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D2B1-1E42-4D78-8B25-56E1CBBA15A1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15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D2B1-1E42-4D78-8B25-56E1CBBA15A1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33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D2B1-1E42-4D78-8B25-56E1CBBA15A1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12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D2B1-1E42-4D78-8B25-56E1CBBA15A1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29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D2B1-1E42-4D78-8B25-56E1CBBA15A1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13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D2B1-1E42-4D78-8B25-56E1CBBA15A1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86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D2B1-1E42-4D78-8B25-56E1CBBA15A1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66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D2B1-1E42-4D78-8B25-56E1CBBA15A1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3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D2B1-1E42-4D78-8B25-56E1CBBA15A1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54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D2B1-1E42-4D78-8B25-56E1CBBA15A1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48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D2B1-1E42-4D78-8B25-56E1CBBA15A1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69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CD2B1-1E42-4D78-8B25-56E1CBBA15A1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8A2D8-64FF-4FCA-8A2C-BEFEA8792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59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332FCC1-6269-482F-B964-CF10B26D2D7B}"/>
              </a:ext>
            </a:extLst>
          </p:cNvPr>
          <p:cNvSpPr txBox="1">
            <a:spLocks/>
          </p:cNvSpPr>
          <p:nvPr/>
        </p:nvSpPr>
        <p:spPr>
          <a:xfrm>
            <a:off x="0" y="110293"/>
            <a:ext cx="10515600" cy="6242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Ciclo de Vida do Pedido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5246554" y="959375"/>
            <a:ext cx="404735" cy="4347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>
            <a:stCxn id="4" idx="4"/>
          </p:cNvCxnSpPr>
          <p:nvPr/>
        </p:nvCxnSpPr>
        <p:spPr>
          <a:xfrm flipH="1">
            <a:off x="5441435" y="1394090"/>
            <a:ext cx="7487" cy="509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639460" y="1454050"/>
            <a:ext cx="16938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 faz pedido</a:t>
            </a:r>
            <a:endParaRPr lang="pt-BR" sz="1400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871814" y="1932308"/>
            <a:ext cx="1184222" cy="5860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5081661" y="2083642"/>
            <a:ext cx="704538" cy="31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aberto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4812433" y="2674939"/>
            <a:ext cx="1975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 faz pagamento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68"/>
          <p:cNvSpPr/>
          <p:nvPr/>
        </p:nvSpPr>
        <p:spPr>
          <a:xfrm>
            <a:off x="4911646" y="3335995"/>
            <a:ext cx="1184222" cy="7863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/>
          <p:cNvSpPr txBox="1"/>
          <p:nvPr/>
        </p:nvSpPr>
        <p:spPr>
          <a:xfrm>
            <a:off x="4630320" y="3322021"/>
            <a:ext cx="1693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</a:t>
            </a:r>
          </a:p>
        </p:txBody>
      </p:sp>
      <p:sp>
        <p:nvSpPr>
          <p:cNvPr id="87" name="Fluxograma: Decisão 86"/>
          <p:cNvSpPr/>
          <p:nvPr/>
        </p:nvSpPr>
        <p:spPr>
          <a:xfrm>
            <a:off x="5410083" y="4748515"/>
            <a:ext cx="194872" cy="29302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</a:t>
            </a:r>
            <a:endParaRPr lang="pt-BR" dirty="0"/>
          </a:p>
        </p:txBody>
      </p:sp>
      <p:sp>
        <p:nvSpPr>
          <p:cNvPr id="103" name="Retângulo 102"/>
          <p:cNvSpPr/>
          <p:nvPr/>
        </p:nvSpPr>
        <p:spPr>
          <a:xfrm>
            <a:off x="3636751" y="4172137"/>
            <a:ext cx="112883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 faz </a:t>
            </a:r>
          </a:p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 </a:t>
            </a:r>
          </a:p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em dinheiro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104"/>
          <p:cNvSpPr/>
          <p:nvPr/>
        </p:nvSpPr>
        <p:spPr>
          <a:xfrm>
            <a:off x="6374190" y="4214609"/>
            <a:ext cx="112883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 faz </a:t>
            </a:r>
          </a:p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 </a:t>
            </a:r>
          </a:p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com cartão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Conector de seta reta 111"/>
          <p:cNvCxnSpPr/>
          <p:nvPr/>
        </p:nvCxnSpPr>
        <p:spPr>
          <a:xfrm flipH="1">
            <a:off x="5507519" y="5925022"/>
            <a:ext cx="12495" cy="259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 de cantos arredondados 112"/>
          <p:cNvSpPr/>
          <p:nvPr/>
        </p:nvSpPr>
        <p:spPr>
          <a:xfrm>
            <a:off x="4899886" y="6165496"/>
            <a:ext cx="1184222" cy="4067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CaixaDeTexto 114"/>
          <p:cNvSpPr txBox="1"/>
          <p:nvPr/>
        </p:nvSpPr>
        <p:spPr>
          <a:xfrm>
            <a:off x="4616980" y="6156397"/>
            <a:ext cx="169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Concluído</a:t>
            </a:r>
          </a:p>
        </p:txBody>
      </p:sp>
      <p:cxnSp>
        <p:nvCxnSpPr>
          <p:cNvPr id="117" name="Conector de seta reta 116"/>
          <p:cNvCxnSpPr>
            <a:endCxn id="118" idx="2"/>
          </p:cNvCxnSpPr>
          <p:nvPr/>
        </p:nvCxnSpPr>
        <p:spPr>
          <a:xfrm>
            <a:off x="6095868" y="6368869"/>
            <a:ext cx="3410393" cy="1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ipse 117"/>
          <p:cNvSpPr/>
          <p:nvPr/>
        </p:nvSpPr>
        <p:spPr>
          <a:xfrm>
            <a:off x="9506261" y="6165496"/>
            <a:ext cx="404735" cy="4347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Elipse 118"/>
          <p:cNvSpPr/>
          <p:nvPr/>
        </p:nvSpPr>
        <p:spPr>
          <a:xfrm>
            <a:off x="9600628" y="627485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CaixaDeTexto 119"/>
          <p:cNvSpPr txBox="1"/>
          <p:nvPr/>
        </p:nvSpPr>
        <p:spPr>
          <a:xfrm>
            <a:off x="4259707" y="5844559"/>
            <a:ext cx="275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Atendimento entrega produto</a:t>
            </a:r>
          </a:p>
        </p:txBody>
      </p:sp>
      <p:sp>
        <p:nvSpPr>
          <p:cNvPr id="121" name="CaixaDeTexto 120"/>
          <p:cNvSpPr txBox="1"/>
          <p:nvPr/>
        </p:nvSpPr>
        <p:spPr>
          <a:xfrm>
            <a:off x="8902779" y="6586227"/>
            <a:ext cx="1611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Finalizado</a:t>
            </a:r>
          </a:p>
        </p:txBody>
      </p:sp>
      <p:cxnSp>
        <p:nvCxnSpPr>
          <p:cNvPr id="5" name="Conector de seta reta 4"/>
          <p:cNvCxnSpPr>
            <a:stCxn id="19" idx="2"/>
          </p:cNvCxnSpPr>
          <p:nvPr/>
        </p:nvCxnSpPr>
        <p:spPr>
          <a:xfrm>
            <a:off x="5463925" y="2518357"/>
            <a:ext cx="0" cy="792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de cantos arredondados 53"/>
          <p:cNvSpPr/>
          <p:nvPr/>
        </p:nvSpPr>
        <p:spPr>
          <a:xfrm>
            <a:off x="4898899" y="5319899"/>
            <a:ext cx="1184222" cy="5860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/>
          <p:cNvSpPr txBox="1"/>
          <p:nvPr/>
        </p:nvSpPr>
        <p:spPr>
          <a:xfrm>
            <a:off x="5022131" y="5438889"/>
            <a:ext cx="91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pago</a:t>
            </a:r>
          </a:p>
        </p:txBody>
      </p:sp>
      <p:cxnSp>
        <p:nvCxnSpPr>
          <p:cNvPr id="16" name="Conector angulado 15"/>
          <p:cNvCxnSpPr>
            <a:stCxn id="87" idx="1"/>
            <a:endCxn id="54" idx="1"/>
          </p:cNvCxnSpPr>
          <p:nvPr/>
        </p:nvCxnSpPr>
        <p:spPr>
          <a:xfrm rot="10800000" flipV="1">
            <a:off x="4898899" y="4895026"/>
            <a:ext cx="511184" cy="717897"/>
          </a:xfrm>
          <a:prstGeom prst="bentConnector3">
            <a:avLst>
              <a:gd name="adj1" fmla="val 3705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stCxn id="87" idx="3"/>
            <a:endCxn id="54" idx="3"/>
          </p:cNvCxnSpPr>
          <p:nvPr/>
        </p:nvCxnSpPr>
        <p:spPr>
          <a:xfrm>
            <a:off x="5604955" y="4895027"/>
            <a:ext cx="478166" cy="717897"/>
          </a:xfrm>
          <a:prstGeom prst="bentConnector3">
            <a:avLst>
              <a:gd name="adj1" fmla="val 3891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69" idx="2"/>
            <a:endCxn id="87" idx="0"/>
          </p:cNvCxnSpPr>
          <p:nvPr/>
        </p:nvCxnSpPr>
        <p:spPr>
          <a:xfrm>
            <a:off x="5503757" y="4122323"/>
            <a:ext cx="3762" cy="626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50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332FCC1-6269-482F-B964-CF10B26D2D7B}"/>
              </a:ext>
            </a:extLst>
          </p:cNvPr>
          <p:cNvSpPr txBox="1">
            <a:spLocks/>
          </p:cNvSpPr>
          <p:nvPr/>
        </p:nvSpPr>
        <p:spPr>
          <a:xfrm>
            <a:off x="0" y="110293"/>
            <a:ext cx="10515600" cy="6242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Ciclo de Vida da Troca</a:t>
            </a:r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5246554" y="959375"/>
            <a:ext cx="404735" cy="4347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de seta reta 3"/>
          <p:cNvCxnSpPr>
            <a:stCxn id="3" idx="4"/>
          </p:cNvCxnSpPr>
          <p:nvPr/>
        </p:nvCxnSpPr>
        <p:spPr>
          <a:xfrm flipH="1">
            <a:off x="5441435" y="1394090"/>
            <a:ext cx="7487" cy="509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4639460" y="1454050"/>
            <a:ext cx="194122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 solicita troca</a:t>
            </a:r>
            <a:endParaRPr lang="pt-BR" sz="14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4871814" y="1932308"/>
            <a:ext cx="1184222" cy="5860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081661" y="2083642"/>
            <a:ext cx="704538" cy="31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aberto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4798588" y="2689357"/>
            <a:ext cx="2252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 entrega o produto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4911646" y="3335995"/>
            <a:ext cx="1184222" cy="7863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630320" y="3531881"/>
            <a:ext cx="169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Verificando</a:t>
            </a:r>
          </a:p>
        </p:txBody>
      </p:sp>
      <p:sp>
        <p:nvSpPr>
          <p:cNvPr id="11" name="Fluxograma: Decisão 10"/>
          <p:cNvSpPr/>
          <p:nvPr/>
        </p:nvSpPr>
        <p:spPr>
          <a:xfrm>
            <a:off x="5410083" y="4748515"/>
            <a:ext cx="194872" cy="29302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3309726" y="4577527"/>
            <a:ext cx="20938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 em bom estado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844038" y="4582700"/>
            <a:ext cx="1677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 danificado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H="1">
            <a:off x="5507519" y="5925022"/>
            <a:ext cx="12495" cy="259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de cantos arredondados 14"/>
          <p:cNvSpPr/>
          <p:nvPr/>
        </p:nvSpPr>
        <p:spPr>
          <a:xfrm>
            <a:off x="4899886" y="6165496"/>
            <a:ext cx="1184222" cy="4067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616980" y="6156397"/>
            <a:ext cx="169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Concluído</a:t>
            </a:r>
          </a:p>
        </p:txBody>
      </p:sp>
      <p:cxnSp>
        <p:nvCxnSpPr>
          <p:cNvPr id="17" name="Conector de seta reta 16"/>
          <p:cNvCxnSpPr>
            <a:endCxn id="18" idx="2"/>
          </p:cNvCxnSpPr>
          <p:nvPr/>
        </p:nvCxnSpPr>
        <p:spPr>
          <a:xfrm>
            <a:off x="6095868" y="6368869"/>
            <a:ext cx="3410393" cy="1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9506261" y="6165496"/>
            <a:ext cx="404735" cy="4347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9600628" y="627485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259707" y="5844559"/>
            <a:ext cx="275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Atendimento entrega produto</a:t>
            </a:r>
          </a:p>
        </p:txBody>
      </p:sp>
      <p:cxnSp>
        <p:nvCxnSpPr>
          <p:cNvPr id="21" name="Conector de seta reta 20"/>
          <p:cNvCxnSpPr>
            <a:stCxn id="6" idx="2"/>
          </p:cNvCxnSpPr>
          <p:nvPr/>
        </p:nvCxnSpPr>
        <p:spPr>
          <a:xfrm>
            <a:off x="5463925" y="2518357"/>
            <a:ext cx="0" cy="792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de cantos arredondados 21"/>
          <p:cNvSpPr/>
          <p:nvPr/>
        </p:nvSpPr>
        <p:spPr>
          <a:xfrm>
            <a:off x="4898899" y="5319899"/>
            <a:ext cx="1184222" cy="5860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4977438" y="5453820"/>
            <a:ext cx="102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Verificado</a:t>
            </a:r>
          </a:p>
        </p:txBody>
      </p:sp>
      <p:cxnSp>
        <p:nvCxnSpPr>
          <p:cNvPr id="24" name="Conector angulado 23"/>
          <p:cNvCxnSpPr>
            <a:stCxn id="11" idx="1"/>
            <a:endCxn id="22" idx="1"/>
          </p:cNvCxnSpPr>
          <p:nvPr/>
        </p:nvCxnSpPr>
        <p:spPr>
          <a:xfrm rot="10800000" flipV="1">
            <a:off x="4898899" y="4895026"/>
            <a:ext cx="511184" cy="717897"/>
          </a:xfrm>
          <a:prstGeom prst="bentConnector3">
            <a:avLst>
              <a:gd name="adj1" fmla="val 3705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>
            <a:stCxn id="11" idx="3"/>
            <a:endCxn id="22" idx="3"/>
          </p:cNvCxnSpPr>
          <p:nvPr/>
        </p:nvCxnSpPr>
        <p:spPr>
          <a:xfrm>
            <a:off x="5604955" y="4895027"/>
            <a:ext cx="478166" cy="717897"/>
          </a:xfrm>
          <a:prstGeom prst="bentConnector3">
            <a:avLst>
              <a:gd name="adj1" fmla="val 3891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9" idx="2"/>
            <a:endCxn id="11" idx="0"/>
          </p:cNvCxnSpPr>
          <p:nvPr/>
        </p:nvCxnSpPr>
        <p:spPr>
          <a:xfrm>
            <a:off x="5503757" y="4122323"/>
            <a:ext cx="3762" cy="626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8902779" y="6586227"/>
            <a:ext cx="1611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Finalizado</a:t>
            </a:r>
          </a:p>
        </p:txBody>
      </p:sp>
    </p:spTree>
    <p:extLst>
      <p:ext uri="{BB962C8B-B14F-4D97-AF65-F5344CB8AC3E}">
        <p14:creationId xmlns:p14="http://schemas.microsoft.com/office/powerpoint/2010/main" val="49729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332FCC1-6269-482F-B964-CF10B26D2D7B}"/>
              </a:ext>
            </a:extLst>
          </p:cNvPr>
          <p:cNvSpPr txBox="1">
            <a:spLocks/>
          </p:cNvSpPr>
          <p:nvPr/>
        </p:nvSpPr>
        <p:spPr>
          <a:xfrm>
            <a:off x="0" y="110293"/>
            <a:ext cx="10515600" cy="6242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Ciclo de Vida da encomenda</a:t>
            </a:r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5246554" y="959375"/>
            <a:ext cx="404735" cy="4347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de seta reta 3"/>
          <p:cNvCxnSpPr>
            <a:stCxn id="3" idx="4"/>
          </p:cNvCxnSpPr>
          <p:nvPr/>
        </p:nvCxnSpPr>
        <p:spPr>
          <a:xfrm flipH="1">
            <a:off x="5441435" y="1394090"/>
            <a:ext cx="7487" cy="509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4356647" y="1437562"/>
            <a:ext cx="23734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Cliente solicita encomenda</a:t>
            </a:r>
            <a:endParaRPr lang="pt-BR" sz="14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4871814" y="1932308"/>
            <a:ext cx="1184222" cy="5860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081661" y="2083642"/>
            <a:ext cx="704538" cy="31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aberto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4911646" y="3335995"/>
            <a:ext cx="1184222" cy="7863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630320" y="3531881"/>
            <a:ext cx="169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Verificando</a:t>
            </a:r>
          </a:p>
        </p:txBody>
      </p:sp>
      <p:sp>
        <p:nvSpPr>
          <p:cNvPr id="11" name="Fluxograma: Decisão 10"/>
          <p:cNvSpPr/>
          <p:nvPr/>
        </p:nvSpPr>
        <p:spPr>
          <a:xfrm>
            <a:off x="5410083" y="4748515"/>
            <a:ext cx="194872" cy="29302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3309726" y="4577527"/>
            <a:ext cx="19960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Encomenda disponível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844038" y="4582700"/>
            <a:ext cx="2135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Encomenda indisponível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3277998" y="6173659"/>
            <a:ext cx="1184222" cy="4067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2995397" y="6223143"/>
            <a:ext cx="169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Concluído</a:t>
            </a:r>
          </a:p>
        </p:txBody>
      </p:sp>
      <p:sp>
        <p:nvSpPr>
          <p:cNvPr id="18" name="Elipse 17"/>
          <p:cNvSpPr/>
          <p:nvPr/>
        </p:nvSpPr>
        <p:spPr>
          <a:xfrm>
            <a:off x="9506261" y="6165496"/>
            <a:ext cx="404735" cy="4347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9600628" y="627485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>
            <a:stCxn id="6" idx="2"/>
          </p:cNvCxnSpPr>
          <p:nvPr/>
        </p:nvCxnSpPr>
        <p:spPr>
          <a:xfrm>
            <a:off x="5463925" y="2518357"/>
            <a:ext cx="0" cy="792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de cantos arredondados 21"/>
          <p:cNvSpPr/>
          <p:nvPr/>
        </p:nvSpPr>
        <p:spPr>
          <a:xfrm>
            <a:off x="3240213" y="5338973"/>
            <a:ext cx="1184222" cy="5860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3328770" y="5430501"/>
            <a:ext cx="102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Verificado</a:t>
            </a:r>
          </a:p>
        </p:txBody>
      </p:sp>
      <p:cxnSp>
        <p:nvCxnSpPr>
          <p:cNvPr id="24" name="Conector angulado 23"/>
          <p:cNvCxnSpPr>
            <a:stCxn id="11" idx="1"/>
            <a:endCxn id="22" idx="1"/>
          </p:cNvCxnSpPr>
          <p:nvPr/>
        </p:nvCxnSpPr>
        <p:spPr>
          <a:xfrm rot="10800000" flipV="1">
            <a:off x="3240213" y="4895026"/>
            <a:ext cx="2169870" cy="736971"/>
          </a:xfrm>
          <a:prstGeom prst="bentConnector3">
            <a:avLst>
              <a:gd name="adj1" fmla="val 1105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9" idx="2"/>
            <a:endCxn id="11" idx="0"/>
          </p:cNvCxnSpPr>
          <p:nvPr/>
        </p:nvCxnSpPr>
        <p:spPr>
          <a:xfrm>
            <a:off x="5503757" y="4122323"/>
            <a:ext cx="3762" cy="626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8902779" y="6586227"/>
            <a:ext cx="1611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Finalizado</a:t>
            </a:r>
          </a:p>
        </p:txBody>
      </p:sp>
      <p:sp>
        <p:nvSpPr>
          <p:cNvPr id="8" name="Retângulo 7"/>
          <p:cNvSpPr/>
          <p:nvPr/>
        </p:nvSpPr>
        <p:spPr>
          <a:xfrm>
            <a:off x="4303958" y="2703946"/>
            <a:ext cx="260199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Atendente verifica encomenda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7097471" y="5336648"/>
            <a:ext cx="1184222" cy="5860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7186028" y="5428176"/>
            <a:ext cx="102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Verificado</a:t>
            </a:r>
          </a:p>
        </p:txBody>
      </p:sp>
      <p:cxnSp>
        <p:nvCxnSpPr>
          <p:cNvPr id="35" name="Conector angulado 34"/>
          <p:cNvCxnSpPr>
            <a:stCxn id="11" idx="3"/>
            <a:endCxn id="32" idx="0"/>
          </p:cNvCxnSpPr>
          <p:nvPr/>
        </p:nvCxnSpPr>
        <p:spPr>
          <a:xfrm>
            <a:off x="5604955" y="4895027"/>
            <a:ext cx="2084627" cy="4416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de cantos arredondados 38"/>
          <p:cNvSpPr/>
          <p:nvPr/>
        </p:nvSpPr>
        <p:spPr>
          <a:xfrm>
            <a:off x="7097471" y="6179480"/>
            <a:ext cx="1184222" cy="4067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6842637" y="6183076"/>
            <a:ext cx="169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Concluído</a:t>
            </a:r>
          </a:p>
        </p:txBody>
      </p:sp>
      <p:cxnSp>
        <p:nvCxnSpPr>
          <p:cNvPr id="42" name="Conector de seta reta 41"/>
          <p:cNvCxnSpPr>
            <a:stCxn id="32" idx="2"/>
            <a:endCxn id="39" idx="0"/>
          </p:cNvCxnSpPr>
          <p:nvPr/>
        </p:nvCxnSpPr>
        <p:spPr>
          <a:xfrm>
            <a:off x="7689582" y="5922697"/>
            <a:ext cx="0" cy="256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endCxn id="18" idx="2"/>
          </p:cNvCxnSpPr>
          <p:nvPr/>
        </p:nvCxnSpPr>
        <p:spPr>
          <a:xfrm>
            <a:off x="8281693" y="6382853"/>
            <a:ext cx="12245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stCxn id="22" idx="2"/>
          </p:cNvCxnSpPr>
          <p:nvPr/>
        </p:nvCxnSpPr>
        <p:spPr>
          <a:xfrm>
            <a:off x="3832324" y="5925022"/>
            <a:ext cx="10018" cy="268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/>
          <p:cNvSpPr/>
          <p:nvPr/>
        </p:nvSpPr>
        <p:spPr>
          <a:xfrm>
            <a:off x="1364878" y="6123874"/>
            <a:ext cx="404735" cy="4347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1459245" y="6233231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761396" y="6544605"/>
            <a:ext cx="1611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Finalizado</a:t>
            </a:r>
          </a:p>
        </p:txBody>
      </p:sp>
      <p:cxnSp>
        <p:nvCxnSpPr>
          <p:cNvPr id="54" name="Conector de seta reta 53"/>
          <p:cNvCxnSpPr>
            <a:stCxn id="15" idx="1"/>
            <a:endCxn id="49" idx="6"/>
          </p:cNvCxnSpPr>
          <p:nvPr/>
        </p:nvCxnSpPr>
        <p:spPr>
          <a:xfrm flipH="1" flipV="1">
            <a:off x="1769613" y="6341232"/>
            <a:ext cx="1508385" cy="3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172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83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</dc:creator>
  <cp:lastModifiedBy>Felipe</cp:lastModifiedBy>
  <cp:revision>13</cp:revision>
  <dcterms:created xsi:type="dcterms:W3CDTF">2020-09-18T20:11:30Z</dcterms:created>
  <dcterms:modified xsi:type="dcterms:W3CDTF">2020-11-01T18:46:37Z</dcterms:modified>
</cp:coreProperties>
</file>