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713B3-EA9A-40B7-AEAE-408087ADB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Collaborative</a:t>
            </a:r>
            <a:r>
              <a:rPr lang="pt-BR" sz="3200" dirty="0"/>
              <a:t> </a:t>
            </a:r>
            <a:r>
              <a:rPr lang="pt-BR" sz="3200" dirty="0" err="1"/>
              <a:t>Work</a:t>
            </a:r>
            <a:r>
              <a:rPr lang="pt-BR" sz="3200" dirty="0"/>
              <a:t> tools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D348E-B208-4DF9-88C4-874F34875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Gustavo Chagas and Felipe Soares</a:t>
            </a:r>
          </a:p>
        </p:txBody>
      </p:sp>
    </p:spTree>
    <p:extLst>
      <p:ext uri="{BB962C8B-B14F-4D97-AF65-F5344CB8AC3E}">
        <p14:creationId xmlns:p14="http://schemas.microsoft.com/office/powerpoint/2010/main" val="331822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0BF2F-4642-4E9F-81A1-957C5A1C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Pipefy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3A2405B-9ABC-45A3-BB7E-6D158334C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1" y="1493312"/>
            <a:ext cx="8915398" cy="5058826"/>
          </a:xfrm>
        </p:spPr>
      </p:pic>
    </p:spTree>
    <p:extLst>
      <p:ext uri="{BB962C8B-B14F-4D97-AF65-F5344CB8AC3E}">
        <p14:creationId xmlns:p14="http://schemas.microsoft.com/office/powerpoint/2010/main" val="152503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5EBA-8E8E-46E9-9A6E-D887274F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Pipefy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6A569-3024-49F9-8CF5-6712ECCF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Project management </a:t>
            </a:r>
            <a:r>
              <a:rPr lang="pt-BR" dirty="0" err="1"/>
              <a:t>application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Workflows management.</a:t>
            </a:r>
          </a:p>
          <a:p>
            <a:endParaRPr lang="pt-BR" dirty="0"/>
          </a:p>
          <a:p>
            <a:r>
              <a:rPr lang="pt-BR" dirty="0" err="1"/>
              <a:t>Cards</a:t>
            </a:r>
            <a:r>
              <a:rPr lang="pt-BR" dirty="0"/>
              <a:t> </a:t>
            </a:r>
            <a:r>
              <a:rPr lang="pt-BR" dirty="0" err="1"/>
              <a:t>organized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Mobile app. </a:t>
            </a:r>
          </a:p>
        </p:txBody>
      </p:sp>
    </p:spTree>
    <p:extLst>
      <p:ext uri="{BB962C8B-B14F-4D97-AF65-F5344CB8AC3E}">
        <p14:creationId xmlns:p14="http://schemas.microsoft.com/office/powerpoint/2010/main" val="423742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713B3-EA9A-40B7-AEAE-408087ADB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Collaborative</a:t>
            </a:r>
            <a:r>
              <a:rPr lang="pt-BR" sz="3200" dirty="0"/>
              <a:t> </a:t>
            </a:r>
            <a:r>
              <a:rPr lang="pt-BR" sz="3200" dirty="0" err="1"/>
              <a:t>Work</a:t>
            </a:r>
            <a:r>
              <a:rPr lang="pt-BR" sz="3200" dirty="0"/>
              <a:t> tools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D348E-B208-4DF9-88C4-874F34875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Gustavo Chagas and Felipe Soares</a:t>
            </a:r>
          </a:p>
        </p:txBody>
      </p:sp>
    </p:spTree>
    <p:extLst>
      <p:ext uri="{BB962C8B-B14F-4D97-AF65-F5344CB8AC3E}">
        <p14:creationId xmlns:p14="http://schemas.microsoft.com/office/powerpoint/2010/main" val="65734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B8085-6873-4231-8730-F0DB3160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Zoho</a:t>
            </a:r>
            <a:r>
              <a:rPr lang="pt-BR" dirty="0"/>
              <a:t> </a:t>
            </a:r>
            <a:r>
              <a:rPr lang="pt-BR" dirty="0" err="1"/>
              <a:t>Projects</a:t>
            </a:r>
            <a:r>
              <a:rPr lang="pt-BR" dirty="0"/>
              <a:t>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E2F015B-4CDB-47BA-9F6B-D8ABAA167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105" y="1264555"/>
            <a:ext cx="8323791" cy="5316171"/>
          </a:xfrm>
        </p:spPr>
      </p:pic>
    </p:spTree>
    <p:extLst>
      <p:ext uri="{BB962C8B-B14F-4D97-AF65-F5344CB8AC3E}">
        <p14:creationId xmlns:p14="http://schemas.microsoft.com/office/powerpoint/2010/main" val="30586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F26FB-52B0-4CDE-B538-07C929B9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Zoho</a:t>
            </a:r>
            <a:r>
              <a:rPr lang="pt-BR" dirty="0"/>
              <a:t> Project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C4D74-8A01-4507-8740-E465925DD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Management </a:t>
            </a:r>
            <a:r>
              <a:rPr lang="pt-BR" dirty="0" err="1"/>
              <a:t>work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 err="1"/>
              <a:t>Shared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Team </a:t>
            </a:r>
            <a:r>
              <a:rPr lang="pt-BR" dirty="0" err="1"/>
              <a:t>progress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Mobile app. </a:t>
            </a:r>
          </a:p>
        </p:txBody>
      </p:sp>
    </p:spTree>
    <p:extLst>
      <p:ext uri="{BB962C8B-B14F-4D97-AF65-F5344CB8AC3E}">
        <p14:creationId xmlns:p14="http://schemas.microsoft.com/office/powerpoint/2010/main" val="264444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57156-F2F3-461B-B423-D4C0A69E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Slack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4D8C459-FFAB-4E24-82B2-DBA2805E7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01" y="1366982"/>
            <a:ext cx="7891489" cy="5317200"/>
          </a:xfrm>
        </p:spPr>
      </p:pic>
    </p:spTree>
    <p:extLst>
      <p:ext uri="{BB962C8B-B14F-4D97-AF65-F5344CB8AC3E}">
        <p14:creationId xmlns:p14="http://schemas.microsoft.com/office/powerpoint/2010/main" val="98809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C6584-4DDF-45C3-BDFD-252893ED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A02F2-E9B3-43F2-A688-69BD15FB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Messages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Channels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Shared</a:t>
            </a:r>
            <a:r>
              <a:rPr lang="pt-BR" dirty="0"/>
              <a:t> files. </a:t>
            </a:r>
          </a:p>
          <a:p>
            <a:endParaRPr lang="pt-BR" dirty="0"/>
          </a:p>
          <a:p>
            <a:r>
              <a:rPr lang="pt-BR" dirty="0" err="1"/>
              <a:t>Everything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searchable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Mobile app.</a:t>
            </a:r>
          </a:p>
        </p:txBody>
      </p:sp>
    </p:spTree>
    <p:extLst>
      <p:ext uri="{BB962C8B-B14F-4D97-AF65-F5344CB8AC3E}">
        <p14:creationId xmlns:p14="http://schemas.microsoft.com/office/powerpoint/2010/main" val="11958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3F896-5576-44B8-9934-2602242D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Adobe Connect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E89B59-A883-4E03-BC70-1358867BD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310" y="1493376"/>
            <a:ext cx="8885382" cy="5156776"/>
          </a:xfrm>
        </p:spPr>
      </p:pic>
    </p:spTree>
    <p:extLst>
      <p:ext uri="{BB962C8B-B14F-4D97-AF65-F5344CB8AC3E}">
        <p14:creationId xmlns:p14="http://schemas.microsoft.com/office/powerpoint/2010/main" val="327489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3D3E4-921C-4508-A11D-A4D3BD37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Adobe Connect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75453-DE52-4D37-AAA6-633457A3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Conferencing</a:t>
            </a:r>
            <a:r>
              <a:rPr lang="pt-BR" dirty="0"/>
              <a:t> software.</a:t>
            </a:r>
          </a:p>
          <a:p>
            <a:endParaRPr lang="pt-BR" dirty="0"/>
          </a:p>
          <a:p>
            <a:r>
              <a:rPr lang="pt-BR" dirty="0"/>
              <a:t>Online meetings.</a:t>
            </a:r>
          </a:p>
          <a:p>
            <a:endParaRPr lang="pt-BR" dirty="0"/>
          </a:p>
          <a:p>
            <a:r>
              <a:rPr lang="pt-BR" dirty="0"/>
              <a:t>Online classes. </a:t>
            </a:r>
          </a:p>
          <a:p>
            <a:endParaRPr lang="pt-BR" dirty="0"/>
          </a:p>
          <a:p>
            <a:r>
              <a:rPr lang="pt-BR" dirty="0" err="1"/>
              <a:t>Shared</a:t>
            </a:r>
            <a:r>
              <a:rPr lang="pt-BR" dirty="0"/>
              <a:t> files. </a:t>
            </a:r>
          </a:p>
          <a:p>
            <a:endParaRPr lang="pt-BR" dirty="0"/>
          </a:p>
          <a:p>
            <a:r>
              <a:rPr lang="pt-BR" dirty="0"/>
              <a:t>Mobile app. </a:t>
            </a:r>
          </a:p>
        </p:txBody>
      </p:sp>
    </p:spTree>
    <p:extLst>
      <p:ext uri="{BB962C8B-B14F-4D97-AF65-F5344CB8AC3E}">
        <p14:creationId xmlns:p14="http://schemas.microsoft.com/office/powerpoint/2010/main" val="256636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A7591-02A8-471D-917E-3D5A7D7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Trello</a:t>
            </a:r>
            <a:endParaRPr lang="pt-BR" dirty="0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7FDABEAB-D3A1-436A-A78D-EE9904FF7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820" y="1598166"/>
            <a:ext cx="9236362" cy="4891778"/>
          </a:xfrm>
        </p:spPr>
      </p:pic>
    </p:spTree>
    <p:extLst>
      <p:ext uri="{BB962C8B-B14F-4D97-AF65-F5344CB8AC3E}">
        <p14:creationId xmlns:p14="http://schemas.microsoft.com/office/powerpoint/2010/main" val="386683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5D77B-2CE8-4714-AA49-18227F51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Trello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A3B3C-E6AC-43BE-885E-6454CEB4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Project management </a:t>
            </a:r>
            <a:r>
              <a:rPr lang="pt-BR" dirty="0" err="1"/>
              <a:t>application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Cards</a:t>
            </a:r>
            <a:r>
              <a:rPr lang="pt-BR" dirty="0"/>
              <a:t> </a:t>
            </a:r>
            <a:r>
              <a:rPr lang="pt-BR" dirty="0" err="1"/>
              <a:t>organized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Mobile app.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37040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96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Cacho</vt:lpstr>
      <vt:lpstr>Collaborative Work tools</vt:lpstr>
      <vt:lpstr>Zoho Projects </vt:lpstr>
      <vt:lpstr>Zoho Project </vt:lpstr>
      <vt:lpstr>Slack</vt:lpstr>
      <vt:lpstr>Slack</vt:lpstr>
      <vt:lpstr>Adobe Connect</vt:lpstr>
      <vt:lpstr>Adobe Connect </vt:lpstr>
      <vt:lpstr>Trello</vt:lpstr>
      <vt:lpstr>Trello</vt:lpstr>
      <vt:lpstr>Pipefy</vt:lpstr>
      <vt:lpstr>Pipefy</vt:lpstr>
      <vt:lpstr>Collaborative Work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Work’s tools</dc:title>
  <dc:creator>Bruno Gustavo Chagas</dc:creator>
  <cp:lastModifiedBy>Bruno Gustavo Chagas</cp:lastModifiedBy>
  <cp:revision>8</cp:revision>
  <dcterms:created xsi:type="dcterms:W3CDTF">2018-03-06T01:34:07Z</dcterms:created>
  <dcterms:modified xsi:type="dcterms:W3CDTF">2018-03-06T09:14:26Z</dcterms:modified>
</cp:coreProperties>
</file>