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89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9101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006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0008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90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45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8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5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1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9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1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1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24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45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0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7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5850E-21BB-4E7B-8C06-8883807618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Communication Technologies and </a:t>
            </a:r>
            <a:r>
              <a:rPr lang="pt-BR" sz="3200" dirty="0" err="1"/>
              <a:t>Collaborative</a:t>
            </a:r>
            <a:r>
              <a:rPr lang="pt-BR" sz="3200" dirty="0"/>
              <a:t> </a:t>
            </a:r>
            <a:r>
              <a:rPr lang="pt-BR" sz="3200" dirty="0" err="1"/>
              <a:t>Work</a:t>
            </a:r>
            <a:endParaRPr lang="pt-BR"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50123D-B2DE-4D60-838B-81CEF866E3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Bruno Gustavo Chagas and Felipe Soares </a:t>
            </a:r>
          </a:p>
        </p:txBody>
      </p:sp>
    </p:spTree>
    <p:extLst>
      <p:ext uri="{BB962C8B-B14F-4D97-AF65-F5344CB8AC3E}">
        <p14:creationId xmlns:p14="http://schemas.microsoft.com/office/powerpoint/2010/main" val="305371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1F1F4-9073-442F-8F69-1DE974B1B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Communication Technologies 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330F9F78-1A31-493C-A5FB-1119AF4A4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9600" y="1476653"/>
            <a:ext cx="4852800" cy="4852800"/>
          </a:xfrm>
        </p:spPr>
      </p:pic>
    </p:spTree>
    <p:extLst>
      <p:ext uri="{BB962C8B-B14F-4D97-AF65-F5344CB8AC3E}">
        <p14:creationId xmlns:p14="http://schemas.microsoft.com/office/powerpoint/2010/main" val="295324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639EA-D02E-4FC4-81E0-7F8700F0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Collaborative</a:t>
            </a:r>
            <a:r>
              <a:rPr lang="pt-BR" dirty="0"/>
              <a:t> </a:t>
            </a:r>
            <a:r>
              <a:rPr lang="pt-BR" dirty="0" err="1"/>
              <a:t>Work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29DA30D-166F-4E7B-8949-7E1B401E6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9437" y="1596162"/>
            <a:ext cx="4853126" cy="4853126"/>
          </a:xfrm>
        </p:spPr>
      </p:pic>
    </p:spTree>
    <p:extLst>
      <p:ext uri="{BB962C8B-B14F-4D97-AF65-F5344CB8AC3E}">
        <p14:creationId xmlns:p14="http://schemas.microsoft.com/office/powerpoint/2010/main" val="118363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5850E-21BB-4E7B-8C06-8883807618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Communication Technologies and </a:t>
            </a:r>
            <a:r>
              <a:rPr lang="pt-BR" sz="3200" dirty="0" err="1"/>
              <a:t>Collaborative</a:t>
            </a:r>
            <a:r>
              <a:rPr lang="pt-BR" sz="3200" dirty="0"/>
              <a:t> </a:t>
            </a:r>
            <a:r>
              <a:rPr lang="pt-BR" sz="3200" dirty="0" err="1"/>
              <a:t>Work</a:t>
            </a:r>
            <a:endParaRPr lang="pt-BR"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50123D-B2DE-4D60-838B-81CEF866E3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Bruno Gustavo Chagas and Felipe Soares </a:t>
            </a:r>
          </a:p>
        </p:txBody>
      </p:sp>
    </p:spTree>
    <p:extLst>
      <p:ext uri="{BB962C8B-B14F-4D97-AF65-F5344CB8AC3E}">
        <p14:creationId xmlns:p14="http://schemas.microsoft.com/office/powerpoint/2010/main" val="2007703497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</TotalTime>
  <Words>26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Cacho</vt:lpstr>
      <vt:lpstr>Communication Technologies and Collaborative Work</vt:lpstr>
      <vt:lpstr>Communication Technologies </vt:lpstr>
      <vt:lpstr>Collaborative Work</vt:lpstr>
      <vt:lpstr>Communication Technologies and Collaborative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Technologies and Collaborative Work</dc:title>
  <dc:creator>Bruno Gustavo Chagas</dc:creator>
  <cp:lastModifiedBy>Bruno Gustavo Chagas</cp:lastModifiedBy>
  <cp:revision>5</cp:revision>
  <dcterms:created xsi:type="dcterms:W3CDTF">2018-03-06T00:44:44Z</dcterms:created>
  <dcterms:modified xsi:type="dcterms:W3CDTF">2018-03-06T01:33:27Z</dcterms:modified>
</cp:coreProperties>
</file>