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27D92-6A58-C6C7-C2CF-AEE74E9E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55BD48-341F-72AE-2D31-0D2EB554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53DAC2-1A83-185D-2375-64FE2175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B49FB-11F1-1F4F-D8BB-862458DB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F59216-14E2-C3F7-A76D-8D39B9DB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17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1D053-C836-FC7D-392A-9C8981E5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7FDF1C-415B-430E-D2B8-0A7D7A7DF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04C97B-355D-3A06-BBAC-8320B189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97A6D-008F-7B2F-21C3-A7053277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F452AC-C79C-B680-B225-34EE383A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E3F2E8-F3C2-17E3-373B-D78AFADAC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94D650-FC7D-E89E-27E5-2D23C1EA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279BE-189E-EA83-D0DA-29E69717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A69957-1C97-4AFD-10ED-E66C067A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E8B4B-6B21-2BE5-BB1E-EBCBAF5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23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CCAA4-55E6-2B16-0ACD-49146565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33E45-19F4-8BF9-C09C-90F60270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324886-4CA0-AEC9-D639-623B28C6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4D2BF5-8A4A-A315-924D-BEE1584B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A62D81-9AAD-0B20-F605-BBAD175D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32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D1CD7-3182-4A37-3FB6-24082784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048AE-DA60-6E5F-5C59-07B68998E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F97E7-498D-31D3-36F3-7F1CE9F47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4CBEE-807B-1DFA-8B65-7DBBE8FE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91BDF-995B-9DB9-55A9-250CCD40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10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5BA04-F6C6-579D-5BB6-39796B55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1BD10A-6530-AE45-8549-363001F7E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19F85-3A02-6DD9-963E-FA189BCB8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08EAEA-2600-0443-F972-6DBB6744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2DAC26-D14C-5FFB-CBC2-A2987168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4664CD-B75B-B20B-1596-A4EE8685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99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0A16-0725-6220-046C-E8FE2D17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5C429-34BF-A4ED-B0E2-2821CDCB7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9EE0C1-CF53-8626-9F16-B56D618CB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7148A5-638F-4D2C-25E9-F457B98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0A16-399A-66E5-B0FE-7FD98A9DD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5D0DBB-7C32-2896-1BF3-9CA45D61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259972-A65C-424D-20F5-37B5E920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8C304B-B1C8-6590-CAD1-294B7B64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93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D91AD-37A1-A9B4-0A08-55EF1BD9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8AC356-AED3-C4D7-2FFE-6F8D53F2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404861-54EE-ECE0-5895-14BFADA2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EF6569-DDFE-A26D-ECE6-1C607DB4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9E6EF2-1EE1-5DC9-80EF-7A661D12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EAF0E3-F2DC-7A29-4AD6-EEF19BD4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3E1290-38E4-AE37-B14F-04F0A153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24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06A39-D78B-0AA9-05A1-81B86D9A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8C45FD-5018-D7CF-1FCC-3B070595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40C0FB-BAF8-EBAB-9770-E79BB93D9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42131B-00E1-F3D7-BC79-06AC1D5A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9E1FC4-6145-44D6-58FC-F06FE13A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F54CA6-CB38-BAA5-53CB-F13C158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91F5F-ADB4-1BBB-43D2-A8F2F238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43DBDFE-1715-60BB-FF9B-2CBBC5AE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A1762F-EB1E-CFB8-C711-C074CB4F8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15D40E-7C71-4145-F4D1-5F80E0B6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9A928-6A79-86E6-81B2-A068DB50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08E5B7-12BB-2C6B-E2A7-509D0095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2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E080CB-4B68-9D99-816F-369C3485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46C387-3582-B69F-D343-E9C7CBC8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B1488-8300-C61C-1B60-B08E9844F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962-46A0-4B36-93A8-85DA131C7C6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03897E-B2FA-7329-DB8B-AC94FA7D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DB773-F447-4AF2-8416-E2F5124F7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1FC13-8E3F-4585-81CD-0907AFB53B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008A6B2-7173-3983-AAA8-9498BC0C7B9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6" name="Picture 2" descr="Navegando Envio Marítimo - GIF gratuito no Pixabay">
              <a:extLst>
                <a:ext uri="{FF2B5EF4-FFF2-40B4-BE49-F238E27FC236}">
                  <a16:creationId xmlns:a16="http://schemas.microsoft.com/office/drawing/2014/main" id="{198AA4E8-F7ED-C27D-67C5-FFF107BB9DD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A85F39B-C42E-5D76-D4BF-ACA9BABB61A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2" name="Imagem 11" descr="Logotipo&#10;&#10;O conteúdo gerado por IA pode estar incorreto.">
            <a:extLst>
              <a:ext uri="{FF2B5EF4-FFF2-40B4-BE49-F238E27FC236}">
                <a16:creationId xmlns:a16="http://schemas.microsoft.com/office/drawing/2014/main" id="{04145B4A-7239-C433-B877-6354839F4F4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832" y="3085642"/>
            <a:ext cx="2319867" cy="231986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256CF3F-0318-D4AE-BA0D-6B754D6D66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85534" y="1320801"/>
            <a:ext cx="6866466" cy="17017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56386A-0440-D0E4-958C-27808350F0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54966" y="1846246"/>
            <a:ext cx="4682067" cy="7694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TRANSIT HUB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D3D3D1-FC14-8EA9-5E89-7587E83881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85534" y="1515534"/>
            <a:ext cx="6866466" cy="17017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A72D70-992F-D86B-43FD-13BACD9FA8F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77733" y="2543777"/>
            <a:ext cx="4682067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The transit app for </a:t>
            </a:r>
            <a:r>
              <a:rPr lang="pt-BR" sz="1400" u="sng" dirty="0">
                <a:solidFill>
                  <a:schemeClr val="bg1"/>
                </a:solidFill>
                <a:ea typeface="Yu Gothic" panose="020B0400000000000000" pitchFamily="34" charset="-128"/>
              </a:rPr>
              <a:t>COFAT</a:t>
            </a:r>
          </a:p>
        </p:txBody>
      </p:sp>
    </p:spTree>
    <p:extLst>
      <p:ext uri="{BB962C8B-B14F-4D97-AF65-F5344CB8AC3E}">
        <p14:creationId xmlns:p14="http://schemas.microsoft.com/office/powerpoint/2010/main" val="103161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C4AD99B1-E9DE-8C85-D9FF-5ED6F067453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Picture 2" descr="Navegando Envio Marítimo - GIF gratuito no Pixabay">
              <a:extLst>
                <a:ext uri="{FF2B5EF4-FFF2-40B4-BE49-F238E27FC236}">
                  <a16:creationId xmlns:a16="http://schemas.microsoft.com/office/drawing/2014/main" id="{2836914D-A711-B485-C632-15B995F70CD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B2254EA-EC6C-D838-712D-EAEDD8B271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50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16F7D6AC-053B-96C7-B1E5-25CD576918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6714067" cy="685800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2F7FF3-6E0B-D6AC-C6F7-0507761FC3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65200" y="1166841"/>
            <a:ext cx="40809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ea typeface="Yu Gothic" panose="020B0400000000000000" pitchFamily="34" charset="-128"/>
              </a:rPr>
              <a:t>Centralização dos dados</a:t>
            </a:r>
            <a:r>
              <a:rPr lang="pt-BR" sz="1200" dirty="0">
                <a:ea typeface="Yu Gothic" panose="020B0400000000000000" pitchFamily="34" charset="-128"/>
              </a:rPr>
              <a:t> – Todos acessam a mesma base atualizada em tempo real, sem risco de versões diferentes de planilhas.</a:t>
            </a:r>
          </a:p>
          <a:p>
            <a:endParaRPr lang="pt-BR" sz="1200" dirty="0">
              <a:ea typeface="Yu Gothic" panose="020B0400000000000000" pitchFamily="34" charset="-128"/>
            </a:endParaRPr>
          </a:p>
          <a:p>
            <a:r>
              <a:rPr lang="pt-BR" sz="1200" b="1" dirty="0">
                <a:ea typeface="Yu Gothic" panose="020B0400000000000000" pitchFamily="34" charset="-128"/>
              </a:rPr>
              <a:t>Velocidade e desempenho</a:t>
            </a:r>
            <a:r>
              <a:rPr lang="pt-BR" sz="1200" dirty="0">
                <a:ea typeface="Yu Gothic" panose="020B0400000000000000" pitchFamily="34" charset="-128"/>
              </a:rPr>
              <a:t> – O </a:t>
            </a:r>
            <a:r>
              <a:rPr lang="pt-BR" sz="1200" dirty="0" err="1">
                <a:ea typeface="Yu Gothic" panose="020B0400000000000000" pitchFamily="34" charset="-128"/>
              </a:rPr>
              <a:t>Streamlit</a:t>
            </a:r>
            <a:r>
              <a:rPr lang="pt-BR" sz="1200" dirty="0">
                <a:ea typeface="Yu Gothic" panose="020B0400000000000000" pitchFamily="34" charset="-128"/>
              </a:rPr>
              <a:t> trabalha direto com Python, o que permite carregar, processar e filtrar dados grandes de forma mais eficiente.</a:t>
            </a:r>
          </a:p>
          <a:p>
            <a:endParaRPr lang="pt-BR" sz="1200" dirty="0">
              <a:ea typeface="Yu Gothic" panose="020B0400000000000000" pitchFamily="34" charset="-128"/>
            </a:endParaRPr>
          </a:p>
          <a:p>
            <a:r>
              <a:rPr lang="pt-BR" sz="1200" b="1" dirty="0">
                <a:ea typeface="Yu Gothic" panose="020B0400000000000000" pitchFamily="34" charset="-128"/>
              </a:rPr>
              <a:t>Automação</a:t>
            </a:r>
            <a:r>
              <a:rPr lang="pt-BR" sz="1200" dirty="0">
                <a:ea typeface="Yu Gothic" panose="020B0400000000000000" pitchFamily="34" charset="-128"/>
              </a:rPr>
              <a:t> – Processos manuais feitos no Excel (como atualização de status, cálculos e formatações) agora são automatizados em código.</a:t>
            </a:r>
          </a:p>
          <a:p>
            <a:endParaRPr lang="pt-BR" sz="1200" dirty="0">
              <a:ea typeface="Yu Gothic" panose="020B0400000000000000" pitchFamily="34" charset="-128"/>
            </a:endParaRPr>
          </a:p>
          <a:p>
            <a:r>
              <a:rPr lang="pt-BR" sz="1200" b="1" dirty="0">
                <a:ea typeface="Yu Gothic" panose="020B0400000000000000" pitchFamily="34" charset="-128"/>
              </a:rPr>
              <a:t>Interface amigável</a:t>
            </a:r>
            <a:r>
              <a:rPr lang="pt-BR" sz="1200" dirty="0">
                <a:ea typeface="Yu Gothic" panose="020B0400000000000000" pitchFamily="34" charset="-128"/>
              </a:rPr>
              <a:t> – A navegação é mais intuitiva e visual, sem fórmulas ou células para editar.</a:t>
            </a:r>
          </a:p>
          <a:p>
            <a:endParaRPr lang="pt-BR" sz="1200" dirty="0">
              <a:ea typeface="Yu Gothic" panose="020B0400000000000000" pitchFamily="34" charset="-128"/>
            </a:endParaRPr>
          </a:p>
          <a:p>
            <a:r>
              <a:rPr lang="pt-BR" sz="1200" b="1" dirty="0">
                <a:ea typeface="Yu Gothic" panose="020B0400000000000000" pitchFamily="34" charset="-128"/>
              </a:rPr>
              <a:t>Segurança e controle de acesso</a:t>
            </a:r>
            <a:r>
              <a:rPr lang="pt-BR" sz="1200" dirty="0">
                <a:ea typeface="Yu Gothic" panose="020B0400000000000000" pitchFamily="34" charset="-128"/>
              </a:rPr>
              <a:t> – Podemos definir quem pode ver, editar ou apenas consultar, algo que o Excel compartilhado não controla bem.</a:t>
            </a:r>
          </a:p>
          <a:p>
            <a:endParaRPr lang="pt-BR" sz="1200" dirty="0">
              <a:ea typeface="Yu Gothic" panose="020B0400000000000000" pitchFamily="34" charset="-128"/>
            </a:endParaRPr>
          </a:p>
          <a:p>
            <a:r>
              <a:rPr lang="pt-BR" sz="1200" b="1" dirty="0">
                <a:ea typeface="Yu Gothic" panose="020B0400000000000000" pitchFamily="34" charset="-128"/>
              </a:rPr>
              <a:t>Escalabilidade</a:t>
            </a:r>
            <a:r>
              <a:rPr lang="pt-BR" sz="1200" dirty="0">
                <a:ea typeface="Yu Gothic" panose="020B0400000000000000" pitchFamily="34" charset="-128"/>
              </a:rPr>
              <a:t> – Facilita integrar com bancos de dados, APIs e dashboards Power BI no futuro.</a:t>
            </a:r>
          </a:p>
          <a:p>
            <a:endParaRPr lang="pt-BR" sz="1200" dirty="0">
              <a:ea typeface="Yu Gothic" panose="020B0400000000000000" pitchFamily="34" charset="-128"/>
            </a:endParaRPr>
          </a:p>
          <a:p>
            <a:r>
              <a:rPr lang="pt-BR" sz="1200" b="1" dirty="0">
                <a:ea typeface="Yu Gothic" panose="020B0400000000000000" pitchFamily="34" charset="-128"/>
              </a:rPr>
              <a:t>Rastreabilidade e histórico</a:t>
            </a:r>
            <a:r>
              <a:rPr lang="pt-BR" sz="1200" dirty="0">
                <a:ea typeface="Yu Gothic" panose="020B0400000000000000" pitchFamily="34" charset="-128"/>
              </a:rPr>
              <a:t> – É possível registrar logs e histórico de alterações, garantindo confiabilidade nos dados.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9D8480-96DF-8BE6-0338-1270A0A7C06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6200" y="140557"/>
            <a:ext cx="398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solidFill>
                  <a:schemeClr val="accent1">
                    <a:lumMod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Principais benefícios</a:t>
            </a:r>
          </a:p>
        </p:txBody>
      </p:sp>
      <p:pic>
        <p:nvPicPr>
          <p:cNvPr id="13" name="Gráfico 12" descr="Boa Ideia com preenchimento sólido">
            <a:extLst>
              <a:ext uri="{FF2B5EF4-FFF2-40B4-BE49-F238E27FC236}">
                <a16:creationId xmlns:a16="http://schemas.microsoft.com/office/drawing/2014/main" id="{20080DFB-BD0F-4FFF-02DA-79AA4865B7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0907" y="217235"/>
            <a:ext cx="366186" cy="3661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085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159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Yu Gothic</vt:lpstr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ARISTIDES</dc:creator>
  <cp:lastModifiedBy>Felipe ARISTIDES</cp:lastModifiedBy>
  <cp:revision>4</cp:revision>
  <dcterms:created xsi:type="dcterms:W3CDTF">2025-10-28T12:40:05Z</dcterms:created>
  <dcterms:modified xsi:type="dcterms:W3CDTF">2025-10-28T13:07:37Z</dcterms:modified>
</cp:coreProperties>
</file>