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4"/>
  </p:sldMasterIdLst>
  <p:notesMasterIdLst>
    <p:notesMasterId r:id="rId46"/>
  </p:notesMasterIdLst>
  <p:handoutMasterIdLst>
    <p:handoutMasterId r:id="rId47"/>
  </p:handoutMasterIdLst>
  <p:sldIdLst>
    <p:sldId id="256" r:id="rId5"/>
    <p:sldId id="365" r:id="rId6"/>
    <p:sldId id="390" r:id="rId7"/>
    <p:sldId id="428" r:id="rId8"/>
    <p:sldId id="435" r:id="rId9"/>
    <p:sldId id="458" r:id="rId10"/>
    <p:sldId id="444" r:id="rId11"/>
    <p:sldId id="436" r:id="rId12"/>
    <p:sldId id="445" r:id="rId13"/>
    <p:sldId id="448" r:id="rId14"/>
    <p:sldId id="477" r:id="rId15"/>
    <p:sldId id="478" r:id="rId16"/>
    <p:sldId id="479" r:id="rId17"/>
    <p:sldId id="480" r:id="rId18"/>
    <p:sldId id="481" r:id="rId19"/>
    <p:sldId id="482" r:id="rId20"/>
    <p:sldId id="452" r:id="rId21"/>
    <p:sldId id="441" r:id="rId22"/>
    <p:sldId id="437" r:id="rId23"/>
    <p:sldId id="438" r:id="rId24"/>
    <p:sldId id="439" r:id="rId25"/>
    <p:sldId id="434" r:id="rId26"/>
    <p:sldId id="483" r:id="rId27"/>
    <p:sldId id="466" r:id="rId28"/>
    <p:sldId id="453" r:id="rId29"/>
    <p:sldId id="413" r:id="rId30"/>
    <p:sldId id="414" r:id="rId31"/>
    <p:sldId id="484" r:id="rId32"/>
    <p:sldId id="486" r:id="rId33"/>
    <p:sldId id="474" r:id="rId34"/>
    <p:sldId id="485" r:id="rId35"/>
    <p:sldId id="433" r:id="rId36"/>
    <p:sldId id="450" r:id="rId37"/>
    <p:sldId id="451" r:id="rId38"/>
    <p:sldId id="431" r:id="rId39"/>
    <p:sldId id="457" r:id="rId40"/>
    <p:sldId id="464" r:id="rId41"/>
    <p:sldId id="423" r:id="rId42"/>
    <p:sldId id="468" r:id="rId43"/>
    <p:sldId id="424" r:id="rId44"/>
    <p:sldId id="348" r:id="rId45"/>
  </p:sldIdLst>
  <p:sldSz cx="9144000" cy="6858000" type="screen4x3"/>
  <p:notesSz cx="7010400" cy="92964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72592-48B8-4A8B-A756-E3D76256CB9B}" v="174" dt="2024-05-10T00:17:06.63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83775" autoAdjust="0"/>
  </p:normalViewPr>
  <p:slideViewPr>
    <p:cSldViewPr>
      <p:cViewPr varScale="1">
        <p:scale>
          <a:sx n="63" d="100"/>
          <a:sy n="63" d="100"/>
        </p:scale>
        <p:origin x="1230" y="60"/>
      </p:cViewPr>
      <p:guideLst>
        <p:guide orient="horz" pos="2160"/>
        <p:guide pos="2880"/>
      </p:guideLst>
    </p:cSldViewPr>
  </p:slideViewPr>
  <p:notesTextViewPr>
    <p:cViewPr>
      <p:scale>
        <a:sx n="100" d="100"/>
        <a:sy n="100" d="100"/>
      </p:scale>
      <p:origin x="0" y="-432"/>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Javier Avila Cifuentes" userId="338c4876-c3f5-493d-a774-0858ff0d4afa" providerId="ADAL" clId="{E9D6C63D-AD4C-47B9-8BBE-442E91BBBCB7}"/>
    <pc:docChg chg="undo redo custSel addSld delSld modSld">
      <pc:chgData name="Oscar Javier Avila Cifuentes" userId="338c4876-c3f5-493d-a774-0858ff0d4afa" providerId="ADAL" clId="{E9D6C63D-AD4C-47B9-8BBE-442E91BBBCB7}" dt="2024-05-09T21:03:43.814" v="1543" actId="20577"/>
      <pc:docMkLst>
        <pc:docMk/>
      </pc:docMkLst>
      <pc:sldChg chg="add">
        <pc:chgData name="Oscar Javier Avila Cifuentes" userId="338c4876-c3f5-493d-a774-0858ff0d4afa" providerId="ADAL" clId="{E9D6C63D-AD4C-47B9-8BBE-442E91BBBCB7}" dt="2024-05-09T20:54:07.697" v="1463"/>
        <pc:sldMkLst>
          <pc:docMk/>
          <pc:sldMk cId="1138232933" sldId="413"/>
        </pc:sldMkLst>
      </pc:sldChg>
      <pc:sldChg chg="del">
        <pc:chgData name="Oscar Javier Avila Cifuentes" userId="338c4876-c3f5-493d-a774-0858ff0d4afa" providerId="ADAL" clId="{E9D6C63D-AD4C-47B9-8BBE-442E91BBBCB7}" dt="2024-05-09T20:54:01.953" v="1462" actId="2696"/>
        <pc:sldMkLst>
          <pc:docMk/>
          <pc:sldMk cId="2003170205" sldId="413"/>
        </pc:sldMkLst>
      </pc:sldChg>
      <pc:sldChg chg="modSp add mod">
        <pc:chgData name="Oscar Javier Avila Cifuentes" userId="338c4876-c3f5-493d-a774-0858ff0d4afa" providerId="ADAL" clId="{E9D6C63D-AD4C-47B9-8BBE-442E91BBBCB7}" dt="2024-05-09T21:00:34.526" v="1514" actId="1076"/>
        <pc:sldMkLst>
          <pc:docMk/>
          <pc:sldMk cId="899952242" sldId="414"/>
        </pc:sldMkLst>
        <pc:spChg chg="mod">
          <ac:chgData name="Oscar Javier Avila Cifuentes" userId="338c4876-c3f5-493d-a774-0858ff0d4afa" providerId="ADAL" clId="{E9D6C63D-AD4C-47B9-8BBE-442E91BBBCB7}" dt="2024-05-09T20:56:39.314" v="1506" actId="20577"/>
          <ac:spMkLst>
            <pc:docMk/>
            <pc:sldMk cId="899952242" sldId="414"/>
            <ac:spMk id="3" creationId="{00000000-0000-0000-0000-000000000000}"/>
          </ac:spMkLst>
        </pc:spChg>
        <pc:spChg chg="mod">
          <ac:chgData name="Oscar Javier Avila Cifuentes" userId="338c4876-c3f5-493d-a774-0858ff0d4afa" providerId="ADAL" clId="{E9D6C63D-AD4C-47B9-8BBE-442E91BBBCB7}" dt="2024-05-09T21:00:34.526" v="1514" actId="1076"/>
          <ac:spMkLst>
            <pc:docMk/>
            <pc:sldMk cId="899952242" sldId="414"/>
            <ac:spMk id="6" creationId="{00000000-0000-0000-0000-000000000000}"/>
          </ac:spMkLst>
        </pc:spChg>
      </pc:sldChg>
      <pc:sldChg chg="modSp del mod modAnim modNotesTx">
        <pc:chgData name="Oscar Javier Avila Cifuentes" userId="338c4876-c3f5-493d-a774-0858ff0d4afa" providerId="ADAL" clId="{E9D6C63D-AD4C-47B9-8BBE-442E91BBBCB7}" dt="2024-05-09T20:53:00.062" v="1458" actId="2696"/>
        <pc:sldMkLst>
          <pc:docMk/>
          <pc:sldMk cId="2699517523" sldId="414"/>
        </pc:sldMkLst>
        <pc:spChg chg="mod">
          <ac:chgData name="Oscar Javier Avila Cifuentes" userId="338c4876-c3f5-493d-a774-0858ff0d4afa" providerId="ADAL" clId="{E9D6C63D-AD4C-47B9-8BBE-442E91BBBCB7}" dt="2024-05-09T20:47:43.815" v="1449" actId="14100"/>
          <ac:spMkLst>
            <pc:docMk/>
            <pc:sldMk cId="2699517523" sldId="414"/>
            <ac:spMk id="3" creationId="{00000000-0000-0000-0000-000000000000}"/>
          </ac:spMkLst>
        </pc:spChg>
        <pc:spChg chg="mod">
          <ac:chgData name="Oscar Javier Avila Cifuentes" userId="338c4876-c3f5-493d-a774-0858ff0d4afa" providerId="ADAL" clId="{E9D6C63D-AD4C-47B9-8BBE-442E91BBBCB7}" dt="2024-05-09T20:51:08.164" v="1457" actId="20577"/>
          <ac:spMkLst>
            <pc:docMk/>
            <pc:sldMk cId="2699517523" sldId="414"/>
            <ac:spMk id="6" creationId="{00000000-0000-0000-0000-000000000000}"/>
          </ac:spMkLst>
        </pc:spChg>
        <pc:spChg chg="mod">
          <ac:chgData name="Oscar Javier Avila Cifuentes" userId="338c4876-c3f5-493d-a774-0858ff0d4afa" providerId="ADAL" clId="{E9D6C63D-AD4C-47B9-8BBE-442E91BBBCB7}" dt="2024-05-03T00:53:20.715" v="255"/>
          <ac:spMkLst>
            <pc:docMk/>
            <pc:sldMk cId="2699517523" sldId="414"/>
            <ac:spMk id="7" creationId="{40735F76-2B8C-4CD7-36D1-4A090D1FF6C2}"/>
          </ac:spMkLst>
        </pc:spChg>
      </pc:sldChg>
      <pc:sldChg chg="modSp">
        <pc:chgData name="Oscar Javier Avila Cifuentes" userId="338c4876-c3f5-493d-a774-0858ff0d4afa" providerId="ADAL" clId="{E9D6C63D-AD4C-47B9-8BBE-442E91BBBCB7}" dt="2024-05-05T13:12:40.092" v="351"/>
        <pc:sldMkLst>
          <pc:docMk/>
          <pc:sldMk cId="3211014146" sldId="430"/>
        </pc:sldMkLst>
        <pc:spChg chg="mod">
          <ac:chgData name="Oscar Javier Avila Cifuentes" userId="338c4876-c3f5-493d-a774-0858ff0d4afa" providerId="ADAL" clId="{E9D6C63D-AD4C-47B9-8BBE-442E91BBBCB7}" dt="2024-05-05T13:12:40.092" v="351"/>
          <ac:spMkLst>
            <pc:docMk/>
            <pc:sldMk cId="3211014146" sldId="430"/>
            <ac:spMk id="4" creationId="{00000000-0000-0000-0000-000000000000}"/>
          </ac:spMkLst>
        </pc:spChg>
      </pc:sldChg>
      <pc:sldChg chg="modSp del">
        <pc:chgData name="Oscar Javier Avila Cifuentes" userId="338c4876-c3f5-493d-a774-0858ff0d4afa" providerId="ADAL" clId="{E9D6C63D-AD4C-47B9-8BBE-442E91BBBCB7}" dt="2024-05-09T20:53:00.062" v="1458" actId="2696"/>
        <pc:sldMkLst>
          <pc:docMk/>
          <pc:sldMk cId="2346117963" sldId="433"/>
        </pc:sldMkLst>
        <pc:spChg chg="mod">
          <ac:chgData name="Oscar Javier Avila Cifuentes" userId="338c4876-c3f5-493d-a774-0858ff0d4afa" providerId="ADAL" clId="{E9D6C63D-AD4C-47B9-8BBE-442E91BBBCB7}" dt="2024-05-05T13:12:40.092" v="351"/>
          <ac:spMkLst>
            <pc:docMk/>
            <pc:sldMk cId="2346117963" sldId="433"/>
            <ac:spMk id="6" creationId="{00000000-0000-0000-0000-000000000000}"/>
          </ac:spMkLst>
        </pc:spChg>
      </pc:sldChg>
      <pc:sldChg chg="add">
        <pc:chgData name="Oscar Javier Avila Cifuentes" userId="338c4876-c3f5-493d-a774-0858ff0d4afa" providerId="ADAL" clId="{E9D6C63D-AD4C-47B9-8BBE-442E91BBBCB7}" dt="2024-05-09T20:53:29.090" v="1460"/>
        <pc:sldMkLst>
          <pc:docMk/>
          <pc:sldMk cId="2970693401" sldId="433"/>
        </pc:sldMkLst>
      </pc:sldChg>
      <pc:sldChg chg="modSp">
        <pc:chgData name="Oscar Javier Avila Cifuentes" userId="338c4876-c3f5-493d-a774-0858ff0d4afa" providerId="ADAL" clId="{E9D6C63D-AD4C-47B9-8BBE-442E91BBBCB7}" dt="2024-05-09T20:03:04.548" v="558" actId="20577"/>
        <pc:sldMkLst>
          <pc:docMk/>
          <pc:sldMk cId="4006161684" sldId="437"/>
        </pc:sldMkLst>
        <pc:spChg chg="mod">
          <ac:chgData name="Oscar Javier Avila Cifuentes" userId="338c4876-c3f5-493d-a774-0858ff0d4afa" providerId="ADAL" clId="{E9D6C63D-AD4C-47B9-8BBE-442E91BBBCB7}" dt="2024-05-05T13:12:40.092" v="351"/>
          <ac:spMkLst>
            <pc:docMk/>
            <pc:sldMk cId="4006161684" sldId="437"/>
            <ac:spMk id="4" creationId="{00000000-0000-0000-0000-000000000000}"/>
          </ac:spMkLst>
        </pc:spChg>
        <pc:spChg chg="mod">
          <ac:chgData name="Oscar Javier Avila Cifuentes" userId="338c4876-c3f5-493d-a774-0858ff0d4afa" providerId="ADAL" clId="{E9D6C63D-AD4C-47B9-8BBE-442E91BBBCB7}" dt="2024-05-09T20:03:04.548" v="558" actId="20577"/>
          <ac:spMkLst>
            <pc:docMk/>
            <pc:sldMk cId="4006161684" sldId="437"/>
            <ac:spMk id="5" creationId="{00000000-0000-0000-0000-000000000000}"/>
          </ac:spMkLst>
        </pc:spChg>
      </pc:sldChg>
      <pc:sldChg chg="modSp">
        <pc:chgData name="Oscar Javier Avila Cifuentes" userId="338c4876-c3f5-493d-a774-0858ff0d4afa" providerId="ADAL" clId="{E9D6C63D-AD4C-47B9-8BBE-442E91BBBCB7}" dt="2024-05-09T20:10:15.975" v="575" actId="20577"/>
        <pc:sldMkLst>
          <pc:docMk/>
          <pc:sldMk cId="3033043840" sldId="439"/>
        </pc:sldMkLst>
        <pc:spChg chg="mod">
          <ac:chgData name="Oscar Javier Avila Cifuentes" userId="338c4876-c3f5-493d-a774-0858ff0d4afa" providerId="ADAL" clId="{E9D6C63D-AD4C-47B9-8BBE-442E91BBBCB7}" dt="2024-05-09T20:10:15.975" v="575" actId="20577"/>
          <ac:spMkLst>
            <pc:docMk/>
            <pc:sldMk cId="3033043840" sldId="439"/>
            <ac:spMk id="5" creationId="{00000000-0000-0000-0000-000000000000}"/>
          </ac:spMkLst>
        </pc:spChg>
      </pc:sldChg>
      <pc:sldChg chg="del mod modShow">
        <pc:chgData name="Oscar Javier Avila Cifuentes" userId="338c4876-c3f5-493d-a774-0858ff0d4afa" providerId="ADAL" clId="{E9D6C63D-AD4C-47B9-8BBE-442E91BBBCB7}" dt="2024-05-09T19:55:02.480" v="510" actId="2696"/>
        <pc:sldMkLst>
          <pc:docMk/>
          <pc:sldMk cId="334240393" sldId="442"/>
        </pc:sldMkLst>
      </pc:sldChg>
      <pc:sldChg chg="mod modShow">
        <pc:chgData name="Oscar Javier Avila Cifuentes" userId="338c4876-c3f5-493d-a774-0858ff0d4afa" providerId="ADAL" clId="{E9D6C63D-AD4C-47B9-8BBE-442E91BBBCB7}" dt="2024-05-05T13:05:36.188" v="319" actId="729"/>
        <pc:sldMkLst>
          <pc:docMk/>
          <pc:sldMk cId="3889911849" sldId="444"/>
        </pc:sldMkLst>
      </pc:sldChg>
      <pc:sldChg chg="modSp mod">
        <pc:chgData name="Oscar Javier Avila Cifuentes" userId="338c4876-c3f5-493d-a774-0858ff0d4afa" providerId="ADAL" clId="{E9D6C63D-AD4C-47B9-8BBE-442E91BBBCB7}" dt="2024-05-05T13:13:26.212" v="353" actId="20577"/>
        <pc:sldMkLst>
          <pc:docMk/>
          <pc:sldMk cId="439705273" sldId="445"/>
        </pc:sldMkLst>
        <pc:spChg chg="mod">
          <ac:chgData name="Oscar Javier Avila Cifuentes" userId="338c4876-c3f5-493d-a774-0858ff0d4afa" providerId="ADAL" clId="{E9D6C63D-AD4C-47B9-8BBE-442E91BBBCB7}" dt="2024-05-05T13:13:26.212" v="353" actId="20577"/>
          <ac:spMkLst>
            <pc:docMk/>
            <pc:sldMk cId="439705273" sldId="445"/>
            <ac:spMk id="5" creationId="{00000000-0000-0000-0000-000000000000}"/>
          </ac:spMkLst>
        </pc:spChg>
      </pc:sldChg>
      <pc:sldChg chg="del mod modShow">
        <pc:chgData name="Oscar Javier Avila Cifuentes" userId="338c4876-c3f5-493d-a774-0858ff0d4afa" providerId="ADAL" clId="{E9D6C63D-AD4C-47B9-8BBE-442E91BBBCB7}" dt="2024-05-09T19:55:02.480" v="510" actId="2696"/>
        <pc:sldMkLst>
          <pc:docMk/>
          <pc:sldMk cId="3838349762" sldId="446"/>
        </pc:sldMkLst>
      </pc:sldChg>
      <pc:sldChg chg="modSp del mod">
        <pc:chgData name="Oscar Javier Avila Cifuentes" userId="338c4876-c3f5-493d-a774-0858ff0d4afa" providerId="ADAL" clId="{E9D6C63D-AD4C-47B9-8BBE-442E91BBBCB7}" dt="2024-05-09T19:55:02.480" v="510" actId="2696"/>
        <pc:sldMkLst>
          <pc:docMk/>
          <pc:sldMk cId="3592398646" sldId="447"/>
        </pc:sldMkLst>
        <pc:spChg chg="mod">
          <ac:chgData name="Oscar Javier Avila Cifuentes" userId="338c4876-c3f5-493d-a774-0858ff0d4afa" providerId="ADAL" clId="{E9D6C63D-AD4C-47B9-8BBE-442E91BBBCB7}" dt="2024-05-05T13:20:54.738" v="482" actId="20577"/>
          <ac:spMkLst>
            <pc:docMk/>
            <pc:sldMk cId="3592398646" sldId="447"/>
            <ac:spMk id="5" creationId="{00000000-0000-0000-0000-000000000000}"/>
          </ac:spMkLst>
        </pc:spChg>
      </pc:sldChg>
      <pc:sldChg chg="modSp mod">
        <pc:chgData name="Oscar Javier Avila Cifuentes" userId="338c4876-c3f5-493d-a774-0858ff0d4afa" providerId="ADAL" clId="{E9D6C63D-AD4C-47B9-8BBE-442E91BBBCB7}" dt="2024-05-05T13:19:17.636" v="456" actId="20577"/>
        <pc:sldMkLst>
          <pc:docMk/>
          <pc:sldMk cId="150347624" sldId="448"/>
        </pc:sldMkLst>
        <pc:spChg chg="mod">
          <ac:chgData name="Oscar Javier Avila Cifuentes" userId="338c4876-c3f5-493d-a774-0858ff0d4afa" providerId="ADAL" clId="{E9D6C63D-AD4C-47B9-8BBE-442E91BBBCB7}" dt="2024-05-05T13:19:17.636" v="456" actId="20577"/>
          <ac:spMkLst>
            <pc:docMk/>
            <pc:sldMk cId="150347624" sldId="448"/>
            <ac:spMk id="5" creationId="{00000000-0000-0000-0000-000000000000}"/>
          </ac:spMkLst>
        </pc:spChg>
      </pc:sldChg>
      <pc:sldChg chg="modSp mod modNotesTx">
        <pc:chgData name="Oscar Javier Avila Cifuentes" userId="338c4876-c3f5-493d-a774-0858ff0d4afa" providerId="ADAL" clId="{E9D6C63D-AD4C-47B9-8BBE-442E91BBBCB7}" dt="2024-05-09T21:03:43.814" v="1543" actId="20577"/>
        <pc:sldMkLst>
          <pc:docMk/>
          <pc:sldMk cId="2491839266" sldId="451"/>
        </pc:sldMkLst>
        <pc:spChg chg="mod">
          <ac:chgData name="Oscar Javier Avila Cifuentes" userId="338c4876-c3f5-493d-a774-0858ff0d4afa" providerId="ADAL" clId="{E9D6C63D-AD4C-47B9-8BBE-442E91BBBCB7}" dt="2024-05-09T21:03:43.814" v="1543" actId="20577"/>
          <ac:spMkLst>
            <pc:docMk/>
            <pc:sldMk cId="2491839266" sldId="451"/>
            <ac:spMk id="3" creationId="{00000000-0000-0000-0000-000000000000}"/>
          </ac:spMkLst>
        </pc:spChg>
      </pc:sldChg>
      <pc:sldChg chg="modSp">
        <pc:chgData name="Oscar Javier Avila Cifuentes" userId="338c4876-c3f5-493d-a774-0858ff0d4afa" providerId="ADAL" clId="{E9D6C63D-AD4C-47B9-8BBE-442E91BBBCB7}" dt="2024-05-05T13:21:22.591" v="509" actId="20577"/>
        <pc:sldMkLst>
          <pc:docMk/>
          <pc:sldMk cId="4038115066" sldId="452"/>
        </pc:sldMkLst>
        <pc:spChg chg="mod">
          <ac:chgData name="Oscar Javier Avila Cifuentes" userId="338c4876-c3f5-493d-a774-0858ff0d4afa" providerId="ADAL" clId="{E9D6C63D-AD4C-47B9-8BBE-442E91BBBCB7}" dt="2024-05-05T13:21:19.314" v="500" actId="20577"/>
          <ac:spMkLst>
            <pc:docMk/>
            <pc:sldMk cId="4038115066" sldId="452"/>
            <ac:spMk id="3" creationId="{00000000-0000-0000-0000-000000000000}"/>
          </ac:spMkLst>
        </pc:spChg>
        <pc:spChg chg="mod">
          <ac:chgData name="Oscar Javier Avila Cifuentes" userId="338c4876-c3f5-493d-a774-0858ff0d4afa" providerId="ADAL" clId="{E9D6C63D-AD4C-47B9-8BBE-442E91BBBCB7}" dt="2024-05-05T13:21:22.591" v="509" actId="20577"/>
          <ac:spMkLst>
            <pc:docMk/>
            <pc:sldMk cId="4038115066" sldId="452"/>
            <ac:spMk id="4" creationId="{00000000-0000-0000-0000-000000000000}"/>
          </ac:spMkLst>
        </pc:spChg>
      </pc:sldChg>
      <pc:sldChg chg="modSp mod modNotesTx">
        <pc:chgData name="Oscar Javier Avila Cifuentes" userId="338c4876-c3f5-493d-a774-0858ff0d4afa" providerId="ADAL" clId="{E9D6C63D-AD4C-47B9-8BBE-442E91BBBCB7}" dt="2024-05-09T20:47:14.462" v="1445" actId="20577"/>
        <pc:sldMkLst>
          <pc:docMk/>
          <pc:sldMk cId="1304478983" sldId="457"/>
        </pc:sldMkLst>
        <pc:spChg chg="mod">
          <ac:chgData name="Oscar Javier Avila Cifuentes" userId="338c4876-c3f5-493d-a774-0858ff0d4afa" providerId="ADAL" clId="{E9D6C63D-AD4C-47B9-8BBE-442E91BBBCB7}" dt="2024-05-09T20:47:14.462" v="1445" actId="20577"/>
          <ac:spMkLst>
            <pc:docMk/>
            <pc:sldMk cId="1304478983" sldId="457"/>
            <ac:spMk id="3" creationId="{00000000-0000-0000-0000-000000000000}"/>
          </ac:spMkLst>
        </pc:spChg>
      </pc:sldChg>
      <pc:sldChg chg="addSp delSp modSp mod modClrScheme chgLayout">
        <pc:chgData name="Oscar Javier Avila Cifuentes" userId="338c4876-c3f5-493d-a774-0858ff0d4afa" providerId="ADAL" clId="{E9D6C63D-AD4C-47B9-8BBE-442E91BBBCB7}" dt="2024-05-05T13:05:23.216" v="318" actId="1076"/>
        <pc:sldMkLst>
          <pc:docMk/>
          <pc:sldMk cId="808965611" sldId="458"/>
        </pc:sldMkLst>
        <pc:spChg chg="mod ord">
          <ac:chgData name="Oscar Javier Avila Cifuentes" userId="338c4876-c3f5-493d-a774-0858ff0d4afa" providerId="ADAL" clId="{E9D6C63D-AD4C-47B9-8BBE-442E91BBBCB7}" dt="2024-05-05T13:05:19.394" v="317" actId="1076"/>
          <ac:spMkLst>
            <pc:docMk/>
            <pc:sldMk cId="808965611" sldId="458"/>
            <ac:spMk id="2" creationId="{00000000-0000-0000-0000-000000000000}"/>
          </ac:spMkLst>
        </pc:spChg>
        <pc:picChg chg="add mod">
          <ac:chgData name="Oscar Javier Avila Cifuentes" userId="338c4876-c3f5-493d-a774-0858ff0d4afa" providerId="ADAL" clId="{E9D6C63D-AD4C-47B9-8BBE-442E91BBBCB7}" dt="2024-05-05T13:05:23.216" v="318" actId="1076"/>
          <ac:picMkLst>
            <pc:docMk/>
            <pc:sldMk cId="808965611" sldId="458"/>
            <ac:picMk id="3" creationId="{A21303C8-8344-40CF-92A1-00CC3DE9FB53}"/>
          </ac:picMkLst>
        </pc:picChg>
        <pc:picChg chg="del">
          <ac:chgData name="Oscar Javier Avila Cifuentes" userId="338c4876-c3f5-493d-a774-0858ff0d4afa" providerId="ADAL" clId="{E9D6C63D-AD4C-47B9-8BBE-442E91BBBCB7}" dt="2024-05-03T00:38:59.982" v="0" actId="478"/>
          <ac:picMkLst>
            <pc:docMk/>
            <pc:sldMk cId="808965611" sldId="458"/>
            <ac:picMk id="5" creationId="{00000000-0000-0000-0000-000000000000}"/>
          </ac:picMkLst>
        </pc:picChg>
      </pc:sldChg>
      <pc:sldChg chg="modSp">
        <pc:chgData name="Oscar Javier Avila Cifuentes" userId="338c4876-c3f5-493d-a774-0858ff0d4afa" providerId="ADAL" clId="{E9D6C63D-AD4C-47B9-8BBE-442E91BBBCB7}" dt="2024-05-05T13:12:40.092" v="351"/>
        <pc:sldMkLst>
          <pc:docMk/>
          <pc:sldMk cId="975759617" sldId="470"/>
        </pc:sldMkLst>
        <pc:spChg chg="mod">
          <ac:chgData name="Oscar Javier Avila Cifuentes" userId="338c4876-c3f5-493d-a774-0858ff0d4afa" providerId="ADAL" clId="{E9D6C63D-AD4C-47B9-8BBE-442E91BBBCB7}" dt="2024-05-05T13:12:40.092" v="351"/>
          <ac:spMkLst>
            <pc:docMk/>
            <pc:sldMk cId="975759617" sldId="470"/>
            <ac:spMk id="5" creationId="{00000000-0000-0000-0000-000000000000}"/>
          </ac:spMkLst>
        </pc:spChg>
      </pc:sldChg>
      <pc:sldChg chg="del">
        <pc:chgData name="Oscar Javier Avila Cifuentes" userId="338c4876-c3f5-493d-a774-0858ff0d4afa" providerId="ADAL" clId="{E9D6C63D-AD4C-47B9-8BBE-442E91BBBCB7}" dt="2024-05-09T20:53:22.453" v="1459" actId="2696"/>
        <pc:sldMkLst>
          <pc:docMk/>
          <pc:sldMk cId="523988155" sldId="473"/>
        </pc:sldMkLst>
      </pc:sldChg>
      <pc:sldChg chg="delSp add mod delAnim">
        <pc:chgData name="Oscar Javier Avila Cifuentes" userId="338c4876-c3f5-493d-a774-0858ff0d4afa" providerId="ADAL" clId="{E9D6C63D-AD4C-47B9-8BBE-442E91BBBCB7}" dt="2024-05-09T21:01:43.716" v="1522" actId="478"/>
        <pc:sldMkLst>
          <pc:docMk/>
          <pc:sldMk cId="578592795" sldId="474"/>
        </pc:sldMkLst>
        <pc:spChg chg="del">
          <ac:chgData name="Oscar Javier Avila Cifuentes" userId="338c4876-c3f5-493d-a774-0858ff0d4afa" providerId="ADAL" clId="{E9D6C63D-AD4C-47B9-8BBE-442E91BBBCB7}" dt="2024-05-09T21:01:43.716" v="1522" actId="478"/>
          <ac:spMkLst>
            <pc:docMk/>
            <pc:sldMk cId="578592795" sldId="474"/>
            <ac:spMk id="6" creationId="{00000000-0000-0000-0000-000000000000}"/>
          </ac:spMkLst>
        </pc:spChg>
      </pc:sldChg>
      <pc:sldChg chg="modSp del mod">
        <pc:chgData name="Oscar Javier Avila Cifuentes" userId="338c4876-c3f5-493d-a774-0858ff0d4afa" providerId="ADAL" clId="{E9D6C63D-AD4C-47B9-8BBE-442E91BBBCB7}" dt="2024-05-09T20:53:00.062" v="1458" actId="2696"/>
        <pc:sldMkLst>
          <pc:docMk/>
          <pc:sldMk cId="1426129419" sldId="474"/>
        </pc:sldMkLst>
        <pc:spChg chg="mod">
          <ac:chgData name="Oscar Javier Avila Cifuentes" userId="338c4876-c3f5-493d-a774-0858ff0d4afa" providerId="ADAL" clId="{E9D6C63D-AD4C-47B9-8BBE-442E91BBBCB7}" dt="2024-05-09T19:58:49.885" v="546" actId="20577"/>
          <ac:spMkLst>
            <pc:docMk/>
            <pc:sldMk cId="1426129419" sldId="474"/>
            <ac:spMk id="8" creationId="{00000000-0000-0000-0000-000000000000}"/>
          </ac:spMkLst>
        </pc:spChg>
      </pc:sldChg>
      <pc:sldChg chg="del">
        <pc:chgData name="Oscar Javier Avila Cifuentes" userId="338c4876-c3f5-493d-a774-0858ff0d4afa" providerId="ADAL" clId="{E9D6C63D-AD4C-47B9-8BBE-442E91BBBCB7}" dt="2024-05-03T00:39:14.295" v="1" actId="2696"/>
        <pc:sldMkLst>
          <pc:docMk/>
          <pc:sldMk cId="1278335472" sldId="475"/>
        </pc:sldMkLst>
      </pc:sldChg>
      <pc:sldChg chg="modSp mod">
        <pc:chgData name="Oscar Javier Avila Cifuentes" userId="338c4876-c3f5-493d-a774-0858ff0d4afa" providerId="ADAL" clId="{E9D6C63D-AD4C-47B9-8BBE-442E91BBBCB7}" dt="2024-05-09T20:11:37.367" v="578" actId="15"/>
        <pc:sldMkLst>
          <pc:docMk/>
          <pc:sldMk cId="3787575092" sldId="483"/>
        </pc:sldMkLst>
        <pc:spChg chg="mod">
          <ac:chgData name="Oscar Javier Avila Cifuentes" userId="338c4876-c3f5-493d-a774-0858ff0d4afa" providerId="ADAL" clId="{E9D6C63D-AD4C-47B9-8BBE-442E91BBBCB7}" dt="2024-05-09T20:11:37.367" v="578" actId="15"/>
          <ac:spMkLst>
            <pc:docMk/>
            <pc:sldMk cId="3787575092" sldId="483"/>
            <ac:spMk id="3" creationId="{E0261810-82F2-4069-85B3-C129A597EF38}"/>
          </ac:spMkLst>
        </pc:spChg>
      </pc:sldChg>
      <pc:sldChg chg="delSp modSp add mod delAnim">
        <pc:chgData name="Oscar Javier Avila Cifuentes" userId="338c4876-c3f5-493d-a774-0858ff0d4afa" providerId="ADAL" clId="{E9D6C63D-AD4C-47B9-8BBE-442E91BBBCB7}" dt="2024-05-09T21:01:59.882" v="1524" actId="478"/>
        <pc:sldMkLst>
          <pc:docMk/>
          <pc:sldMk cId="2301075608" sldId="484"/>
        </pc:sldMkLst>
        <pc:spChg chg="del mod">
          <ac:chgData name="Oscar Javier Avila Cifuentes" userId="338c4876-c3f5-493d-a774-0858ff0d4afa" providerId="ADAL" clId="{E9D6C63D-AD4C-47B9-8BBE-442E91BBBCB7}" dt="2024-05-09T21:01:59.882" v="1524" actId="478"/>
          <ac:spMkLst>
            <pc:docMk/>
            <pc:sldMk cId="2301075608" sldId="484"/>
            <ac:spMk id="6" creationId="{00000000-0000-0000-0000-000000000000}"/>
          </ac:spMkLst>
        </pc:spChg>
      </pc:sldChg>
      <pc:sldChg chg="add">
        <pc:chgData name="Oscar Javier Avila Cifuentes" userId="338c4876-c3f5-493d-a774-0858ff0d4afa" providerId="ADAL" clId="{E9D6C63D-AD4C-47B9-8BBE-442E91BBBCB7}" dt="2024-05-09T21:01:36.930" v="1521" actId="2890"/>
        <pc:sldMkLst>
          <pc:docMk/>
          <pc:sldMk cId="2524767498" sldId="485"/>
        </pc:sldMkLst>
      </pc:sldChg>
      <pc:sldChg chg="add">
        <pc:chgData name="Oscar Javier Avila Cifuentes" userId="338c4876-c3f5-493d-a774-0858ff0d4afa" providerId="ADAL" clId="{E9D6C63D-AD4C-47B9-8BBE-442E91BBBCB7}" dt="2024-05-09T21:01:56.532" v="1523" actId="2890"/>
        <pc:sldMkLst>
          <pc:docMk/>
          <pc:sldMk cId="3094884705" sldId="486"/>
        </pc:sldMkLst>
      </pc:sldChg>
    </pc:docChg>
  </pc:docChgLst>
  <pc:docChgLst>
    <pc:chgData name="Oscar Javier Avila Cifuentes" userId="338c4876-c3f5-493d-a774-0858ff0d4afa" providerId="ADAL" clId="{BB972592-48B8-4A8B-A756-E3D76256CB9B}"/>
    <pc:docChg chg="undo redo custSel addSld delSld modSld sldOrd">
      <pc:chgData name="Oscar Javier Avila Cifuentes" userId="338c4876-c3f5-493d-a774-0858ff0d4afa" providerId="ADAL" clId="{BB972592-48B8-4A8B-A756-E3D76256CB9B}" dt="2024-05-10T01:02:25.883" v="3328" actId="20577"/>
      <pc:docMkLst>
        <pc:docMk/>
      </pc:docMkLst>
      <pc:sldChg chg="modSp mod">
        <pc:chgData name="Oscar Javier Avila Cifuentes" userId="338c4876-c3f5-493d-a774-0858ff0d4afa" providerId="ADAL" clId="{BB972592-48B8-4A8B-A756-E3D76256CB9B}" dt="2024-05-09T00:49:49.699" v="2481" actId="20577"/>
        <pc:sldMkLst>
          <pc:docMk/>
          <pc:sldMk cId="2003170205" sldId="413"/>
        </pc:sldMkLst>
        <pc:spChg chg="mod">
          <ac:chgData name="Oscar Javier Avila Cifuentes" userId="338c4876-c3f5-493d-a774-0858ff0d4afa" providerId="ADAL" clId="{BB972592-48B8-4A8B-A756-E3D76256CB9B}" dt="2024-05-09T00:49:49.699" v="2481" actId="20577"/>
          <ac:spMkLst>
            <pc:docMk/>
            <pc:sldMk cId="2003170205" sldId="413"/>
            <ac:spMk id="4" creationId="{00000000-0000-0000-0000-000000000000}"/>
          </ac:spMkLst>
        </pc:spChg>
      </pc:sldChg>
      <pc:sldChg chg="addSp delSp modSp mod modClrScheme addAnim delAnim modAnim chgLayout modNotesTx">
        <pc:chgData name="Oscar Javier Avila Cifuentes" userId="338c4876-c3f5-493d-a774-0858ff0d4afa" providerId="ADAL" clId="{BB972592-48B8-4A8B-A756-E3D76256CB9B}" dt="2024-05-09T00:50:48.509" v="2490" actId="20577"/>
        <pc:sldMkLst>
          <pc:docMk/>
          <pc:sldMk cId="2699517523" sldId="414"/>
        </pc:sldMkLst>
        <pc:spChg chg="mod ord">
          <ac:chgData name="Oscar Javier Avila Cifuentes" userId="338c4876-c3f5-493d-a774-0858ff0d4afa" providerId="ADAL" clId="{BB972592-48B8-4A8B-A756-E3D76256CB9B}" dt="2024-05-09T00:28:33.988" v="2109" actId="700"/>
          <ac:spMkLst>
            <pc:docMk/>
            <pc:sldMk cId="2699517523" sldId="414"/>
            <ac:spMk id="2" creationId="{00000000-0000-0000-0000-000000000000}"/>
          </ac:spMkLst>
        </pc:spChg>
        <pc:spChg chg="mod">
          <ac:chgData name="Oscar Javier Avila Cifuentes" userId="338c4876-c3f5-493d-a774-0858ff0d4afa" providerId="ADAL" clId="{BB972592-48B8-4A8B-A756-E3D76256CB9B}" dt="2024-05-09T00:50:33.025" v="2483" actId="20577"/>
          <ac:spMkLst>
            <pc:docMk/>
            <pc:sldMk cId="2699517523" sldId="414"/>
            <ac:spMk id="3" creationId="{00000000-0000-0000-0000-000000000000}"/>
          </ac:spMkLst>
        </pc:spChg>
        <pc:spChg chg="del">
          <ac:chgData name="Oscar Javier Avila Cifuentes" userId="338c4876-c3f5-493d-a774-0858ff0d4afa" providerId="ADAL" clId="{BB972592-48B8-4A8B-A756-E3D76256CB9B}" dt="2024-05-09T00:28:25.411" v="2108" actId="478"/>
          <ac:spMkLst>
            <pc:docMk/>
            <pc:sldMk cId="2699517523" sldId="414"/>
            <ac:spMk id="4" creationId="{00000000-0000-0000-0000-000000000000}"/>
          </ac:spMkLst>
        </pc:spChg>
        <pc:spChg chg="mod">
          <ac:chgData name="Oscar Javier Avila Cifuentes" userId="338c4876-c3f5-493d-a774-0858ff0d4afa" providerId="ADAL" clId="{BB972592-48B8-4A8B-A756-E3D76256CB9B}" dt="2024-05-09T00:50:48.509" v="2490" actId="20577"/>
          <ac:spMkLst>
            <pc:docMk/>
            <pc:sldMk cId="2699517523" sldId="414"/>
            <ac:spMk id="6" creationId="{00000000-0000-0000-0000-000000000000}"/>
          </ac:spMkLst>
        </pc:spChg>
        <pc:spChg chg="add del">
          <ac:chgData name="Oscar Javier Avila Cifuentes" userId="338c4876-c3f5-493d-a774-0858ff0d4afa" providerId="ADAL" clId="{BB972592-48B8-4A8B-A756-E3D76256CB9B}" dt="2024-05-09T00:22:28.832" v="1903" actId="478"/>
          <ac:spMkLst>
            <pc:docMk/>
            <pc:sldMk cId="2699517523" sldId="414"/>
            <ac:spMk id="7" creationId="{40735F76-2B8C-4CD7-36D1-4A090D1FF6C2}"/>
          </ac:spMkLst>
        </pc:spChg>
        <pc:spChg chg="add del mod">
          <ac:chgData name="Oscar Javier Avila Cifuentes" userId="338c4876-c3f5-493d-a774-0858ff0d4afa" providerId="ADAL" clId="{BB972592-48B8-4A8B-A756-E3D76256CB9B}" dt="2024-05-09T00:28:33.988" v="2109" actId="700"/>
          <ac:spMkLst>
            <pc:docMk/>
            <pc:sldMk cId="2699517523" sldId="414"/>
            <ac:spMk id="8" creationId="{841BEB4F-10AB-0F70-1481-62CD80389E9B}"/>
          </ac:spMkLst>
        </pc:spChg>
      </pc:sldChg>
      <pc:sldChg chg="addSp delSp modSp del mod">
        <pc:chgData name="Oscar Javier Avila Cifuentes" userId="338c4876-c3f5-493d-a774-0858ff0d4afa" providerId="ADAL" clId="{BB972592-48B8-4A8B-A756-E3D76256CB9B}" dt="2024-05-09T00:29:35.089" v="2114" actId="2696"/>
        <pc:sldMkLst>
          <pc:docMk/>
          <pc:sldMk cId="1978318718" sldId="415"/>
        </pc:sldMkLst>
        <pc:spChg chg="del">
          <ac:chgData name="Oscar Javier Avila Cifuentes" userId="338c4876-c3f5-493d-a774-0858ff0d4afa" providerId="ADAL" clId="{BB972592-48B8-4A8B-A756-E3D76256CB9B}" dt="2024-05-09T00:29:15.639" v="2113" actId="478"/>
          <ac:spMkLst>
            <pc:docMk/>
            <pc:sldMk cId="1978318718" sldId="415"/>
            <ac:spMk id="4" creationId="{00000000-0000-0000-0000-000000000000}"/>
          </ac:spMkLst>
        </pc:spChg>
        <pc:spChg chg="add mod">
          <ac:chgData name="Oscar Javier Avila Cifuentes" userId="338c4876-c3f5-493d-a774-0858ff0d4afa" providerId="ADAL" clId="{BB972592-48B8-4A8B-A756-E3D76256CB9B}" dt="2024-05-09T00:29:15.639" v="2113" actId="478"/>
          <ac:spMkLst>
            <pc:docMk/>
            <pc:sldMk cId="1978318718" sldId="415"/>
            <ac:spMk id="7" creationId="{DB8AF2D3-83C8-DC63-98C3-9822B133A5F0}"/>
          </ac:spMkLst>
        </pc:spChg>
      </pc:sldChg>
      <pc:sldChg chg="del">
        <pc:chgData name="Oscar Javier Avila Cifuentes" userId="338c4876-c3f5-493d-a774-0858ff0d4afa" providerId="ADAL" clId="{BB972592-48B8-4A8B-A756-E3D76256CB9B}" dt="2024-05-09T00:50:12.437" v="2482" actId="47"/>
        <pc:sldMkLst>
          <pc:docMk/>
          <pc:sldMk cId="1358272558" sldId="416"/>
        </pc:sldMkLst>
      </pc:sldChg>
      <pc:sldChg chg="del">
        <pc:chgData name="Oscar Javier Avila Cifuentes" userId="338c4876-c3f5-493d-a774-0858ff0d4afa" providerId="ADAL" clId="{BB972592-48B8-4A8B-A756-E3D76256CB9B}" dt="2024-05-09T00:50:12.437" v="2482" actId="47"/>
        <pc:sldMkLst>
          <pc:docMk/>
          <pc:sldMk cId="3479683225" sldId="417"/>
        </pc:sldMkLst>
      </pc:sldChg>
      <pc:sldChg chg="mod modShow">
        <pc:chgData name="Oscar Javier Avila Cifuentes" userId="338c4876-c3f5-493d-a774-0858ff0d4afa" providerId="ADAL" clId="{BB972592-48B8-4A8B-A756-E3D76256CB9B}" dt="2024-05-09T00:51:42.316" v="2495" actId="729"/>
        <pc:sldMkLst>
          <pc:docMk/>
          <pc:sldMk cId="290774366" sldId="423"/>
        </pc:sldMkLst>
      </pc:sldChg>
      <pc:sldChg chg="mod modShow">
        <pc:chgData name="Oscar Javier Avila Cifuentes" userId="338c4876-c3f5-493d-a774-0858ff0d4afa" providerId="ADAL" clId="{BB972592-48B8-4A8B-A756-E3D76256CB9B}" dt="2024-05-10T00:18:19.605" v="2550" actId="729"/>
        <pc:sldMkLst>
          <pc:docMk/>
          <pc:sldMk cId="1323300667" sldId="424"/>
        </pc:sldMkLst>
      </pc:sldChg>
      <pc:sldChg chg="del">
        <pc:chgData name="Oscar Javier Avila Cifuentes" userId="338c4876-c3f5-493d-a774-0858ff0d4afa" providerId="ADAL" clId="{BB972592-48B8-4A8B-A756-E3D76256CB9B}" dt="2024-05-09T00:50:12.437" v="2482" actId="47"/>
        <pc:sldMkLst>
          <pc:docMk/>
          <pc:sldMk cId="3211014146" sldId="430"/>
        </pc:sldMkLst>
      </pc:sldChg>
      <pc:sldChg chg="modSp mod">
        <pc:chgData name="Oscar Javier Avila Cifuentes" userId="338c4876-c3f5-493d-a774-0858ff0d4afa" providerId="ADAL" clId="{BB972592-48B8-4A8B-A756-E3D76256CB9B}" dt="2024-05-08T23:41:17.764" v="1492" actId="33524"/>
        <pc:sldMkLst>
          <pc:docMk/>
          <pc:sldMk cId="1525320131" sldId="431"/>
        </pc:sldMkLst>
        <pc:spChg chg="mod">
          <ac:chgData name="Oscar Javier Avila Cifuentes" userId="338c4876-c3f5-493d-a774-0858ff0d4afa" providerId="ADAL" clId="{BB972592-48B8-4A8B-A756-E3D76256CB9B}" dt="2024-05-08T23:41:17.764" v="1492" actId="33524"/>
          <ac:spMkLst>
            <pc:docMk/>
            <pc:sldMk cId="1525320131" sldId="431"/>
            <ac:spMk id="7172" creationId="{00000000-0000-0000-0000-000000000000}"/>
          </ac:spMkLst>
        </pc:spChg>
      </pc:sldChg>
      <pc:sldChg chg="del">
        <pc:chgData name="Oscar Javier Avila Cifuentes" userId="338c4876-c3f5-493d-a774-0858ff0d4afa" providerId="ADAL" clId="{BB972592-48B8-4A8B-A756-E3D76256CB9B}" dt="2024-05-08T23:41:52.092" v="1493" actId="2696"/>
        <pc:sldMkLst>
          <pc:docMk/>
          <pc:sldMk cId="2192609158" sldId="432"/>
        </pc:sldMkLst>
      </pc:sldChg>
      <pc:sldChg chg="addSp delSp modSp mod">
        <pc:chgData name="Oscar Javier Avila Cifuentes" userId="338c4876-c3f5-493d-a774-0858ff0d4afa" providerId="ADAL" clId="{BB972592-48B8-4A8B-A756-E3D76256CB9B}" dt="2024-05-09T00:51:31.582" v="2494" actId="1076"/>
        <pc:sldMkLst>
          <pc:docMk/>
          <pc:sldMk cId="2346117963" sldId="433"/>
        </pc:sldMkLst>
        <pc:spChg chg="mod">
          <ac:chgData name="Oscar Javier Avila Cifuentes" userId="338c4876-c3f5-493d-a774-0858ff0d4afa" providerId="ADAL" clId="{BB972592-48B8-4A8B-A756-E3D76256CB9B}" dt="2024-05-09T00:51:31.582" v="2494" actId="1076"/>
          <ac:spMkLst>
            <pc:docMk/>
            <pc:sldMk cId="2346117963" sldId="433"/>
            <ac:spMk id="6" creationId="{00000000-0000-0000-0000-000000000000}"/>
          </ac:spMkLst>
        </pc:spChg>
        <pc:picChg chg="add mod">
          <ac:chgData name="Oscar Javier Avila Cifuentes" userId="338c4876-c3f5-493d-a774-0858ff0d4afa" providerId="ADAL" clId="{BB972592-48B8-4A8B-A756-E3D76256CB9B}" dt="2024-05-09T00:51:28.464" v="2493" actId="1076"/>
          <ac:picMkLst>
            <pc:docMk/>
            <pc:sldMk cId="2346117963" sldId="433"/>
            <ac:picMk id="3" creationId="{AD719D00-7406-B698-6A9B-7D364245BB03}"/>
          </ac:picMkLst>
        </pc:picChg>
        <pc:picChg chg="del">
          <ac:chgData name="Oscar Javier Avila Cifuentes" userId="338c4876-c3f5-493d-a774-0858ff0d4afa" providerId="ADAL" clId="{BB972592-48B8-4A8B-A756-E3D76256CB9B}" dt="2024-05-09T00:50:59.243" v="2491" actId="478"/>
          <ac:picMkLst>
            <pc:docMk/>
            <pc:sldMk cId="2346117963" sldId="433"/>
            <ac:picMk id="7" creationId="{00000000-0000-0000-0000-000000000000}"/>
          </ac:picMkLst>
        </pc:picChg>
      </pc:sldChg>
      <pc:sldChg chg="modSp mod modNotesTx">
        <pc:chgData name="Oscar Javier Avila Cifuentes" userId="338c4876-c3f5-493d-a774-0858ff0d4afa" providerId="ADAL" clId="{BB972592-48B8-4A8B-A756-E3D76256CB9B}" dt="2024-05-10T00:50:40.412" v="2924" actId="20577"/>
        <pc:sldMkLst>
          <pc:docMk/>
          <pc:sldMk cId="2970693401" sldId="433"/>
        </pc:sldMkLst>
        <pc:spChg chg="mod">
          <ac:chgData name="Oscar Javier Avila Cifuentes" userId="338c4876-c3f5-493d-a774-0858ff0d4afa" providerId="ADAL" clId="{BB972592-48B8-4A8B-A756-E3D76256CB9B}" dt="2024-05-10T00:45:02.287" v="2920" actId="20577"/>
          <ac:spMkLst>
            <pc:docMk/>
            <pc:sldMk cId="2970693401" sldId="433"/>
            <ac:spMk id="6" creationId="{00000000-0000-0000-0000-000000000000}"/>
          </ac:spMkLst>
        </pc:spChg>
      </pc:sldChg>
      <pc:sldChg chg="modSp mod addAnim delAnim">
        <pc:chgData name="Oscar Javier Avila Cifuentes" userId="338c4876-c3f5-493d-a774-0858ff0d4afa" providerId="ADAL" clId="{BB972592-48B8-4A8B-A756-E3D76256CB9B}" dt="2024-05-08T22:49:49.666" v="877" actId="403"/>
        <pc:sldMkLst>
          <pc:docMk/>
          <pc:sldMk cId="4006161684" sldId="437"/>
        </pc:sldMkLst>
        <pc:spChg chg="mod">
          <ac:chgData name="Oscar Javier Avila Cifuentes" userId="338c4876-c3f5-493d-a774-0858ff0d4afa" providerId="ADAL" clId="{BB972592-48B8-4A8B-A756-E3D76256CB9B}" dt="2024-05-08T22:38:49.890" v="398" actId="20577"/>
          <ac:spMkLst>
            <pc:docMk/>
            <pc:sldMk cId="4006161684" sldId="437"/>
            <ac:spMk id="4" creationId="{00000000-0000-0000-0000-000000000000}"/>
          </ac:spMkLst>
        </pc:spChg>
        <pc:spChg chg="mod">
          <ac:chgData name="Oscar Javier Avila Cifuentes" userId="338c4876-c3f5-493d-a774-0858ff0d4afa" providerId="ADAL" clId="{BB972592-48B8-4A8B-A756-E3D76256CB9B}" dt="2024-05-08T22:49:49.666" v="877" actId="403"/>
          <ac:spMkLst>
            <pc:docMk/>
            <pc:sldMk cId="4006161684" sldId="437"/>
            <ac:spMk id="5" creationId="{00000000-0000-0000-0000-000000000000}"/>
          </ac:spMkLst>
        </pc:spChg>
      </pc:sldChg>
      <pc:sldChg chg="modSp mod">
        <pc:chgData name="Oscar Javier Avila Cifuentes" userId="338c4876-c3f5-493d-a774-0858ff0d4afa" providerId="ADAL" clId="{BB972592-48B8-4A8B-A756-E3D76256CB9B}" dt="2024-05-10T00:14:31.583" v="2497" actId="20577"/>
        <pc:sldMkLst>
          <pc:docMk/>
          <pc:sldMk cId="2909861904" sldId="438"/>
        </pc:sldMkLst>
        <pc:spChg chg="mod">
          <ac:chgData name="Oscar Javier Avila Cifuentes" userId="338c4876-c3f5-493d-a774-0858ff0d4afa" providerId="ADAL" clId="{BB972592-48B8-4A8B-A756-E3D76256CB9B}" dt="2024-05-08T22:40:50.376" v="521" actId="20577"/>
          <ac:spMkLst>
            <pc:docMk/>
            <pc:sldMk cId="2909861904" sldId="438"/>
            <ac:spMk id="4" creationId="{00000000-0000-0000-0000-000000000000}"/>
          </ac:spMkLst>
        </pc:spChg>
        <pc:spChg chg="mod">
          <ac:chgData name="Oscar Javier Avila Cifuentes" userId="338c4876-c3f5-493d-a774-0858ff0d4afa" providerId="ADAL" clId="{BB972592-48B8-4A8B-A756-E3D76256CB9B}" dt="2024-05-10T00:14:31.583" v="2497" actId="20577"/>
          <ac:spMkLst>
            <pc:docMk/>
            <pc:sldMk cId="2909861904" sldId="438"/>
            <ac:spMk id="5" creationId="{00000000-0000-0000-0000-000000000000}"/>
          </ac:spMkLst>
        </pc:spChg>
      </pc:sldChg>
      <pc:sldChg chg="modSp mod">
        <pc:chgData name="Oscar Javier Avila Cifuentes" userId="338c4876-c3f5-493d-a774-0858ff0d4afa" providerId="ADAL" clId="{BB972592-48B8-4A8B-A756-E3D76256CB9B}" dt="2024-05-08T22:49:16.062" v="863" actId="20577"/>
        <pc:sldMkLst>
          <pc:docMk/>
          <pc:sldMk cId="3033043840" sldId="439"/>
        </pc:sldMkLst>
        <pc:spChg chg="mod">
          <ac:chgData name="Oscar Javier Avila Cifuentes" userId="338c4876-c3f5-493d-a774-0858ff0d4afa" providerId="ADAL" clId="{BB972592-48B8-4A8B-A756-E3D76256CB9B}" dt="2024-05-08T22:44:47.308" v="630" actId="313"/>
          <ac:spMkLst>
            <pc:docMk/>
            <pc:sldMk cId="3033043840" sldId="439"/>
            <ac:spMk id="4" creationId="{00000000-0000-0000-0000-000000000000}"/>
          </ac:spMkLst>
        </pc:spChg>
        <pc:spChg chg="mod">
          <ac:chgData name="Oscar Javier Avila Cifuentes" userId="338c4876-c3f5-493d-a774-0858ff0d4afa" providerId="ADAL" clId="{BB972592-48B8-4A8B-A756-E3D76256CB9B}" dt="2024-05-08T22:49:16.062" v="863" actId="20577"/>
          <ac:spMkLst>
            <pc:docMk/>
            <pc:sldMk cId="3033043840" sldId="439"/>
            <ac:spMk id="5" creationId="{00000000-0000-0000-0000-000000000000}"/>
          </ac:spMkLst>
        </pc:spChg>
      </pc:sldChg>
      <pc:sldChg chg="del">
        <pc:chgData name="Oscar Javier Avila Cifuentes" userId="338c4876-c3f5-493d-a774-0858ff0d4afa" providerId="ADAL" clId="{BB972592-48B8-4A8B-A756-E3D76256CB9B}" dt="2024-05-08T22:45:52.964" v="672" actId="2696"/>
        <pc:sldMkLst>
          <pc:docMk/>
          <pc:sldMk cId="4166202966" sldId="440"/>
        </pc:sldMkLst>
      </pc:sldChg>
      <pc:sldChg chg="addSp delSp modSp mod">
        <pc:chgData name="Oscar Javier Avila Cifuentes" userId="338c4876-c3f5-493d-a774-0858ff0d4afa" providerId="ADAL" clId="{BB972592-48B8-4A8B-A756-E3D76256CB9B}" dt="2024-05-08T00:27:27.131" v="15" actId="20577"/>
        <pc:sldMkLst>
          <pc:docMk/>
          <pc:sldMk cId="3889911849" sldId="444"/>
        </pc:sldMkLst>
        <pc:spChg chg="mod">
          <ac:chgData name="Oscar Javier Avila Cifuentes" userId="338c4876-c3f5-493d-a774-0858ff0d4afa" providerId="ADAL" clId="{BB972592-48B8-4A8B-A756-E3D76256CB9B}" dt="2024-05-08T00:27:27.131" v="15" actId="20577"/>
          <ac:spMkLst>
            <pc:docMk/>
            <pc:sldMk cId="3889911849" sldId="444"/>
            <ac:spMk id="2" creationId="{00000000-0000-0000-0000-000000000000}"/>
          </ac:spMkLst>
        </pc:spChg>
        <pc:graphicFrameChg chg="add mod">
          <ac:chgData name="Oscar Javier Avila Cifuentes" userId="338c4876-c3f5-493d-a774-0858ff0d4afa" providerId="ADAL" clId="{BB972592-48B8-4A8B-A756-E3D76256CB9B}" dt="2024-05-08T00:24:59.398" v="3"/>
          <ac:graphicFrameMkLst>
            <pc:docMk/>
            <pc:sldMk cId="3889911849" sldId="444"/>
            <ac:graphicFrameMk id="3" creationId="{4107E5FE-957B-190A-5DC0-A5D89F5FF477}"/>
          </ac:graphicFrameMkLst>
        </pc:graphicFrameChg>
        <pc:graphicFrameChg chg="add mod">
          <ac:chgData name="Oscar Javier Avila Cifuentes" userId="338c4876-c3f5-493d-a774-0858ff0d4afa" providerId="ADAL" clId="{BB972592-48B8-4A8B-A756-E3D76256CB9B}" dt="2024-05-08T00:26:59.927" v="5"/>
          <ac:graphicFrameMkLst>
            <pc:docMk/>
            <pc:sldMk cId="3889911849" sldId="444"/>
            <ac:graphicFrameMk id="6" creationId="{08045724-3EF0-D30B-709F-ECA26B6B703A}"/>
          </ac:graphicFrameMkLst>
        </pc:graphicFrameChg>
        <pc:picChg chg="add">
          <ac:chgData name="Oscar Javier Avila Cifuentes" userId="338c4876-c3f5-493d-a774-0858ff0d4afa" providerId="ADAL" clId="{BB972592-48B8-4A8B-A756-E3D76256CB9B}" dt="2024-05-08T00:25:02.601" v="4"/>
          <ac:picMkLst>
            <pc:docMk/>
            <pc:sldMk cId="3889911849" sldId="444"/>
            <ac:picMk id="4" creationId="{E704E5FA-760A-E191-03F3-49EF3906E650}"/>
          </ac:picMkLst>
        </pc:picChg>
        <pc:picChg chg="add del">
          <ac:chgData name="Oscar Javier Avila Cifuentes" userId="338c4876-c3f5-493d-a774-0858ff0d4afa" providerId="ADAL" clId="{BB972592-48B8-4A8B-A756-E3D76256CB9B}" dt="2024-05-08T00:24:56.599" v="2" actId="478"/>
          <ac:picMkLst>
            <pc:docMk/>
            <pc:sldMk cId="3889911849" sldId="444"/>
            <ac:picMk id="5" creationId="{00000000-0000-0000-0000-000000000000}"/>
          </ac:picMkLst>
        </pc:picChg>
        <pc:picChg chg="add mod">
          <ac:chgData name="Oscar Javier Avila Cifuentes" userId="338c4876-c3f5-493d-a774-0858ff0d4afa" providerId="ADAL" clId="{BB972592-48B8-4A8B-A756-E3D76256CB9B}" dt="2024-05-08T00:27:21.667" v="10" actId="14100"/>
          <ac:picMkLst>
            <pc:docMk/>
            <pc:sldMk cId="3889911849" sldId="444"/>
            <ac:picMk id="7" creationId="{401D760F-B0EC-ACA0-2E25-60A766680941}"/>
          </ac:picMkLst>
        </pc:picChg>
      </pc:sldChg>
      <pc:sldChg chg="modSp mod">
        <pc:chgData name="Oscar Javier Avila Cifuentes" userId="338c4876-c3f5-493d-a774-0858ff0d4afa" providerId="ADAL" clId="{BB972592-48B8-4A8B-A756-E3D76256CB9B}" dt="2024-05-08T22:26:31.642" v="315" actId="21"/>
        <pc:sldMkLst>
          <pc:docMk/>
          <pc:sldMk cId="439705273" sldId="445"/>
        </pc:sldMkLst>
        <pc:spChg chg="mod">
          <ac:chgData name="Oscar Javier Avila Cifuentes" userId="338c4876-c3f5-493d-a774-0858ff0d4afa" providerId="ADAL" clId="{BB972592-48B8-4A8B-A756-E3D76256CB9B}" dt="2024-05-08T00:57:31.296" v="27" actId="20577"/>
          <ac:spMkLst>
            <pc:docMk/>
            <pc:sldMk cId="439705273" sldId="445"/>
            <ac:spMk id="2" creationId="{00000000-0000-0000-0000-000000000000}"/>
          </ac:spMkLst>
        </pc:spChg>
        <pc:spChg chg="mod">
          <ac:chgData name="Oscar Javier Avila Cifuentes" userId="338c4876-c3f5-493d-a774-0858ff0d4afa" providerId="ADAL" clId="{BB972592-48B8-4A8B-A756-E3D76256CB9B}" dt="2024-05-08T22:26:31.642" v="315" actId="21"/>
          <ac:spMkLst>
            <pc:docMk/>
            <pc:sldMk cId="439705273" sldId="445"/>
            <ac:spMk id="5" creationId="{00000000-0000-0000-0000-000000000000}"/>
          </ac:spMkLst>
        </pc:spChg>
      </pc:sldChg>
      <pc:sldChg chg="mod modShow">
        <pc:chgData name="Oscar Javier Avila Cifuentes" userId="338c4876-c3f5-493d-a774-0858ff0d4afa" providerId="ADAL" clId="{BB972592-48B8-4A8B-A756-E3D76256CB9B}" dt="2024-05-08T22:28:53.415" v="323" actId="729"/>
        <pc:sldMkLst>
          <pc:docMk/>
          <pc:sldMk cId="3592398646" sldId="447"/>
        </pc:sldMkLst>
      </pc:sldChg>
      <pc:sldChg chg="modSp mod ord">
        <pc:chgData name="Oscar Javier Avila Cifuentes" userId="338c4876-c3f5-493d-a774-0858ff0d4afa" providerId="ADAL" clId="{BB972592-48B8-4A8B-A756-E3D76256CB9B}" dt="2024-05-08T22:26:39.813" v="320"/>
        <pc:sldMkLst>
          <pc:docMk/>
          <pc:sldMk cId="150347624" sldId="448"/>
        </pc:sldMkLst>
        <pc:spChg chg="mod">
          <ac:chgData name="Oscar Javier Avila Cifuentes" userId="338c4876-c3f5-493d-a774-0858ff0d4afa" providerId="ADAL" clId="{BB972592-48B8-4A8B-A756-E3D76256CB9B}" dt="2024-05-08T01:53:51.132" v="297" actId="27636"/>
          <ac:spMkLst>
            <pc:docMk/>
            <pc:sldMk cId="150347624" sldId="448"/>
            <ac:spMk id="2" creationId="{00000000-0000-0000-0000-000000000000}"/>
          </ac:spMkLst>
        </pc:spChg>
        <pc:spChg chg="mod">
          <ac:chgData name="Oscar Javier Avila Cifuentes" userId="338c4876-c3f5-493d-a774-0858ff0d4afa" providerId="ADAL" clId="{BB972592-48B8-4A8B-A756-E3D76256CB9B}" dt="2024-05-08T22:26:39.813" v="320"/>
          <ac:spMkLst>
            <pc:docMk/>
            <pc:sldMk cId="150347624" sldId="448"/>
            <ac:spMk id="5" creationId="{00000000-0000-0000-0000-000000000000}"/>
          </ac:spMkLst>
        </pc:spChg>
      </pc:sldChg>
      <pc:sldChg chg="modSp mod">
        <pc:chgData name="Oscar Javier Avila Cifuentes" userId="338c4876-c3f5-493d-a774-0858ff0d4afa" providerId="ADAL" clId="{BB972592-48B8-4A8B-A756-E3D76256CB9B}" dt="2024-05-08T23:50:54.546" v="1641" actId="20577"/>
        <pc:sldMkLst>
          <pc:docMk/>
          <pc:sldMk cId="2491839266" sldId="451"/>
        </pc:sldMkLst>
        <pc:spChg chg="mod">
          <ac:chgData name="Oscar Javier Avila Cifuentes" userId="338c4876-c3f5-493d-a774-0858ff0d4afa" providerId="ADAL" clId="{BB972592-48B8-4A8B-A756-E3D76256CB9B}" dt="2024-05-08T23:50:54.546" v="1641" actId="20577"/>
          <ac:spMkLst>
            <pc:docMk/>
            <pc:sldMk cId="2491839266" sldId="451"/>
            <ac:spMk id="3" creationId="{00000000-0000-0000-0000-000000000000}"/>
          </ac:spMkLst>
        </pc:spChg>
      </pc:sldChg>
      <pc:sldChg chg="modSp">
        <pc:chgData name="Oscar Javier Avila Cifuentes" userId="338c4876-c3f5-493d-a774-0858ff0d4afa" providerId="ADAL" clId="{BB972592-48B8-4A8B-A756-E3D76256CB9B}" dt="2024-05-08T22:29:14.928" v="339" actId="20577"/>
        <pc:sldMkLst>
          <pc:docMk/>
          <pc:sldMk cId="4038115066" sldId="452"/>
        </pc:sldMkLst>
        <pc:spChg chg="mod">
          <ac:chgData name="Oscar Javier Avila Cifuentes" userId="338c4876-c3f5-493d-a774-0858ff0d4afa" providerId="ADAL" clId="{BB972592-48B8-4A8B-A756-E3D76256CB9B}" dt="2024-05-08T22:29:11.482" v="331" actId="20577"/>
          <ac:spMkLst>
            <pc:docMk/>
            <pc:sldMk cId="4038115066" sldId="452"/>
            <ac:spMk id="3" creationId="{00000000-0000-0000-0000-000000000000}"/>
          </ac:spMkLst>
        </pc:spChg>
        <pc:spChg chg="mod">
          <ac:chgData name="Oscar Javier Avila Cifuentes" userId="338c4876-c3f5-493d-a774-0858ff0d4afa" providerId="ADAL" clId="{BB972592-48B8-4A8B-A756-E3D76256CB9B}" dt="2024-05-08T22:29:14.928" v="339" actId="20577"/>
          <ac:spMkLst>
            <pc:docMk/>
            <pc:sldMk cId="4038115066" sldId="452"/>
            <ac:spMk id="4" creationId="{00000000-0000-0000-0000-000000000000}"/>
          </ac:spMkLst>
        </pc:spChg>
      </pc:sldChg>
      <pc:sldChg chg="modSp mod modNotesTx">
        <pc:chgData name="Oscar Javier Avila Cifuentes" userId="338c4876-c3f5-493d-a774-0858ff0d4afa" providerId="ADAL" clId="{BB972592-48B8-4A8B-A756-E3D76256CB9B}" dt="2024-05-08T23:35:06.174" v="1244" actId="6549"/>
        <pc:sldMkLst>
          <pc:docMk/>
          <pc:sldMk cId="3002588254" sldId="453"/>
        </pc:sldMkLst>
        <pc:spChg chg="mod">
          <ac:chgData name="Oscar Javier Avila Cifuentes" userId="338c4876-c3f5-493d-a774-0858ff0d4afa" providerId="ADAL" clId="{BB972592-48B8-4A8B-A756-E3D76256CB9B}" dt="2024-05-08T23:34:42.143" v="1240" actId="20577"/>
          <ac:spMkLst>
            <pc:docMk/>
            <pc:sldMk cId="3002588254" sldId="453"/>
            <ac:spMk id="5" creationId="{00000000-0000-0000-0000-000000000000}"/>
          </ac:spMkLst>
        </pc:spChg>
      </pc:sldChg>
      <pc:sldChg chg="modSp mod">
        <pc:chgData name="Oscar Javier Avila Cifuentes" userId="338c4876-c3f5-493d-a774-0858ff0d4afa" providerId="ADAL" clId="{BB972592-48B8-4A8B-A756-E3D76256CB9B}" dt="2024-05-10T00:51:52.630" v="2936" actId="20577"/>
        <pc:sldMkLst>
          <pc:docMk/>
          <pc:sldMk cId="1304478983" sldId="457"/>
        </pc:sldMkLst>
        <pc:spChg chg="mod">
          <ac:chgData name="Oscar Javier Avila Cifuentes" userId="338c4876-c3f5-493d-a774-0858ff0d4afa" providerId="ADAL" clId="{BB972592-48B8-4A8B-A756-E3D76256CB9B}" dt="2024-05-10T00:51:52.630" v="2936" actId="20577"/>
          <ac:spMkLst>
            <pc:docMk/>
            <pc:sldMk cId="1304478983" sldId="457"/>
            <ac:spMk id="3" creationId="{00000000-0000-0000-0000-000000000000}"/>
          </ac:spMkLst>
        </pc:spChg>
      </pc:sldChg>
      <pc:sldChg chg="del">
        <pc:chgData name="Oscar Javier Avila Cifuentes" userId="338c4876-c3f5-493d-a774-0858ff0d4afa" providerId="ADAL" clId="{BB972592-48B8-4A8B-A756-E3D76256CB9B}" dt="2024-05-09T00:50:12.437" v="2482" actId="47"/>
        <pc:sldMkLst>
          <pc:docMk/>
          <pc:sldMk cId="3255416324" sldId="462"/>
        </pc:sldMkLst>
      </pc:sldChg>
      <pc:sldChg chg="del">
        <pc:chgData name="Oscar Javier Avila Cifuentes" userId="338c4876-c3f5-493d-a774-0858ff0d4afa" providerId="ADAL" clId="{BB972592-48B8-4A8B-A756-E3D76256CB9B}" dt="2024-05-09T00:50:12.437" v="2482" actId="47"/>
        <pc:sldMkLst>
          <pc:docMk/>
          <pc:sldMk cId="2522331251" sldId="463"/>
        </pc:sldMkLst>
      </pc:sldChg>
      <pc:sldChg chg="modSp mod modNotesTx">
        <pc:chgData name="Oscar Javier Avila Cifuentes" userId="338c4876-c3f5-493d-a774-0858ff0d4afa" providerId="ADAL" clId="{BB972592-48B8-4A8B-A756-E3D76256CB9B}" dt="2024-05-10T01:02:25.883" v="3328" actId="20577"/>
        <pc:sldMkLst>
          <pc:docMk/>
          <pc:sldMk cId="2817350418" sldId="464"/>
        </pc:sldMkLst>
        <pc:spChg chg="mod">
          <ac:chgData name="Oscar Javier Avila Cifuentes" userId="338c4876-c3f5-493d-a774-0858ff0d4afa" providerId="ADAL" clId="{BB972592-48B8-4A8B-A756-E3D76256CB9B}" dt="2024-05-10T01:02:25.883" v="3328" actId="20577"/>
          <ac:spMkLst>
            <pc:docMk/>
            <pc:sldMk cId="2817350418" sldId="464"/>
            <ac:spMk id="3" creationId="{00000000-0000-0000-0000-000000000000}"/>
          </ac:spMkLst>
        </pc:spChg>
      </pc:sldChg>
      <pc:sldChg chg="addSp delSp modSp mod">
        <pc:chgData name="Oscar Javier Avila Cifuentes" userId="338c4876-c3f5-493d-a774-0858ff0d4afa" providerId="ADAL" clId="{BB972592-48B8-4A8B-A756-E3D76256CB9B}" dt="2024-05-08T22:46:22.307" v="675" actId="1076"/>
        <pc:sldMkLst>
          <pc:docMk/>
          <pc:sldMk cId="294394698" sldId="466"/>
        </pc:sldMkLst>
        <pc:picChg chg="add mod">
          <ac:chgData name="Oscar Javier Avila Cifuentes" userId="338c4876-c3f5-493d-a774-0858ff0d4afa" providerId="ADAL" clId="{BB972592-48B8-4A8B-A756-E3D76256CB9B}" dt="2024-05-08T22:46:22.307" v="675" actId="1076"/>
          <ac:picMkLst>
            <pc:docMk/>
            <pc:sldMk cId="294394698" sldId="466"/>
            <ac:picMk id="3" creationId="{4CA05C0B-5D7F-60AC-7FD0-B1EF727312A0}"/>
          </ac:picMkLst>
        </pc:picChg>
        <pc:picChg chg="del">
          <ac:chgData name="Oscar Javier Avila Cifuentes" userId="338c4876-c3f5-493d-a774-0858ff0d4afa" providerId="ADAL" clId="{BB972592-48B8-4A8B-A756-E3D76256CB9B}" dt="2024-05-08T22:46:18.620" v="673" actId="478"/>
          <ac:picMkLst>
            <pc:docMk/>
            <pc:sldMk cId="294394698" sldId="466"/>
            <ac:picMk id="5" creationId="{00000000-0000-0000-0000-000000000000}"/>
          </ac:picMkLst>
        </pc:picChg>
      </pc:sldChg>
      <pc:sldChg chg="del">
        <pc:chgData name="Oscar Javier Avila Cifuentes" userId="338c4876-c3f5-493d-a774-0858ff0d4afa" providerId="ADAL" clId="{BB972592-48B8-4A8B-A756-E3D76256CB9B}" dt="2024-05-08T23:37:46.980" v="1297" actId="2696"/>
        <pc:sldMkLst>
          <pc:docMk/>
          <pc:sldMk cId="4184078858" sldId="467"/>
        </pc:sldMkLst>
      </pc:sldChg>
      <pc:sldChg chg="mod modShow">
        <pc:chgData name="Oscar Javier Avila Cifuentes" userId="338c4876-c3f5-493d-a774-0858ff0d4afa" providerId="ADAL" clId="{BB972592-48B8-4A8B-A756-E3D76256CB9B}" dt="2024-05-10T00:18:19.605" v="2550" actId="729"/>
        <pc:sldMkLst>
          <pc:docMk/>
          <pc:sldMk cId="2583967326" sldId="468"/>
        </pc:sldMkLst>
      </pc:sldChg>
      <pc:sldChg chg="del">
        <pc:chgData name="Oscar Javier Avila Cifuentes" userId="338c4876-c3f5-493d-a774-0858ff0d4afa" providerId="ADAL" clId="{BB972592-48B8-4A8B-A756-E3D76256CB9B}" dt="2024-05-09T00:50:12.437" v="2482" actId="47"/>
        <pc:sldMkLst>
          <pc:docMk/>
          <pc:sldMk cId="4147035008" sldId="469"/>
        </pc:sldMkLst>
      </pc:sldChg>
      <pc:sldChg chg="del">
        <pc:chgData name="Oscar Javier Avila Cifuentes" userId="338c4876-c3f5-493d-a774-0858ff0d4afa" providerId="ADAL" clId="{BB972592-48B8-4A8B-A756-E3D76256CB9B}" dt="2024-05-09T00:50:12.437" v="2482" actId="47"/>
        <pc:sldMkLst>
          <pc:docMk/>
          <pc:sldMk cId="975759617" sldId="470"/>
        </pc:sldMkLst>
      </pc:sldChg>
      <pc:sldChg chg="del">
        <pc:chgData name="Oscar Javier Avila Cifuentes" userId="338c4876-c3f5-493d-a774-0858ff0d4afa" providerId="ADAL" clId="{BB972592-48B8-4A8B-A756-E3D76256CB9B}" dt="2024-05-09T00:50:12.437" v="2482" actId="47"/>
        <pc:sldMkLst>
          <pc:docMk/>
          <pc:sldMk cId="3522041501" sldId="471"/>
        </pc:sldMkLst>
      </pc:sldChg>
      <pc:sldChg chg="del">
        <pc:chgData name="Oscar Javier Avila Cifuentes" userId="338c4876-c3f5-493d-a774-0858ff0d4afa" providerId="ADAL" clId="{BB972592-48B8-4A8B-A756-E3D76256CB9B}" dt="2024-05-09T00:03:48.355" v="1894" actId="2696"/>
        <pc:sldMkLst>
          <pc:docMk/>
          <pc:sldMk cId="1892686313" sldId="472"/>
        </pc:sldMkLst>
      </pc:sldChg>
      <pc:sldChg chg="mod modShow">
        <pc:chgData name="Oscar Javier Avila Cifuentes" userId="338c4876-c3f5-493d-a774-0858ff0d4afa" providerId="ADAL" clId="{BB972592-48B8-4A8B-A756-E3D76256CB9B}" dt="2024-05-08T23:37:26.819" v="1296" actId="729"/>
        <pc:sldMkLst>
          <pc:docMk/>
          <pc:sldMk cId="523988155" sldId="473"/>
        </pc:sldMkLst>
      </pc:sldChg>
      <pc:sldChg chg="modSp mod">
        <pc:chgData name="Oscar Javier Avila Cifuentes" userId="338c4876-c3f5-493d-a774-0858ff0d4afa" providerId="ADAL" clId="{BB972592-48B8-4A8B-A756-E3D76256CB9B}" dt="2024-05-09T00:49:08.673" v="2478" actId="20577"/>
        <pc:sldMkLst>
          <pc:docMk/>
          <pc:sldMk cId="1426129419" sldId="474"/>
        </pc:sldMkLst>
        <pc:spChg chg="mod">
          <ac:chgData name="Oscar Javier Avila Cifuentes" userId="338c4876-c3f5-493d-a774-0858ff0d4afa" providerId="ADAL" clId="{BB972592-48B8-4A8B-A756-E3D76256CB9B}" dt="2024-05-09T00:46:43.809" v="2125" actId="1076"/>
          <ac:spMkLst>
            <pc:docMk/>
            <pc:sldMk cId="1426129419" sldId="474"/>
            <ac:spMk id="6" creationId="{00000000-0000-0000-0000-000000000000}"/>
          </ac:spMkLst>
        </pc:spChg>
        <pc:spChg chg="mod">
          <ac:chgData name="Oscar Javier Avila Cifuentes" userId="338c4876-c3f5-493d-a774-0858ff0d4afa" providerId="ADAL" clId="{BB972592-48B8-4A8B-A756-E3D76256CB9B}" dt="2024-05-09T00:49:08.673" v="2478" actId="20577"/>
          <ac:spMkLst>
            <pc:docMk/>
            <pc:sldMk cId="1426129419" sldId="474"/>
            <ac:spMk id="8" creationId="{00000000-0000-0000-0000-000000000000}"/>
          </ac:spMkLst>
        </pc:spChg>
      </pc:sldChg>
      <pc:sldChg chg="del">
        <pc:chgData name="Oscar Javier Avila Cifuentes" userId="338c4876-c3f5-493d-a774-0858ff0d4afa" providerId="ADAL" clId="{BB972592-48B8-4A8B-A756-E3D76256CB9B}" dt="2024-05-09T00:50:12.437" v="2482" actId="47"/>
        <pc:sldMkLst>
          <pc:docMk/>
          <pc:sldMk cId="844140215" sldId="476"/>
        </pc:sldMkLst>
      </pc:sldChg>
      <pc:sldChg chg="modSp add mod">
        <pc:chgData name="Oscar Javier Avila Cifuentes" userId="338c4876-c3f5-493d-a774-0858ff0d4afa" providerId="ADAL" clId="{BB972592-48B8-4A8B-A756-E3D76256CB9B}" dt="2024-05-08T22:25:46.786" v="311"/>
        <pc:sldMkLst>
          <pc:docMk/>
          <pc:sldMk cId="3280455182" sldId="477"/>
        </pc:sldMkLst>
        <pc:spChg chg="mod">
          <ac:chgData name="Oscar Javier Avila Cifuentes" userId="338c4876-c3f5-493d-a774-0858ff0d4afa" providerId="ADAL" clId="{BB972592-48B8-4A8B-A756-E3D76256CB9B}" dt="2024-05-08T01:00:59.440" v="69" actId="20577"/>
          <ac:spMkLst>
            <pc:docMk/>
            <pc:sldMk cId="3280455182" sldId="477"/>
            <ac:spMk id="2" creationId="{00000000-0000-0000-0000-000000000000}"/>
          </ac:spMkLst>
        </pc:spChg>
        <pc:spChg chg="mod">
          <ac:chgData name="Oscar Javier Avila Cifuentes" userId="338c4876-c3f5-493d-a774-0858ff0d4afa" providerId="ADAL" clId="{BB972592-48B8-4A8B-A756-E3D76256CB9B}" dt="2024-05-08T22:25:46.786" v="311"/>
          <ac:spMkLst>
            <pc:docMk/>
            <pc:sldMk cId="3280455182" sldId="477"/>
            <ac:spMk id="5" creationId="{00000000-0000-0000-0000-000000000000}"/>
          </ac:spMkLst>
        </pc:spChg>
      </pc:sldChg>
      <pc:sldChg chg="modSp add mod">
        <pc:chgData name="Oscar Javier Avila Cifuentes" userId="338c4876-c3f5-493d-a774-0858ff0d4afa" providerId="ADAL" clId="{BB972592-48B8-4A8B-A756-E3D76256CB9B}" dt="2024-05-08T22:25:31.983" v="310"/>
        <pc:sldMkLst>
          <pc:docMk/>
          <pc:sldMk cId="1542929864" sldId="478"/>
        </pc:sldMkLst>
        <pc:spChg chg="mod">
          <ac:chgData name="Oscar Javier Avila Cifuentes" userId="338c4876-c3f5-493d-a774-0858ff0d4afa" providerId="ADAL" clId="{BB972592-48B8-4A8B-A756-E3D76256CB9B}" dt="2024-05-08T01:02:32.327" v="83" actId="20577"/>
          <ac:spMkLst>
            <pc:docMk/>
            <pc:sldMk cId="1542929864" sldId="478"/>
            <ac:spMk id="2" creationId="{00000000-0000-0000-0000-000000000000}"/>
          </ac:spMkLst>
        </pc:spChg>
        <pc:spChg chg="mod">
          <ac:chgData name="Oscar Javier Avila Cifuentes" userId="338c4876-c3f5-493d-a774-0858ff0d4afa" providerId="ADAL" clId="{BB972592-48B8-4A8B-A756-E3D76256CB9B}" dt="2024-05-08T22:25:31.983" v="310"/>
          <ac:spMkLst>
            <pc:docMk/>
            <pc:sldMk cId="1542929864" sldId="478"/>
            <ac:spMk id="5" creationId="{00000000-0000-0000-0000-000000000000}"/>
          </ac:spMkLst>
        </pc:spChg>
      </pc:sldChg>
      <pc:sldChg chg="modSp add mod">
        <pc:chgData name="Oscar Javier Avila Cifuentes" userId="338c4876-c3f5-493d-a774-0858ff0d4afa" providerId="ADAL" clId="{BB972592-48B8-4A8B-A756-E3D76256CB9B}" dt="2024-05-08T22:27:10.654" v="322"/>
        <pc:sldMkLst>
          <pc:docMk/>
          <pc:sldMk cId="1461112509" sldId="479"/>
        </pc:sldMkLst>
        <pc:spChg chg="mod">
          <ac:chgData name="Oscar Javier Avila Cifuentes" userId="338c4876-c3f5-493d-a774-0858ff0d4afa" providerId="ADAL" clId="{BB972592-48B8-4A8B-A756-E3D76256CB9B}" dt="2024-05-08T01:06:05.206" v="109" actId="20577"/>
          <ac:spMkLst>
            <pc:docMk/>
            <pc:sldMk cId="1461112509" sldId="479"/>
            <ac:spMk id="2" creationId="{00000000-0000-0000-0000-000000000000}"/>
          </ac:spMkLst>
        </pc:spChg>
        <pc:spChg chg="mod">
          <ac:chgData name="Oscar Javier Avila Cifuentes" userId="338c4876-c3f5-493d-a774-0858ff0d4afa" providerId="ADAL" clId="{BB972592-48B8-4A8B-A756-E3D76256CB9B}" dt="2024-05-08T22:27:10.654" v="322"/>
          <ac:spMkLst>
            <pc:docMk/>
            <pc:sldMk cId="1461112509" sldId="479"/>
            <ac:spMk id="5" creationId="{00000000-0000-0000-0000-000000000000}"/>
          </ac:spMkLst>
        </pc:spChg>
      </pc:sldChg>
      <pc:sldChg chg="modSp add mod">
        <pc:chgData name="Oscar Javier Avila Cifuentes" userId="338c4876-c3f5-493d-a774-0858ff0d4afa" providerId="ADAL" clId="{BB972592-48B8-4A8B-A756-E3D76256CB9B}" dt="2024-05-08T22:25:59.871" v="312"/>
        <pc:sldMkLst>
          <pc:docMk/>
          <pc:sldMk cId="2354761440" sldId="480"/>
        </pc:sldMkLst>
        <pc:spChg chg="mod">
          <ac:chgData name="Oscar Javier Avila Cifuentes" userId="338c4876-c3f5-493d-a774-0858ff0d4afa" providerId="ADAL" clId="{BB972592-48B8-4A8B-A756-E3D76256CB9B}" dt="2024-05-08T01:09:12.404" v="135" actId="20577"/>
          <ac:spMkLst>
            <pc:docMk/>
            <pc:sldMk cId="2354761440" sldId="480"/>
            <ac:spMk id="2" creationId="{00000000-0000-0000-0000-000000000000}"/>
          </ac:spMkLst>
        </pc:spChg>
        <pc:spChg chg="mod">
          <ac:chgData name="Oscar Javier Avila Cifuentes" userId="338c4876-c3f5-493d-a774-0858ff0d4afa" providerId="ADAL" clId="{BB972592-48B8-4A8B-A756-E3D76256CB9B}" dt="2024-05-08T22:25:59.871" v="312"/>
          <ac:spMkLst>
            <pc:docMk/>
            <pc:sldMk cId="2354761440" sldId="480"/>
            <ac:spMk id="5" creationId="{00000000-0000-0000-0000-000000000000}"/>
          </ac:spMkLst>
        </pc:spChg>
      </pc:sldChg>
      <pc:sldChg chg="modSp add mod">
        <pc:chgData name="Oscar Javier Avila Cifuentes" userId="338c4876-c3f5-493d-a774-0858ff0d4afa" providerId="ADAL" clId="{BB972592-48B8-4A8B-A756-E3D76256CB9B}" dt="2024-05-08T22:26:55.058" v="321"/>
        <pc:sldMkLst>
          <pc:docMk/>
          <pc:sldMk cId="3136498200" sldId="481"/>
        </pc:sldMkLst>
        <pc:spChg chg="mod">
          <ac:chgData name="Oscar Javier Avila Cifuentes" userId="338c4876-c3f5-493d-a774-0858ff0d4afa" providerId="ADAL" clId="{BB972592-48B8-4A8B-A756-E3D76256CB9B}" dt="2024-05-08T01:09:44.458" v="163" actId="27636"/>
          <ac:spMkLst>
            <pc:docMk/>
            <pc:sldMk cId="3136498200" sldId="481"/>
            <ac:spMk id="2" creationId="{00000000-0000-0000-0000-000000000000}"/>
          </ac:spMkLst>
        </pc:spChg>
        <pc:spChg chg="mod">
          <ac:chgData name="Oscar Javier Avila Cifuentes" userId="338c4876-c3f5-493d-a774-0858ff0d4afa" providerId="ADAL" clId="{BB972592-48B8-4A8B-A756-E3D76256CB9B}" dt="2024-05-08T22:26:55.058" v="321"/>
          <ac:spMkLst>
            <pc:docMk/>
            <pc:sldMk cId="3136498200" sldId="481"/>
            <ac:spMk id="5" creationId="{00000000-0000-0000-0000-000000000000}"/>
          </ac:spMkLst>
        </pc:spChg>
      </pc:sldChg>
      <pc:sldChg chg="modSp add mod">
        <pc:chgData name="Oscar Javier Avila Cifuentes" userId="338c4876-c3f5-493d-a774-0858ff0d4afa" providerId="ADAL" clId="{BB972592-48B8-4A8B-A756-E3D76256CB9B}" dt="2024-05-08T22:26:11.507" v="313"/>
        <pc:sldMkLst>
          <pc:docMk/>
          <pc:sldMk cId="1837316516" sldId="482"/>
        </pc:sldMkLst>
        <pc:spChg chg="mod">
          <ac:chgData name="Oscar Javier Avila Cifuentes" userId="338c4876-c3f5-493d-a774-0858ff0d4afa" providerId="ADAL" clId="{BB972592-48B8-4A8B-A756-E3D76256CB9B}" dt="2024-05-08T01:11:08.932" v="189" actId="20577"/>
          <ac:spMkLst>
            <pc:docMk/>
            <pc:sldMk cId="1837316516" sldId="482"/>
            <ac:spMk id="2" creationId="{00000000-0000-0000-0000-000000000000}"/>
          </ac:spMkLst>
        </pc:spChg>
        <pc:spChg chg="mod">
          <ac:chgData name="Oscar Javier Avila Cifuentes" userId="338c4876-c3f5-493d-a774-0858ff0d4afa" providerId="ADAL" clId="{BB972592-48B8-4A8B-A756-E3D76256CB9B}" dt="2024-05-08T22:26:11.507" v="313"/>
          <ac:spMkLst>
            <pc:docMk/>
            <pc:sldMk cId="1837316516" sldId="482"/>
            <ac:spMk id="5" creationId="{00000000-0000-0000-0000-000000000000}"/>
          </ac:spMkLst>
        </pc:spChg>
      </pc:sldChg>
      <pc:sldChg chg="addSp delSp modSp new mod modClrScheme modAnim chgLayout">
        <pc:chgData name="Oscar Javier Avila Cifuentes" userId="338c4876-c3f5-493d-a774-0858ff0d4afa" providerId="ADAL" clId="{BB972592-48B8-4A8B-A756-E3D76256CB9B}" dt="2024-05-10T00:17:06.636" v="2549" actId="113"/>
        <pc:sldMkLst>
          <pc:docMk/>
          <pc:sldMk cId="3787575092" sldId="483"/>
        </pc:sldMkLst>
        <pc:spChg chg="del mod ord">
          <ac:chgData name="Oscar Javier Avila Cifuentes" userId="338c4876-c3f5-493d-a774-0858ff0d4afa" providerId="ADAL" clId="{BB972592-48B8-4A8B-A756-E3D76256CB9B}" dt="2024-05-08T22:47:11.431" v="678" actId="700"/>
          <ac:spMkLst>
            <pc:docMk/>
            <pc:sldMk cId="3787575092" sldId="483"/>
            <ac:spMk id="2" creationId="{312C45E3-414D-00B7-3EA0-6BD3C53CFFE6}"/>
          </ac:spMkLst>
        </pc:spChg>
        <pc:spChg chg="add mod">
          <ac:chgData name="Oscar Javier Avila Cifuentes" userId="338c4876-c3f5-493d-a774-0858ff0d4afa" providerId="ADAL" clId="{BB972592-48B8-4A8B-A756-E3D76256CB9B}" dt="2024-05-10T00:16:19.691" v="2535" actId="1076"/>
          <ac:spMkLst>
            <pc:docMk/>
            <pc:sldMk cId="3787575092" sldId="483"/>
            <ac:spMk id="2" creationId="{E1C52078-E740-35FE-CB0B-A586E2673878}"/>
          </ac:spMkLst>
        </pc:spChg>
        <pc:spChg chg="mod ord">
          <ac:chgData name="Oscar Javier Avila Cifuentes" userId="338c4876-c3f5-493d-a774-0858ff0d4afa" providerId="ADAL" clId="{BB972592-48B8-4A8B-A756-E3D76256CB9B}" dt="2024-05-10T00:15:44.980" v="2519" actId="14100"/>
          <ac:spMkLst>
            <pc:docMk/>
            <pc:sldMk cId="3787575092" sldId="483"/>
            <ac:spMk id="3" creationId="{E0261810-82F2-4069-85B3-C129A597EF38}"/>
          </ac:spMkLst>
        </pc:spChg>
        <pc:spChg chg="add mod ord">
          <ac:chgData name="Oscar Javier Avila Cifuentes" userId="338c4876-c3f5-493d-a774-0858ff0d4afa" providerId="ADAL" clId="{BB972592-48B8-4A8B-A756-E3D76256CB9B}" dt="2024-05-08T22:47:25.812" v="700" actId="20577"/>
          <ac:spMkLst>
            <pc:docMk/>
            <pc:sldMk cId="3787575092" sldId="483"/>
            <ac:spMk id="4" creationId="{6B360283-97D2-9E9B-F880-C51EC13EE1F0}"/>
          </ac:spMkLst>
        </pc:spChg>
        <pc:spChg chg="add mod">
          <ac:chgData name="Oscar Javier Avila Cifuentes" userId="338c4876-c3f5-493d-a774-0858ff0d4afa" providerId="ADAL" clId="{BB972592-48B8-4A8B-A756-E3D76256CB9B}" dt="2024-05-10T00:16:12.588" v="2532" actId="14100"/>
          <ac:spMkLst>
            <pc:docMk/>
            <pc:sldMk cId="3787575092" sldId="483"/>
            <ac:spMk id="5" creationId="{46AA4E71-078D-1ED5-9045-9F70FB6571C8}"/>
          </ac:spMkLst>
        </pc:spChg>
        <pc:spChg chg="add mod">
          <ac:chgData name="Oscar Javier Avila Cifuentes" userId="338c4876-c3f5-493d-a774-0858ff0d4afa" providerId="ADAL" clId="{BB972592-48B8-4A8B-A756-E3D76256CB9B}" dt="2024-05-10T00:17:06.636" v="2549" actId="113"/>
          <ac:spMkLst>
            <pc:docMk/>
            <pc:sldMk cId="3787575092" sldId="483"/>
            <ac:spMk id="6" creationId="{77332DBB-67DC-DABA-BC4F-9872F13141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O"/>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4448AA6-E28B-4F9A-8BD9-EB3B4387018A}" type="datetimeFigureOut">
              <a:rPr lang="es-CO" smtClean="0"/>
              <a:pPr/>
              <a:t>10/05/2024</a:t>
            </a:fld>
            <a:endParaRPr lang="es-CO"/>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E48466C-0CB1-4849-86D8-A13AE6E8C641}" type="slidenum">
              <a:rPr lang="es-CO" smtClean="0"/>
              <a:pPr/>
              <a:t>‹Nº›</a:t>
            </a:fld>
            <a:endParaRPr lang="es-CO"/>
          </a:p>
        </p:txBody>
      </p:sp>
    </p:spTree>
    <p:extLst>
      <p:ext uri="{BB962C8B-B14F-4D97-AF65-F5344CB8AC3E}">
        <p14:creationId xmlns:p14="http://schemas.microsoft.com/office/powerpoint/2010/main" val="278513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s-ES"/>
          </a:p>
        </p:txBody>
      </p:sp>
      <p:sp>
        <p:nvSpPr>
          <p:cNvPr id="7171"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s-ES"/>
          </a:p>
        </p:txBody>
      </p:sp>
      <p:sp>
        <p:nvSpPr>
          <p:cNvPr id="286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7174"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s-ES"/>
          </a:p>
        </p:txBody>
      </p:sp>
      <p:sp>
        <p:nvSpPr>
          <p:cNvPr id="7175"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5C04026C-DDE9-47CE-AA2F-193AFA8E9ECA}" type="slidenum">
              <a:rPr lang="es-ES"/>
              <a:pPr>
                <a:defRPr/>
              </a:pPr>
              <a:t>‹Nº›</a:t>
            </a:fld>
            <a:endParaRPr lang="es-ES"/>
          </a:p>
        </p:txBody>
      </p:sp>
    </p:spTree>
    <p:extLst>
      <p:ext uri="{BB962C8B-B14F-4D97-AF65-F5344CB8AC3E}">
        <p14:creationId xmlns:p14="http://schemas.microsoft.com/office/powerpoint/2010/main" val="252441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Típicamente</a:t>
            </a:r>
            <a:r>
              <a:rPr lang="es-MX" baseline="0" dirty="0"/>
              <a:t> se usa SQL-92. </a:t>
            </a:r>
          </a:p>
          <a:p>
            <a:endParaRPr lang="es-MX" baseline="0" dirty="0"/>
          </a:p>
          <a:p>
            <a:r>
              <a:rPr lang="es-MX" baseline="0" dirty="0"/>
              <a:t>Cualquier consulta en SQL devuelve una relación como resultado. </a:t>
            </a:r>
          </a:p>
          <a:p>
            <a:endParaRPr lang="es-MX" baseline="0" dirty="0"/>
          </a:p>
          <a:p>
            <a:endParaRPr lang="es-MX" baseline="0" dirty="0"/>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a:t>
            </a:fld>
            <a:endParaRPr lang="es-ES"/>
          </a:p>
        </p:txBody>
      </p:sp>
    </p:spTree>
    <p:extLst>
      <p:ext uri="{BB962C8B-B14F-4D97-AF65-F5344CB8AC3E}">
        <p14:creationId xmlns:p14="http://schemas.microsoft.com/office/powerpoint/2010/main" val="2947854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Reunión interna saca las </a:t>
            </a:r>
            <a:r>
              <a:rPr lang="es-MX" dirty="0" err="1"/>
              <a:t>tuplas</a:t>
            </a:r>
            <a:r>
              <a:rPr lang="es-MX" dirty="0"/>
              <a:t> que cruzan con otras, de acuerdo a un predicado particular. </a:t>
            </a:r>
          </a:p>
          <a:p>
            <a:endParaRPr lang="es-MX" baseline="0" dirty="0"/>
          </a:p>
          <a:p>
            <a:r>
              <a:rPr lang="es-MX" baseline="0" dirty="0"/>
              <a:t>Reunión externa incluye a la reunión interna, pero permite tratar las </a:t>
            </a:r>
            <a:r>
              <a:rPr lang="es-MX" baseline="0" dirty="0" err="1"/>
              <a:t>tuplas</a:t>
            </a:r>
            <a:r>
              <a:rPr lang="es-MX" baseline="0" dirty="0"/>
              <a:t> que no cruzan con otras. </a:t>
            </a:r>
          </a:p>
          <a:p>
            <a:endParaRPr lang="es-MX" baseline="0" dirty="0"/>
          </a:p>
          <a:p>
            <a:r>
              <a:rPr lang="es-MX" dirty="0"/>
              <a:t>Importante mirar cómo se reflejan los</a:t>
            </a:r>
            <a:r>
              <a:rPr lang="es-MX" baseline="0" dirty="0"/>
              <a:t> atributos en las relaciones resultantes. </a:t>
            </a:r>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26</a:t>
            </a:fld>
            <a:endParaRPr lang="es-ES"/>
          </a:p>
        </p:txBody>
      </p:sp>
    </p:spTree>
    <p:extLst>
      <p:ext uri="{BB962C8B-B14F-4D97-AF65-F5344CB8AC3E}">
        <p14:creationId xmlns:p14="http://schemas.microsoft.com/office/powerpoint/2010/main" val="394092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Calcula el cruce de relación A con relación B, teniendo en cuenta la condición expresada</a:t>
            </a:r>
            <a:r>
              <a:rPr lang="es-MX" baseline="0" dirty="0"/>
              <a:t> en el predicado. </a:t>
            </a:r>
          </a:p>
          <a:p>
            <a:endParaRPr lang="es-MX" baseline="0" dirty="0"/>
          </a:p>
          <a:p>
            <a:r>
              <a:rPr lang="es-MX" baseline="0" dirty="0" err="1"/>
              <a:t>Inner</a:t>
            </a:r>
            <a:r>
              <a:rPr lang="es-MX" baseline="0" dirty="0"/>
              <a:t> </a:t>
            </a:r>
            <a:r>
              <a:rPr lang="es-MX" baseline="0" dirty="0" err="1"/>
              <a:t>join</a:t>
            </a:r>
            <a:r>
              <a:rPr lang="es-MX" baseline="0" dirty="0"/>
              <a:t> siempre obliga a que haya un predicado de comparación. </a:t>
            </a:r>
          </a:p>
          <a:p>
            <a:endParaRPr lang="es-MX" baseline="0" dirty="0"/>
          </a:p>
          <a:p>
            <a:r>
              <a:rPr lang="es-MX" baseline="0" dirty="0"/>
              <a:t>El resultado tiene tanto los atributos de A como los atributos de B (si un atributo está en las dos, el atributo sale repetido). Se podría renombrar los atributos para diferenciar cuáles vienen  de A y cuáles de B. </a:t>
            </a:r>
          </a:p>
          <a:p>
            <a:endParaRPr lang="es-MX" baseline="0" dirty="0"/>
          </a:p>
          <a:p>
            <a:r>
              <a:rPr lang="es-MX" baseline="0" dirty="0"/>
              <a:t>ALTER SESSION SET CURRENT_SCHEMA = ejercicios;</a:t>
            </a:r>
          </a:p>
          <a:p>
            <a:endParaRPr lang="es-MX" baseline="0" dirty="0"/>
          </a:p>
          <a:p>
            <a:r>
              <a:rPr lang="es-MX" baseline="0" dirty="0"/>
              <a:t>SELECT * FROM </a:t>
            </a:r>
            <a:r>
              <a:rPr lang="es-MX" baseline="0" dirty="0" err="1"/>
              <a:t>albumes</a:t>
            </a:r>
            <a:r>
              <a:rPr lang="es-MX" baseline="0" dirty="0"/>
              <a:t>;</a:t>
            </a:r>
          </a:p>
          <a:p>
            <a:r>
              <a:rPr lang="es-MX" baseline="0" dirty="0"/>
              <a:t>SELECT * FROM artistas;</a:t>
            </a:r>
          </a:p>
          <a:p>
            <a:r>
              <a:rPr lang="es-MX" baseline="0" dirty="0"/>
              <a:t>SELECT * FROM canciones;</a:t>
            </a:r>
          </a:p>
          <a:p>
            <a:r>
              <a:rPr lang="es-MX" baseline="0" dirty="0"/>
              <a:t>SELECT * FROM </a:t>
            </a:r>
            <a:r>
              <a:rPr lang="es-MX" baseline="0" dirty="0" err="1"/>
              <a:t>listas_de_reproduccion</a:t>
            </a:r>
            <a:r>
              <a:rPr lang="es-MX" baseline="0" dirty="0"/>
              <a:t>;</a:t>
            </a:r>
          </a:p>
          <a:p>
            <a:r>
              <a:rPr lang="es-MX" baseline="0" dirty="0"/>
              <a:t>SELECT * FROM </a:t>
            </a:r>
            <a:r>
              <a:rPr lang="es-MX" baseline="0" dirty="0" err="1"/>
              <a:t>listas_de_reproduccion</a:t>
            </a:r>
            <a:r>
              <a:rPr lang="es-MX" baseline="0" dirty="0"/>
              <a:t> LDR WHERE </a:t>
            </a:r>
            <a:r>
              <a:rPr lang="es-MX" baseline="0" dirty="0" err="1"/>
              <a:t>LDR.nombre</a:t>
            </a:r>
            <a:r>
              <a:rPr lang="es-MX" baseline="0" dirty="0"/>
              <a:t>='Music';</a:t>
            </a:r>
          </a:p>
          <a:p>
            <a:endParaRPr lang="es-MX" baseline="0" dirty="0"/>
          </a:p>
          <a:p>
            <a:r>
              <a:rPr lang="es-MX" baseline="0" dirty="0"/>
              <a:t>SELECT LDR.*,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LDR.nombre</a:t>
            </a:r>
            <a:r>
              <a:rPr lang="es-MX" baseline="0" dirty="0"/>
              <a:t>='Music'</a:t>
            </a:r>
          </a:p>
          <a:p>
            <a:r>
              <a:rPr lang="es-MX" baseline="0" dirty="0"/>
              <a:t>ORDER BY </a:t>
            </a:r>
            <a:r>
              <a:rPr lang="es-MX" baseline="0" dirty="0" err="1"/>
              <a:t>C.id</a:t>
            </a:r>
            <a:r>
              <a:rPr lang="es-MX" baseline="0" dirty="0"/>
              <a:t>;</a:t>
            </a:r>
          </a:p>
          <a:p>
            <a:endParaRPr lang="es-MX" baseline="0" dirty="0"/>
          </a:p>
          <a:p>
            <a:r>
              <a:rPr lang="es-MX" baseline="0" dirty="0"/>
              <a:t>SELECT </a:t>
            </a:r>
            <a:r>
              <a:rPr lang="es-MX" baseline="0" dirty="0" err="1"/>
              <a:t>LDR.nombre</a:t>
            </a:r>
            <a:r>
              <a:rPr lang="es-MX" baseline="0" dirty="0"/>
              <a:t>,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LDR.id</a:t>
            </a:r>
            <a:r>
              <a:rPr lang="es-MX" baseline="0" dirty="0"/>
              <a:t>=8 ORDER BY </a:t>
            </a:r>
            <a:r>
              <a:rPr lang="es-MX" baseline="0" dirty="0" err="1"/>
              <a:t>C.id</a:t>
            </a:r>
            <a:r>
              <a:rPr lang="es-MX" baseline="0" dirty="0"/>
              <a:t>;</a:t>
            </a:r>
          </a:p>
          <a:p>
            <a:endParaRPr lang="es-MX" baseline="0" dirty="0"/>
          </a:p>
          <a:p>
            <a:r>
              <a:rPr lang="es-MX" baseline="0" dirty="0"/>
              <a:t>SELECT *</a:t>
            </a:r>
          </a:p>
          <a:p>
            <a:r>
              <a:rPr lang="es-MX" baseline="0" dirty="0"/>
              <a:t>FROM canciones C </a:t>
            </a:r>
          </a:p>
          <a:p>
            <a:r>
              <a:rPr lang="es-MX" baseline="0" dirty="0"/>
              <a:t>INNER JOIN </a:t>
            </a:r>
            <a:r>
              <a:rPr lang="es-MX" baseline="0" dirty="0" err="1"/>
              <a:t>canciones_en_lista</a:t>
            </a:r>
            <a:r>
              <a:rPr lang="es-MX" baseline="0" dirty="0"/>
              <a:t> CL ON </a:t>
            </a:r>
            <a:r>
              <a:rPr lang="es-MX" baseline="0" dirty="0" err="1"/>
              <a:t>C.id</a:t>
            </a:r>
            <a:r>
              <a:rPr lang="es-MX" baseline="0" dirty="0"/>
              <a:t>=</a:t>
            </a:r>
            <a:r>
              <a:rPr lang="es-MX" baseline="0" dirty="0" err="1"/>
              <a:t>CL.cancion_id</a:t>
            </a:r>
            <a:endParaRPr lang="es-MX" baseline="0" dirty="0"/>
          </a:p>
          <a:p>
            <a:r>
              <a:rPr lang="es-MX" baseline="0" dirty="0"/>
              <a:t>INNER JOIN </a:t>
            </a:r>
            <a:r>
              <a:rPr lang="es-MX" baseline="0" dirty="0" err="1"/>
              <a:t>listas_de_reproduccion</a:t>
            </a:r>
            <a:r>
              <a:rPr lang="es-MX" baseline="0" dirty="0"/>
              <a:t> L ON </a:t>
            </a:r>
            <a:r>
              <a:rPr lang="es-MX" baseline="0" dirty="0" err="1"/>
              <a:t>CL.lista_id</a:t>
            </a:r>
            <a:r>
              <a:rPr lang="es-MX" baseline="0" dirty="0"/>
              <a:t>=</a:t>
            </a:r>
            <a:r>
              <a:rPr lang="es-MX" baseline="0" dirty="0" err="1"/>
              <a:t>L.id</a:t>
            </a:r>
            <a:endParaRPr lang="es-MX" baseline="0" dirty="0"/>
          </a:p>
          <a:p>
            <a:r>
              <a:rPr lang="es-MX" baseline="0" dirty="0"/>
              <a:t>WHERE </a:t>
            </a:r>
            <a:r>
              <a:rPr lang="es-MX" baseline="0" dirty="0" err="1"/>
              <a:t>L.id</a:t>
            </a:r>
            <a:r>
              <a:rPr lang="es-MX" baseline="0" dirty="0"/>
              <a:t>=8;</a:t>
            </a:r>
          </a:p>
          <a:p>
            <a:endParaRPr lang="es-MX" baseline="0" dirty="0"/>
          </a:p>
          <a:p>
            <a:r>
              <a:rPr lang="es-MX" dirty="0">
                <a:solidFill>
                  <a:schemeClr val="bg1"/>
                </a:solidFill>
              </a:rPr>
              <a:t>SELECT * FROM canciones C </a:t>
            </a:r>
          </a:p>
          <a:p>
            <a:r>
              <a:rPr lang="es-MX" dirty="0">
                <a:solidFill>
                  <a:schemeClr val="bg1"/>
                </a:solidFill>
              </a:rPr>
              <a:t>INNER JOIN </a:t>
            </a:r>
            <a:r>
              <a:rPr lang="es-MX" dirty="0" err="1">
                <a:solidFill>
                  <a:schemeClr val="bg1"/>
                </a:solidFill>
              </a:rPr>
              <a:t>canciones_en_lista</a:t>
            </a:r>
            <a:r>
              <a:rPr lang="es-MX" dirty="0">
                <a:solidFill>
                  <a:schemeClr val="bg1"/>
                </a:solidFill>
              </a:rPr>
              <a:t> CL ON </a:t>
            </a:r>
            <a:r>
              <a:rPr lang="es-MX" dirty="0" err="1">
                <a:solidFill>
                  <a:schemeClr val="bg1"/>
                </a:solidFill>
              </a:rPr>
              <a:t>C.id</a:t>
            </a:r>
            <a:r>
              <a:rPr lang="es-MX" dirty="0">
                <a:solidFill>
                  <a:schemeClr val="bg1"/>
                </a:solidFill>
              </a:rPr>
              <a:t>=</a:t>
            </a:r>
            <a:r>
              <a:rPr lang="es-MX" dirty="0" err="1">
                <a:solidFill>
                  <a:schemeClr val="bg1"/>
                </a:solidFill>
              </a:rPr>
              <a:t>CL.cancion_id</a:t>
            </a:r>
            <a:endParaRPr lang="es-MX" dirty="0">
              <a:solidFill>
                <a:schemeClr val="bg1"/>
              </a:solidFill>
            </a:endParaRPr>
          </a:p>
          <a:p>
            <a:r>
              <a:rPr lang="es-MX" dirty="0">
                <a:solidFill>
                  <a:schemeClr val="bg1"/>
                </a:solidFill>
              </a:rPr>
              <a:t>INNER JOIN </a:t>
            </a:r>
            <a:r>
              <a:rPr lang="es-MX" dirty="0" err="1">
                <a:solidFill>
                  <a:schemeClr val="bg1"/>
                </a:solidFill>
              </a:rPr>
              <a:t>listas_de_reproduccion</a:t>
            </a:r>
            <a:r>
              <a:rPr lang="es-MX" dirty="0">
                <a:solidFill>
                  <a:schemeClr val="bg1"/>
                </a:solidFill>
              </a:rPr>
              <a:t> L ON </a:t>
            </a:r>
            <a:r>
              <a:rPr lang="es-MX" dirty="0" err="1">
                <a:solidFill>
                  <a:schemeClr val="bg1"/>
                </a:solidFill>
              </a:rPr>
              <a:t>CL.lista_id</a:t>
            </a:r>
            <a:r>
              <a:rPr lang="es-MX" dirty="0">
                <a:solidFill>
                  <a:schemeClr val="bg1"/>
                </a:solidFill>
              </a:rPr>
              <a:t>=</a:t>
            </a:r>
            <a:r>
              <a:rPr lang="es-MX" dirty="0" err="1">
                <a:solidFill>
                  <a:schemeClr val="bg1"/>
                </a:solidFill>
              </a:rPr>
              <a:t>L.id</a:t>
            </a:r>
            <a:endParaRPr lang="es-MX" dirty="0">
              <a:solidFill>
                <a:schemeClr val="bg1"/>
              </a:solidFill>
            </a:endParaRPr>
          </a:p>
          <a:p>
            <a:r>
              <a:rPr lang="es-MX" dirty="0">
                <a:solidFill>
                  <a:schemeClr val="bg1"/>
                </a:solidFill>
              </a:rPr>
              <a:t>WHERE </a:t>
            </a:r>
            <a:r>
              <a:rPr lang="es-MX" dirty="0" err="1">
                <a:solidFill>
                  <a:schemeClr val="bg1"/>
                </a:solidFill>
              </a:rPr>
              <a:t>L.id</a:t>
            </a:r>
            <a:r>
              <a:rPr lang="es-MX" dirty="0">
                <a:solidFill>
                  <a:schemeClr val="bg1"/>
                </a:solidFill>
              </a:rPr>
              <a:t>=8 ORDER BY </a:t>
            </a:r>
            <a:r>
              <a:rPr lang="es-MX" dirty="0" err="1">
                <a:solidFill>
                  <a:schemeClr val="bg1"/>
                </a:solidFill>
              </a:rPr>
              <a:t>C.id</a:t>
            </a:r>
            <a:r>
              <a:rPr lang="es-MX" dirty="0">
                <a:solidFill>
                  <a:schemeClr val="bg1"/>
                </a:solidFill>
              </a:rPr>
              <a:t>;</a:t>
            </a:r>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27</a:t>
            </a:fld>
            <a:endParaRPr lang="es-ES"/>
          </a:p>
        </p:txBody>
      </p:sp>
    </p:spTree>
    <p:extLst>
      <p:ext uri="{BB962C8B-B14F-4D97-AF65-F5344CB8AC3E}">
        <p14:creationId xmlns:p14="http://schemas.microsoft.com/office/powerpoint/2010/main" val="26304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Calcula el cruce de relación A con relación B, teniendo en cuenta la condición expresada</a:t>
            </a:r>
            <a:r>
              <a:rPr lang="es-MX" baseline="0" dirty="0"/>
              <a:t> en el predicado. </a:t>
            </a:r>
          </a:p>
          <a:p>
            <a:endParaRPr lang="es-MX" baseline="0" dirty="0"/>
          </a:p>
          <a:p>
            <a:r>
              <a:rPr lang="es-MX" baseline="0" dirty="0" err="1"/>
              <a:t>Inner</a:t>
            </a:r>
            <a:r>
              <a:rPr lang="es-MX" baseline="0" dirty="0"/>
              <a:t> </a:t>
            </a:r>
            <a:r>
              <a:rPr lang="es-MX" baseline="0" dirty="0" err="1"/>
              <a:t>join</a:t>
            </a:r>
            <a:r>
              <a:rPr lang="es-MX" baseline="0" dirty="0"/>
              <a:t> siempre obliga a que haya un predicado de comparación. </a:t>
            </a:r>
          </a:p>
          <a:p>
            <a:endParaRPr lang="es-MX" baseline="0" dirty="0"/>
          </a:p>
          <a:p>
            <a:r>
              <a:rPr lang="es-MX" baseline="0" dirty="0"/>
              <a:t>El resultado tiene tanto los atributos de A como los atributos de B (si un atributo está en las dos, el atributo sale repetido). Se podría renombrar los atributos para diferenciar cuáles vienen  de A y cuáles de B. </a:t>
            </a:r>
          </a:p>
          <a:p>
            <a:endParaRPr lang="es-MX" baseline="0" dirty="0"/>
          </a:p>
          <a:p>
            <a:r>
              <a:rPr lang="es-MX" baseline="0" dirty="0"/>
              <a:t>ALTER SESSION SET CURRENT_SCHEMA = ejercicios;</a:t>
            </a:r>
          </a:p>
          <a:p>
            <a:endParaRPr lang="es-MX" baseline="0" dirty="0"/>
          </a:p>
          <a:p>
            <a:r>
              <a:rPr lang="es-MX" baseline="0" dirty="0"/>
              <a:t>SELECT * FROM </a:t>
            </a:r>
            <a:r>
              <a:rPr lang="es-MX" baseline="0" dirty="0" err="1"/>
              <a:t>albumes</a:t>
            </a:r>
            <a:r>
              <a:rPr lang="es-MX" baseline="0" dirty="0"/>
              <a:t>;</a:t>
            </a:r>
          </a:p>
          <a:p>
            <a:r>
              <a:rPr lang="es-MX" baseline="0" dirty="0"/>
              <a:t>SELECT * FROM artistas;</a:t>
            </a:r>
          </a:p>
          <a:p>
            <a:r>
              <a:rPr lang="es-MX" baseline="0" dirty="0"/>
              <a:t>SELECT * FROM canciones;</a:t>
            </a:r>
          </a:p>
          <a:p>
            <a:r>
              <a:rPr lang="es-MX" baseline="0" dirty="0"/>
              <a:t>SELECT * FROM </a:t>
            </a:r>
            <a:r>
              <a:rPr lang="es-MX" baseline="0" dirty="0" err="1"/>
              <a:t>listas_de_reproduccion</a:t>
            </a:r>
            <a:r>
              <a:rPr lang="es-MX" baseline="0" dirty="0"/>
              <a:t>;</a:t>
            </a:r>
          </a:p>
          <a:p>
            <a:r>
              <a:rPr lang="es-MX" baseline="0" dirty="0"/>
              <a:t>SELECT * FROM </a:t>
            </a:r>
            <a:r>
              <a:rPr lang="es-MX" baseline="0" dirty="0" err="1"/>
              <a:t>listas_de_reproduccion</a:t>
            </a:r>
            <a:r>
              <a:rPr lang="es-MX" baseline="0" dirty="0"/>
              <a:t> LDR WHERE </a:t>
            </a:r>
            <a:r>
              <a:rPr lang="es-MX" baseline="0" dirty="0" err="1"/>
              <a:t>LDR.nombre</a:t>
            </a:r>
            <a:r>
              <a:rPr lang="es-MX" baseline="0" dirty="0"/>
              <a:t>='Music';</a:t>
            </a:r>
          </a:p>
          <a:p>
            <a:endParaRPr lang="es-MX" baseline="0" dirty="0"/>
          </a:p>
          <a:p>
            <a:r>
              <a:rPr lang="es-MX" baseline="0" dirty="0"/>
              <a:t>SELECT LDR.*,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LDR.nombre</a:t>
            </a:r>
            <a:r>
              <a:rPr lang="es-MX" baseline="0" dirty="0"/>
              <a:t>='Music'</a:t>
            </a:r>
          </a:p>
          <a:p>
            <a:r>
              <a:rPr lang="es-MX" baseline="0" dirty="0"/>
              <a:t>ORDER BY </a:t>
            </a:r>
            <a:r>
              <a:rPr lang="es-MX" baseline="0" dirty="0" err="1"/>
              <a:t>C.id</a:t>
            </a:r>
            <a:r>
              <a:rPr lang="es-MX" baseline="0" dirty="0"/>
              <a:t>;</a:t>
            </a:r>
          </a:p>
          <a:p>
            <a:endParaRPr lang="es-MX" baseline="0" dirty="0"/>
          </a:p>
          <a:p>
            <a:r>
              <a:rPr lang="es-MX" baseline="0" dirty="0"/>
              <a:t>SELECT </a:t>
            </a:r>
            <a:r>
              <a:rPr lang="es-MX" baseline="0" dirty="0" err="1"/>
              <a:t>LDR.nombre</a:t>
            </a:r>
            <a:r>
              <a:rPr lang="es-MX" baseline="0" dirty="0"/>
              <a:t>,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LDR.id</a:t>
            </a:r>
            <a:r>
              <a:rPr lang="es-MX" baseline="0" dirty="0"/>
              <a:t>=8 ORDER BY </a:t>
            </a:r>
            <a:r>
              <a:rPr lang="es-MX" baseline="0" dirty="0" err="1"/>
              <a:t>C.id</a:t>
            </a:r>
            <a:r>
              <a:rPr lang="es-MX" baseline="0" dirty="0"/>
              <a:t>;</a:t>
            </a:r>
          </a:p>
          <a:p>
            <a:endParaRPr lang="es-MX" baseline="0" dirty="0"/>
          </a:p>
          <a:p>
            <a:r>
              <a:rPr lang="es-MX" baseline="0" dirty="0"/>
              <a:t>SELECT *</a:t>
            </a:r>
          </a:p>
          <a:p>
            <a:r>
              <a:rPr lang="es-MX" baseline="0" dirty="0"/>
              <a:t>FROM canciones C </a:t>
            </a:r>
          </a:p>
          <a:p>
            <a:r>
              <a:rPr lang="es-MX" baseline="0" dirty="0"/>
              <a:t>INNER JOIN </a:t>
            </a:r>
            <a:r>
              <a:rPr lang="es-MX" baseline="0" dirty="0" err="1"/>
              <a:t>canciones_en_lista</a:t>
            </a:r>
            <a:r>
              <a:rPr lang="es-MX" baseline="0" dirty="0"/>
              <a:t> CL ON </a:t>
            </a:r>
            <a:r>
              <a:rPr lang="es-MX" baseline="0" dirty="0" err="1"/>
              <a:t>C.id</a:t>
            </a:r>
            <a:r>
              <a:rPr lang="es-MX" baseline="0" dirty="0"/>
              <a:t>=</a:t>
            </a:r>
            <a:r>
              <a:rPr lang="es-MX" baseline="0" dirty="0" err="1"/>
              <a:t>CL.cancion_id</a:t>
            </a:r>
            <a:endParaRPr lang="es-MX" baseline="0" dirty="0"/>
          </a:p>
          <a:p>
            <a:r>
              <a:rPr lang="es-MX" baseline="0" dirty="0"/>
              <a:t>INNER JOIN </a:t>
            </a:r>
            <a:r>
              <a:rPr lang="es-MX" baseline="0" dirty="0" err="1"/>
              <a:t>listas_de_reproduccion</a:t>
            </a:r>
            <a:r>
              <a:rPr lang="es-MX" baseline="0" dirty="0"/>
              <a:t> L ON </a:t>
            </a:r>
            <a:r>
              <a:rPr lang="es-MX" baseline="0" dirty="0" err="1"/>
              <a:t>CL.lista_id</a:t>
            </a:r>
            <a:r>
              <a:rPr lang="es-MX" baseline="0" dirty="0"/>
              <a:t>=</a:t>
            </a:r>
            <a:r>
              <a:rPr lang="es-MX" baseline="0" dirty="0" err="1"/>
              <a:t>L.id</a:t>
            </a:r>
            <a:endParaRPr lang="es-MX" baseline="0" dirty="0"/>
          </a:p>
          <a:p>
            <a:r>
              <a:rPr lang="es-MX" baseline="0" dirty="0"/>
              <a:t>WHERE </a:t>
            </a:r>
            <a:r>
              <a:rPr lang="es-MX" baseline="0" dirty="0" err="1"/>
              <a:t>L.id</a:t>
            </a:r>
            <a:r>
              <a:rPr lang="es-MX" baseline="0" dirty="0"/>
              <a:t>=8;</a:t>
            </a:r>
          </a:p>
          <a:p>
            <a:endParaRPr lang="es-MX" baseline="0" dirty="0"/>
          </a:p>
          <a:p>
            <a:r>
              <a:rPr lang="es-MX" dirty="0">
                <a:solidFill>
                  <a:schemeClr val="bg1"/>
                </a:solidFill>
              </a:rPr>
              <a:t>SELECT * FROM canciones C </a:t>
            </a:r>
          </a:p>
          <a:p>
            <a:r>
              <a:rPr lang="es-MX" dirty="0">
                <a:solidFill>
                  <a:schemeClr val="bg1"/>
                </a:solidFill>
              </a:rPr>
              <a:t>INNER JOIN </a:t>
            </a:r>
            <a:r>
              <a:rPr lang="es-MX" dirty="0" err="1">
                <a:solidFill>
                  <a:schemeClr val="bg1"/>
                </a:solidFill>
              </a:rPr>
              <a:t>canciones_en_lista</a:t>
            </a:r>
            <a:r>
              <a:rPr lang="es-MX" dirty="0">
                <a:solidFill>
                  <a:schemeClr val="bg1"/>
                </a:solidFill>
              </a:rPr>
              <a:t> CL ON </a:t>
            </a:r>
            <a:r>
              <a:rPr lang="es-MX" dirty="0" err="1">
                <a:solidFill>
                  <a:schemeClr val="bg1"/>
                </a:solidFill>
              </a:rPr>
              <a:t>C.id</a:t>
            </a:r>
            <a:r>
              <a:rPr lang="es-MX" dirty="0">
                <a:solidFill>
                  <a:schemeClr val="bg1"/>
                </a:solidFill>
              </a:rPr>
              <a:t>=</a:t>
            </a:r>
            <a:r>
              <a:rPr lang="es-MX" dirty="0" err="1">
                <a:solidFill>
                  <a:schemeClr val="bg1"/>
                </a:solidFill>
              </a:rPr>
              <a:t>CL.cancion_id</a:t>
            </a:r>
            <a:endParaRPr lang="es-MX" dirty="0">
              <a:solidFill>
                <a:schemeClr val="bg1"/>
              </a:solidFill>
            </a:endParaRPr>
          </a:p>
          <a:p>
            <a:r>
              <a:rPr lang="es-MX" dirty="0">
                <a:solidFill>
                  <a:schemeClr val="bg1"/>
                </a:solidFill>
              </a:rPr>
              <a:t>INNER JOIN </a:t>
            </a:r>
            <a:r>
              <a:rPr lang="es-MX" dirty="0" err="1">
                <a:solidFill>
                  <a:schemeClr val="bg1"/>
                </a:solidFill>
              </a:rPr>
              <a:t>listas_de_reproduccion</a:t>
            </a:r>
            <a:r>
              <a:rPr lang="es-MX" dirty="0">
                <a:solidFill>
                  <a:schemeClr val="bg1"/>
                </a:solidFill>
              </a:rPr>
              <a:t> L ON </a:t>
            </a:r>
            <a:r>
              <a:rPr lang="es-MX" dirty="0" err="1">
                <a:solidFill>
                  <a:schemeClr val="bg1"/>
                </a:solidFill>
              </a:rPr>
              <a:t>CL.lista_id</a:t>
            </a:r>
            <a:r>
              <a:rPr lang="es-MX" dirty="0">
                <a:solidFill>
                  <a:schemeClr val="bg1"/>
                </a:solidFill>
              </a:rPr>
              <a:t>=</a:t>
            </a:r>
            <a:r>
              <a:rPr lang="es-MX" dirty="0" err="1">
                <a:solidFill>
                  <a:schemeClr val="bg1"/>
                </a:solidFill>
              </a:rPr>
              <a:t>L.id</a:t>
            </a:r>
            <a:endParaRPr lang="es-MX" dirty="0">
              <a:solidFill>
                <a:schemeClr val="bg1"/>
              </a:solidFill>
            </a:endParaRPr>
          </a:p>
          <a:p>
            <a:r>
              <a:rPr lang="es-MX" dirty="0">
                <a:solidFill>
                  <a:schemeClr val="bg1"/>
                </a:solidFill>
              </a:rPr>
              <a:t>WHERE </a:t>
            </a:r>
            <a:r>
              <a:rPr lang="es-MX" dirty="0" err="1">
                <a:solidFill>
                  <a:schemeClr val="bg1"/>
                </a:solidFill>
              </a:rPr>
              <a:t>L.id</a:t>
            </a:r>
            <a:r>
              <a:rPr lang="es-MX" dirty="0">
                <a:solidFill>
                  <a:schemeClr val="bg1"/>
                </a:solidFill>
              </a:rPr>
              <a:t>=8 ORDER BY </a:t>
            </a:r>
            <a:r>
              <a:rPr lang="es-MX" dirty="0" err="1">
                <a:solidFill>
                  <a:schemeClr val="bg1"/>
                </a:solidFill>
              </a:rPr>
              <a:t>C.id</a:t>
            </a:r>
            <a:r>
              <a:rPr lang="es-MX" dirty="0">
                <a:solidFill>
                  <a:schemeClr val="bg1"/>
                </a:solidFill>
              </a:rPr>
              <a:t>;</a:t>
            </a:r>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28</a:t>
            </a:fld>
            <a:endParaRPr lang="es-ES"/>
          </a:p>
        </p:txBody>
      </p:sp>
    </p:spTree>
    <p:extLst>
      <p:ext uri="{BB962C8B-B14F-4D97-AF65-F5344CB8AC3E}">
        <p14:creationId xmlns:p14="http://schemas.microsoft.com/office/powerpoint/2010/main" val="331032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Calcula el cruce de relación A con relación B, teniendo en cuenta la condición expresada</a:t>
            </a:r>
            <a:r>
              <a:rPr lang="es-MX" baseline="0" dirty="0"/>
              <a:t> en el predicado. </a:t>
            </a:r>
          </a:p>
          <a:p>
            <a:endParaRPr lang="es-MX" baseline="0" dirty="0"/>
          </a:p>
          <a:p>
            <a:r>
              <a:rPr lang="es-MX" baseline="0" dirty="0" err="1"/>
              <a:t>Inner</a:t>
            </a:r>
            <a:r>
              <a:rPr lang="es-MX" baseline="0" dirty="0"/>
              <a:t> </a:t>
            </a:r>
            <a:r>
              <a:rPr lang="es-MX" baseline="0" dirty="0" err="1"/>
              <a:t>join</a:t>
            </a:r>
            <a:r>
              <a:rPr lang="es-MX" baseline="0" dirty="0"/>
              <a:t> siempre obliga a que haya un predicado de comparación. </a:t>
            </a:r>
          </a:p>
          <a:p>
            <a:endParaRPr lang="es-MX" baseline="0" dirty="0"/>
          </a:p>
          <a:p>
            <a:r>
              <a:rPr lang="es-MX" baseline="0" dirty="0"/>
              <a:t>El resultado tiene tanto los atributos de A como los atributos de B (si un atributo está en las dos, el atributo sale repetido). Se podría renombrar los atributos para diferenciar cuáles vienen  de A y cuáles de B. </a:t>
            </a:r>
          </a:p>
          <a:p>
            <a:endParaRPr lang="es-MX" baseline="0" dirty="0"/>
          </a:p>
          <a:p>
            <a:r>
              <a:rPr lang="es-MX" baseline="0" dirty="0"/>
              <a:t>ALTER SESSION SET CURRENT_SCHEMA = ejercicios;</a:t>
            </a:r>
          </a:p>
          <a:p>
            <a:endParaRPr lang="es-MX" baseline="0" dirty="0"/>
          </a:p>
          <a:p>
            <a:r>
              <a:rPr lang="es-MX" baseline="0" dirty="0"/>
              <a:t>SELECT * FROM </a:t>
            </a:r>
            <a:r>
              <a:rPr lang="es-MX" baseline="0" dirty="0" err="1"/>
              <a:t>albumes</a:t>
            </a:r>
            <a:r>
              <a:rPr lang="es-MX" baseline="0" dirty="0"/>
              <a:t>;</a:t>
            </a:r>
          </a:p>
          <a:p>
            <a:r>
              <a:rPr lang="es-MX" baseline="0" dirty="0"/>
              <a:t>SELECT * FROM artistas;</a:t>
            </a:r>
          </a:p>
          <a:p>
            <a:r>
              <a:rPr lang="es-MX" baseline="0" dirty="0"/>
              <a:t>SELECT * FROM canciones;</a:t>
            </a:r>
          </a:p>
          <a:p>
            <a:r>
              <a:rPr lang="es-MX" baseline="0" dirty="0"/>
              <a:t>SELECT * FROM </a:t>
            </a:r>
            <a:r>
              <a:rPr lang="es-MX" baseline="0" dirty="0" err="1"/>
              <a:t>listas_de_reproduccion</a:t>
            </a:r>
            <a:r>
              <a:rPr lang="es-MX" baseline="0" dirty="0"/>
              <a:t>;</a:t>
            </a:r>
          </a:p>
          <a:p>
            <a:r>
              <a:rPr lang="es-MX" baseline="0" dirty="0"/>
              <a:t>SELECT * FROM </a:t>
            </a:r>
            <a:r>
              <a:rPr lang="es-MX" baseline="0" dirty="0" err="1"/>
              <a:t>listas_de_reproduccion</a:t>
            </a:r>
            <a:r>
              <a:rPr lang="es-MX" baseline="0" dirty="0"/>
              <a:t> LDR WHERE </a:t>
            </a:r>
            <a:r>
              <a:rPr lang="es-MX" baseline="0" dirty="0" err="1"/>
              <a:t>LDR.nombre</a:t>
            </a:r>
            <a:r>
              <a:rPr lang="es-MX" baseline="0" dirty="0"/>
              <a:t>='Music';</a:t>
            </a:r>
          </a:p>
          <a:p>
            <a:endParaRPr lang="es-MX" baseline="0" dirty="0"/>
          </a:p>
          <a:p>
            <a:r>
              <a:rPr lang="es-MX" baseline="0" dirty="0"/>
              <a:t>SELECT LDR.*,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LDR.nombre</a:t>
            </a:r>
            <a:r>
              <a:rPr lang="es-MX" baseline="0" dirty="0"/>
              <a:t>='Music'</a:t>
            </a:r>
          </a:p>
          <a:p>
            <a:r>
              <a:rPr lang="es-MX" baseline="0" dirty="0"/>
              <a:t>ORDER BY </a:t>
            </a:r>
            <a:r>
              <a:rPr lang="es-MX" baseline="0" dirty="0" err="1"/>
              <a:t>C.id</a:t>
            </a:r>
            <a:r>
              <a:rPr lang="es-MX" baseline="0" dirty="0"/>
              <a:t>;</a:t>
            </a:r>
          </a:p>
          <a:p>
            <a:endParaRPr lang="es-MX" baseline="0" dirty="0"/>
          </a:p>
          <a:p>
            <a:r>
              <a:rPr lang="es-MX" baseline="0" dirty="0"/>
              <a:t>SELECT </a:t>
            </a:r>
            <a:r>
              <a:rPr lang="es-MX" baseline="0" dirty="0" err="1"/>
              <a:t>LDR.nombre</a:t>
            </a:r>
            <a:r>
              <a:rPr lang="es-MX" baseline="0" dirty="0"/>
              <a:t>, </a:t>
            </a:r>
            <a:r>
              <a:rPr lang="es-MX" baseline="0" dirty="0" err="1"/>
              <a:t>C.nombre</a:t>
            </a:r>
            <a:r>
              <a:rPr lang="es-MX" baseline="0" dirty="0"/>
              <a:t>, </a:t>
            </a:r>
            <a:r>
              <a:rPr lang="es-MX" baseline="0" dirty="0" err="1"/>
              <a:t>C.compositor</a:t>
            </a:r>
            <a:r>
              <a:rPr lang="es-MX" baseline="0" dirty="0"/>
              <a:t> FROM canciones C, </a:t>
            </a:r>
            <a:r>
              <a:rPr lang="es-MX" baseline="0" dirty="0" err="1"/>
              <a:t>canciones_en_lista</a:t>
            </a:r>
            <a:r>
              <a:rPr lang="es-MX" baseline="0" dirty="0"/>
              <a:t> CEL, </a:t>
            </a:r>
            <a:r>
              <a:rPr lang="es-MX" baseline="0" dirty="0" err="1"/>
              <a:t>listas_de_reproduccion</a:t>
            </a:r>
            <a:r>
              <a:rPr lang="es-MX" baseline="0" dirty="0"/>
              <a:t> LDR </a:t>
            </a:r>
          </a:p>
          <a:p>
            <a:r>
              <a:rPr lang="es-MX" baseline="0" dirty="0"/>
              <a:t>WHERE </a:t>
            </a:r>
            <a:r>
              <a:rPr lang="es-MX" baseline="0" dirty="0" err="1"/>
              <a:t>C.id</a:t>
            </a:r>
            <a:r>
              <a:rPr lang="es-MX" baseline="0" dirty="0"/>
              <a:t>=</a:t>
            </a:r>
            <a:r>
              <a:rPr lang="es-MX" baseline="0" dirty="0" err="1"/>
              <a:t>CEL.cancion_id</a:t>
            </a:r>
            <a:r>
              <a:rPr lang="es-MX" baseline="0" dirty="0"/>
              <a:t> AND </a:t>
            </a:r>
            <a:r>
              <a:rPr lang="es-MX" baseline="0" dirty="0" err="1"/>
              <a:t>CEL.lista_id</a:t>
            </a:r>
            <a:r>
              <a:rPr lang="es-MX" baseline="0" dirty="0"/>
              <a:t>=</a:t>
            </a:r>
            <a:r>
              <a:rPr lang="es-MX" baseline="0" dirty="0" err="1"/>
              <a:t>LDR.id</a:t>
            </a:r>
            <a:r>
              <a:rPr lang="es-MX" baseline="0" dirty="0"/>
              <a:t> AND </a:t>
            </a:r>
            <a:r>
              <a:rPr lang="es-MX" baseline="0" dirty="0" err="1"/>
              <a:t>LDR.id</a:t>
            </a:r>
            <a:r>
              <a:rPr lang="es-MX" baseline="0" dirty="0"/>
              <a:t>=8 ORDER BY </a:t>
            </a:r>
            <a:r>
              <a:rPr lang="es-MX" baseline="0" dirty="0" err="1"/>
              <a:t>C.id</a:t>
            </a:r>
            <a:r>
              <a:rPr lang="es-MX" baseline="0" dirty="0"/>
              <a:t>;</a:t>
            </a:r>
          </a:p>
          <a:p>
            <a:endParaRPr lang="es-MX" baseline="0" dirty="0"/>
          </a:p>
          <a:p>
            <a:r>
              <a:rPr lang="es-MX" baseline="0" dirty="0"/>
              <a:t>SELECT *</a:t>
            </a:r>
          </a:p>
          <a:p>
            <a:r>
              <a:rPr lang="es-MX" baseline="0" dirty="0"/>
              <a:t>FROM canciones C </a:t>
            </a:r>
          </a:p>
          <a:p>
            <a:r>
              <a:rPr lang="es-MX" baseline="0" dirty="0"/>
              <a:t>INNER JOIN </a:t>
            </a:r>
            <a:r>
              <a:rPr lang="es-MX" baseline="0" dirty="0" err="1"/>
              <a:t>canciones_en_lista</a:t>
            </a:r>
            <a:r>
              <a:rPr lang="es-MX" baseline="0" dirty="0"/>
              <a:t> CL ON </a:t>
            </a:r>
            <a:r>
              <a:rPr lang="es-MX" baseline="0" dirty="0" err="1"/>
              <a:t>C.id</a:t>
            </a:r>
            <a:r>
              <a:rPr lang="es-MX" baseline="0" dirty="0"/>
              <a:t>=</a:t>
            </a:r>
            <a:r>
              <a:rPr lang="es-MX" baseline="0" dirty="0" err="1"/>
              <a:t>CL.cancion_id</a:t>
            </a:r>
            <a:endParaRPr lang="es-MX" baseline="0" dirty="0"/>
          </a:p>
          <a:p>
            <a:r>
              <a:rPr lang="es-MX" baseline="0" dirty="0"/>
              <a:t>INNER JOIN </a:t>
            </a:r>
            <a:r>
              <a:rPr lang="es-MX" baseline="0" dirty="0" err="1"/>
              <a:t>listas_de_reproduccion</a:t>
            </a:r>
            <a:r>
              <a:rPr lang="es-MX" baseline="0" dirty="0"/>
              <a:t> L ON </a:t>
            </a:r>
            <a:r>
              <a:rPr lang="es-MX" baseline="0" dirty="0" err="1"/>
              <a:t>CL.lista_id</a:t>
            </a:r>
            <a:r>
              <a:rPr lang="es-MX" baseline="0" dirty="0"/>
              <a:t>=</a:t>
            </a:r>
            <a:r>
              <a:rPr lang="es-MX" baseline="0" dirty="0" err="1"/>
              <a:t>L.id</a:t>
            </a:r>
            <a:endParaRPr lang="es-MX" baseline="0" dirty="0"/>
          </a:p>
          <a:p>
            <a:r>
              <a:rPr lang="es-MX" baseline="0" dirty="0"/>
              <a:t>WHERE </a:t>
            </a:r>
            <a:r>
              <a:rPr lang="es-MX" baseline="0" dirty="0" err="1"/>
              <a:t>L.id</a:t>
            </a:r>
            <a:r>
              <a:rPr lang="es-MX" baseline="0" dirty="0"/>
              <a:t>=8;</a:t>
            </a:r>
          </a:p>
          <a:p>
            <a:endParaRPr lang="es-MX" baseline="0" dirty="0"/>
          </a:p>
          <a:p>
            <a:r>
              <a:rPr lang="es-MX" dirty="0">
                <a:solidFill>
                  <a:schemeClr val="bg1"/>
                </a:solidFill>
              </a:rPr>
              <a:t>SELECT * FROM canciones C </a:t>
            </a:r>
          </a:p>
          <a:p>
            <a:r>
              <a:rPr lang="es-MX" dirty="0">
                <a:solidFill>
                  <a:schemeClr val="bg1"/>
                </a:solidFill>
              </a:rPr>
              <a:t>INNER JOIN </a:t>
            </a:r>
            <a:r>
              <a:rPr lang="es-MX" dirty="0" err="1">
                <a:solidFill>
                  <a:schemeClr val="bg1"/>
                </a:solidFill>
              </a:rPr>
              <a:t>canciones_en_lista</a:t>
            </a:r>
            <a:r>
              <a:rPr lang="es-MX" dirty="0">
                <a:solidFill>
                  <a:schemeClr val="bg1"/>
                </a:solidFill>
              </a:rPr>
              <a:t> CL ON </a:t>
            </a:r>
            <a:r>
              <a:rPr lang="es-MX" dirty="0" err="1">
                <a:solidFill>
                  <a:schemeClr val="bg1"/>
                </a:solidFill>
              </a:rPr>
              <a:t>C.id</a:t>
            </a:r>
            <a:r>
              <a:rPr lang="es-MX" dirty="0">
                <a:solidFill>
                  <a:schemeClr val="bg1"/>
                </a:solidFill>
              </a:rPr>
              <a:t>=</a:t>
            </a:r>
            <a:r>
              <a:rPr lang="es-MX" dirty="0" err="1">
                <a:solidFill>
                  <a:schemeClr val="bg1"/>
                </a:solidFill>
              </a:rPr>
              <a:t>CL.cancion_id</a:t>
            </a:r>
            <a:endParaRPr lang="es-MX" dirty="0">
              <a:solidFill>
                <a:schemeClr val="bg1"/>
              </a:solidFill>
            </a:endParaRPr>
          </a:p>
          <a:p>
            <a:r>
              <a:rPr lang="es-MX" dirty="0">
                <a:solidFill>
                  <a:schemeClr val="bg1"/>
                </a:solidFill>
              </a:rPr>
              <a:t>INNER JOIN </a:t>
            </a:r>
            <a:r>
              <a:rPr lang="es-MX" dirty="0" err="1">
                <a:solidFill>
                  <a:schemeClr val="bg1"/>
                </a:solidFill>
              </a:rPr>
              <a:t>listas_de_reproduccion</a:t>
            </a:r>
            <a:r>
              <a:rPr lang="es-MX" dirty="0">
                <a:solidFill>
                  <a:schemeClr val="bg1"/>
                </a:solidFill>
              </a:rPr>
              <a:t> L ON </a:t>
            </a:r>
            <a:r>
              <a:rPr lang="es-MX" dirty="0" err="1">
                <a:solidFill>
                  <a:schemeClr val="bg1"/>
                </a:solidFill>
              </a:rPr>
              <a:t>CL.lista_id</a:t>
            </a:r>
            <a:r>
              <a:rPr lang="es-MX" dirty="0">
                <a:solidFill>
                  <a:schemeClr val="bg1"/>
                </a:solidFill>
              </a:rPr>
              <a:t>=</a:t>
            </a:r>
            <a:r>
              <a:rPr lang="es-MX" dirty="0" err="1">
                <a:solidFill>
                  <a:schemeClr val="bg1"/>
                </a:solidFill>
              </a:rPr>
              <a:t>L.id</a:t>
            </a:r>
            <a:endParaRPr lang="es-MX" dirty="0">
              <a:solidFill>
                <a:schemeClr val="bg1"/>
              </a:solidFill>
            </a:endParaRPr>
          </a:p>
          <a:p>
            <a:r>
              <a:rPr lang="es-MX" dirty="0">
                <a:solidFill>
                  <a:schemeClr val="bg1"/>
                </a:solidFill>
              </a:rPr>
              <a:t>WHERE </a:t>
            </a:r>
            <a:r>
              <a:rPr lang="es-MX" dirty="0" err="1">
                <a:solidFill>
                  <a:schemeClr val="bg1"/>
                </a:solidFill>
              </a:rPr>
              <a:t>L.id</a:t>
            </a:r>
            <a:r>
              <a:rPr lang="es-MX" dirty="0">
                <a:solidFill>
                  <a:schemeClr val="bg1"/>
                </a:solidFill>
              </a:rPr>
              <a:t>=8 ORDER BY </a:t>
            </a:r>
            <a:r>
              <a:rPr lang="es-MX" dirty="0" err="1">
                <a:solidFill>
                  <a:schemeClr val="bg1"/>
                </a:solidFill>
              </a:rPr>
              <a:t>C.id</a:t>
            </a:r>
            <a:r>
              <a:rPr lang="es-MX" dirty="0">
                <a:solidFill>
                  <a:schemeClr val="bg1"/>
                </a:solidFill>
              </a:rPr>
              <a:t>;</a:t>
            </a:r>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29</a:t>
            </a:fld>
            <a:endParaRPr lang="es-ES"/>
          </a:p>
        </p:txBody>
      </p:sp>
    </p:spTree>
    <p:extLst>
      <p:ext uri="{BB962C8B-B14F-4D97-AF65-F5344CB8AC3E}">
        <p14:creationId xmlns:p14="http://schemas.microsoft.com/office/powerpoint/2010/main" val="2986498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Permite obviar el predicado de comparación de la reunión natural, cruzando los atributos que son</a:t>
            </a:r>
            <a:r>
              <a:rPr lang="es-MX" baseline="0" dirty="0"/>
              <a:t>  comunes en las dos relaciones. </a:t>
            </a:r>
          </a:p>
          <a:p>
            <a:endParaRPr lang="es-MX" baseline="0" dirty="0"/>
          </a:p>
          <a:p>
            <a:r>
              <a:rPr lang="es-MX" baseline="0" dirty="0"/>
              <a:t>En la tabla resultado, solamente aparecerá una vez el atributo que hace cruce. Después aparecerán los atributos de A, después los de B. </a:t>
            </a:r>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30</a:t>
            </a:fld>
            <a:endParaRPr lang="es-ES"/>
          </a:p>
        </p:txBody>
      </p:sp>
    </p:spTree>
    <p:extLst>
      <p:ext uri="{BB962C8B-B14F-4D97-AF65-F5344CB8AC3E}">
        <p14:creationId xmlns:p14="http://schemas.microsoft.com/office/powerpoint/2010/main" val="186808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Permite obviar el predicado de comparación de la reunión natural, cruzando los atributos que son</a:t>
            </a:r>
            <a:r>
              <a:rPr lang="es-MX" baseline="0" dirty="0"/>
              <a:t>  comunes en las dos relaciones. </a:t>
            </a:r>
          </a:p>
          <a:p>
            <a:endParaRPr lang="es-MX" baseline="0" dirty="0"/>
          </a:p>
          <a:p>
            <a:r>
              <a:rPr lang="es-MX" baseline="0" dirty="0"/>
              <a:t>En la tabla resultado, solamente aparecerá una vez el atributo que hace cruce. Después aparecerán los atributos de A, después los de B. </a:t>
            </a:r>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31</a:t>
            </a:fld>
            <a:endParaRPr lang="es-ES"/>
          </a:p>
        </p:txBody>
      </p:sp>
    </p:spTree>
    <p:extLst>
      <p:ext uri="{BB962C8B-B14F-4D97-AF65-F5344CB8AC3E}">
        <p14:creationId xmlns:p14="http://schemas.microsoft.com/office/powerpoint/2010/main" val="906011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nombre de todos los álbumes del artista ‘Caetano Veloso’</a:t>
            </a:r>
          </a:p>
          <a:p>
            <a:r>
              <a:rPr lang="es-CO" dirty="0" err="1"/>
              <a:t>select</a:t>
            </a:r>
            <a:r>
              <a:rPr lang="es-CO" dirty="0"/>
              <a:t> </a:t>
            </a:r>
            <a:r>
              <a:rPr lang="es-CO" dirty="0" err="1"/>
              <a:t>AR.nombre</a:t>
            </a:r>
            <a:r>
              <a:rPr lang="es-CO" dirty="0"/>
              <a:t>, </a:t>
            </a:r>
            <a:r>
              <a:rPr lang="es-CO" dirty="0" err="1"/>
              <a:t>AL.titulo</a:t>
            </a:r>
            <a:r>
              <a:rPr lang="es-CO" dirty="0"/>
              <a:t> </a:t>
            </a:r>
            <a:r>
              <a:rPr lang="es-CO" dirty="0" err="1"/>
              <a:t>from</a:t>
            </a:r>
            <a:r>
              <a:rPr lang="es-CO" dirty="0"/>
              <a:t> artistas AR, </a:t>
            </a:r>
            <a:r>
              <a:rPr lang="es-CO" dirty="0" err="1"/>
              <a:t>albumes</a:t>
            </a:r>
            <a:r>
              <a:rPr lang="es-CO" dirty="0"/>
              <a:t> AL </a:t>
            </a:r>
            <a:r>
              <a:rPr lang="es-CO" dirty="0" err="1"/>
              <a:t>where</a:t>
            </a:r>
            <a:r>
              <a:rPr lang="es-CO" dirty="0"/>
              <a:t> </a:t>
            </a:r>
            <a:r>
              <a:rPr lang="es-CO" dirty="0" err="1"/>
              <a:t>AR.id</a:t>
            </a:r>
            <a:r>
              <a:rPr lang="es-CO" dirty="0"/>
              <a:t>=</a:t>
            </a:r>
            <a:r>
              <a:rPr lang="es-CO" dirty="0" err="1"/>
              <a:t>AL.artista_id</a:t>
            </a:r>
            <a:r>
              <a:rPr lang="es-CO" dirty="0"/>
              <a:t> and </a:t>
            </a:r>
            <a:r>
              <a:rPr lang="es-CO" dirty="0" err="1"/>
              <a:t>AR.nombre</a:t>
            </a:r>
            <a:r>
              <a:rPr lang="es-CO" dirty="0"/>
              <a:t> </a:t>
            </a:r>
            <a:r>
              <a:rPr lang="es-CO" dirty="0" err="1"/>
              <a:t>like</a:t>
            </a:r>
            <a:r>
              <a:rPr lang="es-CO" dirty="0"/>
              <a:t> '%Caetano Veloso%’;</a:t>
            </a:r>
          </a:p>
          <a:p>
            <a:endParaRPr lang="es-CO" dirty="0"/>
          </a:p>
          <a:p>
            <a:r>
              <a:rPr lang="es-CO" dirty="0"/>
              <a:t>--El nombre de todas las listas de reproducción que tienen canciones de ‘Rock’.</a:t>
            </a:r>
          </a:p>
          <a:p>
            <a:r>
              <a:rPr lang="es-CO" dirty="0" err="1"/>
              <a:t>select</a:t>
            </a:r>
            <a:r>
              <a:rPr lang="es-CO" dirty="0"/>
              <a:t> </a:t>
            </a:r>
            <a:r>
              <a:rPr lang="es-CO" dirty="0" err="1"/>
              <a:t>distinct</a:t>
            </a:r>
            <a:r>
              <a:rPr lang="es-CO" dirty="0"/>
              <a:t> </a:t>
            </a:r>
            <a:r>
              <a:rPr lang="es-CO" dirty="0" err="1"/>
              <a:t>G.nombre</a:t>
            </a:r>
            <a:r>
              <a:rPr lang="es-CO" dirty="0"/>
              <a:t>, </a:t>
            </a:r>
            <a:r>
              <a:rPr lang="es-CO" dirty="0" err="1"/>
              <a:t>LR.nombre</a:t>
            </a:r>
            <a:r>
              <a:rPr lang="es-CO" dirty="0"/>
              <a:t> </a:t>
            </a:r>
            <a:r>
              <a:rPr lang="es-CO" dirty="0" err="1"/>
              <a:t>from</a:t>
            </a:r>
            <a:r>
              <a:rPr lang="es-CO" dirty="0"/>
              <a:t> </a:t>
            </a:r>
            <a:r>
              <a:rPr lang="es-CO" dirty="0" err="1"/>
              <a:t>generos</a:t>
            </a:r>
            <a:r>
              <a:rPr lang="es-CO" dirty="0"/>
              <a:t> G, </a:t>
            </a:r>
            <a:r>
              <a:rPr lang="es-CO" dirty="0" err="1"/>
              <a:t>listas_de_reproduccion</a:t>
            </a:r>
            <a:r>
              <a:rPr lang="es-CO" dirty="0"/>
              <a:t> LR, </a:t>
            </a:r>
            <a:r>
              <a:rPr lang="es-CO" dirty="0" err="1"/>
              <a:t>canciones_en_lista</a:t>
            </a:r>
            <a:r>
              <a:rPr lang="es-CO" dirty="0"/>
              <a:t> CL, canciones C</a:t>
            </a:r>
          </a:p>
          <a:p>
            <a:r>
              <a:rPr lang="es-CO" dirty="0" err="1"/>
              <a:t>where</a:t>
            </a:r>
            <a:r>
              <a:rPr lang="es-CO" dirty="0"/>
              <a:t> </a:t>
            </a:r>
            <a:r>
              <a:rPr lang="es-CO" dirty="0" err="1"/>
              <a:t>LR.id</a:t>
            </a:r>
            <a:r>
              <a:rPr lang="es-CO" dirty="0"/>
              <a:t>=</a:t>
            </a:r>
            <a:r>
              <a:rPr lang="es-CO" dirty="0" err="1"/>
              <a:t>CL.lista_id</a:t>
            </a:r>
            <a:r>
              <a:rPr lang="es-CO" dirty="0"/>
              <a:t> and </a:t>
            </a:r>
            <a:r>
              <a:rPr lang="es-CO" dirty="0" err="1"/>
              <a:t>CL.cancion_id</a:t>
            </a:r>
            <a:r>
              <a:rPr lang="es-CO" dirty="0"/>
              <a:t>=</a:t>
            </a:r>
            <a:r>
              <a:rPr lang="es-CO" dirty="0" err="1"/>
              <a:t>C.id</a:t>
            </a:r>
            <a:r>
              <a:rPr lang="es-CO" dirty="0"/>
              <a:t> and </a:t>
            </a:r>
            <a:r>
              <a:rPr lang="es-CO" dirty="0" err="1"/>
              <a:t>C.genero_id</a:t>
            </a:r>
            <a:r>
              <a:rPr lang="es-CO" dirty="0"/>
              <a:t>=</a:t>
            </a:r>
            <a:r>
              <a:rPr lang="es-CO" dirty="0" err="1"/>
              <a:t>G.id</a:t>
            </a:r>
            <a:r>
              <a:rPr lang="es-CO" dirty="0"/>
              <a:t> and </a:t>
            </a:r>
            <a:r>
              <a:rPr lang="es-CO" dirty="0" err="1"/>
              <a:t>G.nombre</a:t>
            </a:r>
            <a:r>
              <a:rPr lang="es-CO" dirty="0"/>
              <a:t> </a:t>
            </a:r>
            <a:r>
              <a:rPr lang="es-CO" dirty="0" err="1"/>
              <a:t>like</a:t>
            </a:r>
            <a:r>
              <a:rPr lang="es-CO" dirty="0"/>
              <a:t> 'Rock';</a:t>
            </a:r>
          </a:p>
          <a:p>
            <a:endParaRPr lang="es-CO" dirty="0"/>
          </a:p>
          <a:p>
            <a:r>
              <a:rPr lang="es-CO" dirty="0"/>
              <a:t>--El nombre de los artistas que tocan canciones de genero ‘</a:t>
            </a:r>
            <a:r>
              <a:rPr lang="es-CO" dirty="0" err="1"/>
              <a:t>Latin</a:t>
            </a:r>
            <a:r>
              <a:rPr lang="es-CO" dirty="0"/>
              <a:t>’</a:t>
            </a:r>
          </a:p>
          <a:p>
            <a:r>
              <a:rPr lang="es-CO" dirty="0" err="1"/>
              <a:t>select</a:t>
            </a:r>
            <a:r>
              <a:rPr lang="es-CO" dirty="0"/>
              <a:t> </a:t>
            </a:r>
            <a:r>
              <a:rPr lang="es-CO" dirty="0" err="1"/>
              <a:t>distinct</a:t>
            </a:r>
            <a:r>
              <a:rPr lang="es-CO" dirty="0"/>
              <a:t> </a:t>
            </a:r>
            <a:r>
              <a:rPr lang="es-CO" dirty="0" err="1"/>
              <a:t>G.nombre,AR.nombre</a:t>
            </a:r>
            <a:endParaRPr lang="es-CO" dirty="0"/>
          </a:p>
          <a:p>
            <a:r>
              <a:rPr lang="es-CO" dirty="0" err="1"/>
              <a:t>from</a:t>
            </a:r>
            <a:r>
              <a:rPr lang="es-CO" dirty="0"/>
              <a:t> </a:t>
            </a:r>
            <a:r>
              <a:rPr lang="es-CO" dirty="0" err="1"/>
              <a:t>generos</a:t>
            </a:r>
            <a:r>
              <a:rPr lang="es-CO" dirty="0"/>
              <a:t> G, canciones C, </a:t>
            </a:r>
            <a:r>
              <a:rPr lang="es-CO" dirty="0" err="1"/>
              <a:t>albumes</a:t>
            </a:r>
            <a:r>
              <a:rPr lang="es-CO" dirty="0"/>
              <a:t> AL, artistas AR</a:t>
            </a:r>
          </a:p>
          <a:p>
            <a:r>
              <a:rPr lang="es-CO" dirty="0" err="1"/>
              <a:t>where</a:t>
            </a:r>
            <a:r>
              <a:rPr lang="es-CO" dirty="0"/>
              <a:t> </a:t>
            </a:r>
            <a:r>
              <a:rPr lang="es-CO" dirty="0" err="1"/>
              <a:t>AR.id</a:t>
            </a:r>
            <a:r>
              <a:rPr lang="es-CO" dirty="0"/>
              <a:t>=</a:t>
            </a:r>
            <a:r>
              <a:rPr lang="es-CO" dirty="0" err="1"/>
              <a:t>AL.artista_id</a:t>
            </a:r>
            <a:r>
              <a:rPr lang="es-CO" dirty="0"/>
              <a:t> and </a:t>
            </a:r>
            <a:r>
              <a:rPr lang="es-CO" dirty="0" err="1"/>
              <a:t>AL.id</a:t>
            </a:r>
            <a:r>
              <a:rPr lang="es-CO" dirty="0"/>
              <a:t>=</a:t>
            </a:r>
            <a:r>
              <a:rPr lang="es-CO" dirty="0" err="1"/>
              <a:t>C.album_id</a:t>
            </a:r>
            <a:r>
              <a:rPr lang="es-CO" dirty="0"/>
              <a:t> and </a:t>
            </a:r>
            <a:r>
              <a:rPr lang="es-CO" dirty="0" err="1"/>
              <a:t>C.genero_id</a:t>
            </a:r>
            <a:r>
              <a:rPr lang="es-CO" dirty="0"/>
              <a:t>=</a:t>
            </a:r>
            <a:r>
              <a:rPr lang="es-CO" dirty="0" err="1"/>
              <a:t>G.id</a:t>
            </a:r>
            <a:r>
              <a:rPr lang="es-CO" dirty="0"/>
              <a:t> and </a:t>
            </a:r>
            <a:r>
              <a:rPr lang="es-CO" dirty="0" err="1"/>
              <a:t>G.nombre</a:t>
            </a:r>
            <a:r>
              <a:rPr lang="es-CO" dirty="0"/>
              <a:t> </a:t>
            </a:r>
            <a:r>
              <a:rPr lang="es-CO" dirty="0" err="1"/>
              <a:t>like</a:t>
            </a:r>
            <a:r>
              <a:rPr lang="es-CO" dirty="0"/>
              <a:t> '</a:t>
            </a:r>
            <a:r>
              <a:rPr lang="es-CO" dirty="0" err="1"/>
              <a:t>Latin</a:t>
            </a:r>
            <a:r>
              <a:rPr lang="es-CO" dirty="0"/>
              <a:t>’;</a:t>
            </a:r>
          </a:p>
          <a:p>
            <a:endParaRPr lang="es-CO" dirty="0"/>
          </a:p>
          <a:p>
            <a:endParaRPr lang="es-CO" dirty="0"/>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32</a:t>
            </a:fld>
            <a:endParaRPr lang="es-ES"/>
          </a:p>
        </p:txBody>
      </p:sp>
    </p:spTree>
    <p:extLst>
      <p:ext uri="{BB962C8B-B14F-4D97-AF65-F5344CB8AC3E}">
        <p14:creationId xmlns:p14="http://schemas.microsoft.com/office/powerpoint/2010/main" val="1454491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SELECT COUNT(*)</a:t>
            </a:r>
          </a:p>
          <a:p>
            <a:r>
              <a:rPr lang="es-CO" dirty="0"/>
              <a:t>FROM </a:t>
            </a:r>
            <a:r>
              <a:rPr lang="es-CO" dirty="0" err="1"/>
              <a:t>albumes</a:t>
            </a:r>
            <a:r>
              <a:rPr lang="es-CO" dirty="0"/>
              <a:t>;</a:t>
            </a:r>
          </a:p>
          <a:p>
            <a:endParaRPr lang="es-CO" dirty="0"/>
          </a:p>
          <a:p>
            <a:r>
              <a:rPr lang="es-CO" dirty="0"/>
              <a:t>SELECT AVG(milisegundos)</a:t>
            </a:r>
          </a:p>
          <a:p>
            <a:r>
              <a:rPr lang="es-CO" dirty="0"/>
              <a:t>FROM canciones;</a:t>
            </a:r>
          </a:p>
          <a:p>
            <a:endParaRPr lang="es-CO" dirty="0"/>
          </a:p>
          <a:p>
            <a:r>
              <a:rPr lang="es-CO" dirty="0"/>
              <a:t>SELECT SUM(bytes)</a:t>
            </a:r>
          </a:p>
          <a:p>
            <a:r>
              <a:rPr lang="es-CO" dirty="0"/>
              <a:t>FROM canciones;</a:t>
            </a:r>
          </a:p>
          <a:p>
            <a:endParaRPr lang="es-CO" dirty="0"/>
          </a:p>
          <a:p>
            <a:r>
              <a:rPr lang="es-CO" dirty="0"/>
              <a:t>SELECT MAX(</a:t>
            </a:r>
            <a:r>
              <a:rPr lang="es-CO" dirty="0" err="1"/>
              <a:t>precio_unitario</a:t>
            </a:r>
            <a:r>
              <a:rPr lang="es-CO" dirty="0"/>
              <a:t>)</a:t>
            </a:r>
          </a:p>
          <a:p>
            <a:r>
              <a:rPr lang="es-CO" dirty="0"/>
              <a:t>FROM canciones;</a:t>
            </a:r>
          </a:p>
          <a:p>
            <a:endParaRPr lang="es-CO" dirty="0"/>
          </a:p>
          <a:p>
            <a:r>
              <a:rPr lang="es-CO" dirty="0"/>
              <a:t>SELECT MIN(milisegundos)</a:t>
            </a:r>
          </a:p>
          <a:p>
            <a:r>
              <a:rPr lang="es-CO" dirty="0"/>
              <a:t>FROM canciones;</a:t>
            </a:r>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34</a:t>
            </a:fld>
            <a:endParaRPr lang="es-ES"/>
          </a:p>
        </p:txBody>
      </p:sp>
    </p:spTree>
    <p:extLst>
      <p:ext uri="{BB962C8B-B14F-4D97-AF65-F5344CB8AC3E}">
        <p14:creationId xmlns:p14="http://schemas.microsoft.com/office/powerpoint/2010/main" val="316034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número de canciones que hay por compositor. </a:t>
            </a:r>
          </a:p>
          <a:p>
            <a:r>
              <a:rPr lang="es-CO" dirty="0"/>
              <a:t>--El resultado debe estar ordenado descendentemente por el número de canciones compuestas y ascendentemente el nombre del compositor</a:t>
            </a:r>
          </a:p>
          <a:p>
            <a:r>
              <a:rPr lang="es-CO" dirty="0"/>
              <a:t>SELECT compositor, </a:t>
            </a:r>
            <a:r>
              <a:rPr lang="es-CO" dirty="0" err="1"/>
              <a:t>count</a:t>
            </a:r>
            <a:r>
              <a:rPr lang="es-CO" dirty="0"/>
              <a:t>(id) as cantidad</a:t>
            </a:r>
          </a:p>
          <a:p>
            <a:r>
              <a:rPr lang="es-CO" dirty="0"/>
              <a:t>FROM canciones</a:t>
            </a:r>
          </a:p>
          <a:p>
            <a:r>
              <a:rPr lang="es-CO" dirty="0"/>
              <a:t>GROUP BY compositor</a:t>
            </a:r>
          </a:p>
          <a:p>
            <a:r>
              <a:rPr lang="es-CO" dirty="0"/>
              <a:t>ORDER BY </a:t>
            </a:r>
            <a:r>
              <a:rPr lang="es-CO" dirty="0" err="1"/>
              <a:t>count</a:t>
            </a:r>
            <a:r>
              <a:rPr lang="es-CO" dirty="0"/>
              <a:t>(id) DESC, compositor ASC;</a:t>
            </a:r>
          </a:p>
          <a:p>
            <a:endParaRPr lang="es-CO" dirty="0"/>
          </a:p>
          <a:p>
            <a:r>
              <a:rPr lang="es-CO" dirty="0"/>
              <a:t>--El promedio del precio unitario por genero </a:t>
            </a:r>
          </a:p>
          <a:p>
            <a:r>
              <a:rPr lang="es-CO" dirty="0"/>
              <a:t>SELECT </a:t>
            </a:r>
            <a:r>
              <a:rPr lang="es-CO" dirty="0" err="1"/>
              <a:t>genero_id</a:t>
            </a:r>
            <a:r>
              <a:rPr lang="es-CO" dirty="0"/>
              <a:t>, </a:t>
            </a:r>
            <a:r>
              <a:rPr lang="es-CO" dirty="0" err="1"/>
              <a:t>avg</a:t>
            </a:r>
            <a:r>
              <a:rPr lang="es-CO" dirty="0"/>
              <a:t> (</a:t>
            </a:r>
            <a:r>
              <a:rPr lang="es-CO" dirty="0" err="1"/>
              <a:t>precio_unitario</a:t>
            </a:r>
            <a:r>
              <a:rPr lang="es-CO" dirty="0"/>
              <a:t>)</a:t>
            </a:r>
          </a:p>
          <a:p>
            <a:r>
              <a:rPr lang="es-CO" dirty="0"/>
              <a:t>FROM canciones</a:t>
            </a:r>
          </a:p>
          <a:p>
            <a:r>
              <a:rPr lang="es-CO" dirty="0"/>
              <a:t>GROUP BY </a:t>
            </a:r>
            <a:r>
              <a:rPr lang="es-CO" dirty="0" err="1"/>
              <a:t>genero_id</a:t>
            </a:r>
            <a:r>
              <a:rPr lang="es-CO" dirty="0"/>
              <a:t>;</a:t>
            </a:r>
          </a:p>
          <a:p>
            <a:endParaRPr lang="es-CO" dirty="0"/>
          </a:p>
          <a:p>
            <a:r>
              <a:rPr lang="es-CO" dirty="0"/>
              <a:t>--El compositor con más canciones. No tenga en cuenta las canciones con compositor </a:t>
            </a:r>
            <a:r>
              <a:rPr lang="es-CO" dirty="0" err="1"/>
              <a:t>null</a:t>
            </a:r>
            <a:endParaRPr lang="es-CO" dirty="0"/>
          </a:p>
          <a:p>
            <a:r>
              <a:rPr lang="es-CO" dirty="0"/>
              <a:t>SELECT compositor, </a:t>
            </a:r>
            <a:r>
              <a:rPr lang="es-CO" dirty="0" err="1"/>
              <a:t>count</a:t>
            </a:r>
            <a:r>
              <a:rPr lang="es-CO" dirty="0"/>
              <a:t>(id) as cantidad</a:t>
            </a:r>
          </a:p>
          <a:p>
            <a:r>
              <a:rPr lang="es-CO" dirty="0"/>
              <a:t>FROM canciones</a:t>
            </a:r>
          </a:p>
          <a:p>
            <a:r>
              <a:rPr lang="es-CO" dirty="0"/>
              <a:t>WHERE compositor </a:t>
            </a:r>
            <a:r>
              <a:rPr lang="es-CO" dirty="0" err="1"/>
              <a:t>is</a:t>
            </a:r>
            <a:r>
              <a:rPr lang="es-CO" dirty="0"/>
              <a:t> </a:t>
            </a:r>
            <a:r>
              <a:rPr lang="es-CO" dirty="0" err="1"/>
              <a:t>not</a:t>
            </a:r>
            <a:r>
              <a:rPr lang="es-CO" dirty="0"/>
              <a:t> </a:t>
            </a:r>
            <a:r>
              <a:rPr lang="es-CO" dirty="0" err="1"/>
              <a:t>null</a:t>
            </a:r>
            <a:endParaRPr lang="es-CO" dirty="0"/>
          </a:p>
          <a:p>
            <a:r>
              <a:rPr lang="es-CO" dirty="0"/>
              <a:t>GROUP BY compositor</a:t>
            </a:r>
          </a:p>
          <a:p>
            <a:r>
              <a:rPr lang="es-CO" dirty="0"/>
              <a:t>ORDER BY </a:t>
            </a:r>
            <a:r>
              <a:rPr lang="es-CO" dirty="0" err="1"/>
              <a:t>count</a:t>
            </a:r>
            <a:r>
              <a:rPr lang="es-CO" dirty="0"/>
              <a:t>(id) DESC</a:t>
            </a:r>
          </a:p>
          <a:p>
            <a:r>
              <a:rPr lang="es-CO" dirty="0"/>
              <a:t>FETCH FIRST 1 ROWS ONLY;</a:t>
            </a:r>
          </a:p>
          <a:p>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ES" dirty="0"/>
              <a:t>El número de canciones que hay por </a:t>
            </a:r>
            <a:r>
              <a:rPr lang="es-ES" dirty="0" err="1"/>
              <a:t>album</a:t>
            </a:r>
            <a:r>
              <a:rPr lang="es-ES" dirty="0"/>
              <a:t> (use </a:t>
            </a:r>
            <a:r>
              <a:rPr lang="es-ES" dirty="0" err="1"/>
              <a:t>count</a:t>
            </a:r>
            <a:r>
              <a:rPr lang="es-ES" dirty="0"/>
              <a:t> y agrupe por </a:t>
            </a:r>
            <a:r>
              <a:rPr lang="es-ES" dirty="0" err="1"/>
              <a:t>album</a:t>
            </a:r>
            <a:r>
              <a:rPr lang="es-ES" dirty="0"/>
              <a:t>)</a:t>
            </a:r>
          </a:p>
          <a:p>
            <a:endParaRPr lang="es-CO" dirty="0"/>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36</a:t>
            </a:fld>
            <a:endParaRPr lang="es-ES"/>
          </a:p>
        </p:txBody>
      </p:sp>
    </p:spTree>
    <p:extLst>
      <p:ext uri="{BB962C8B-B14F-4D97-AF65-F5344CB8AC3E}">
        <p14:creationId xmlns:p14="http://schemas.microsoft.com/office/powerpoint/2010/main" val="242843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El nombre de los compositores de rock que tienen 6 o más canciones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SELECT CANCIONES.COMPOSITOR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FROM CANCIONES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JOIN GENEROS ON CANCIONES.GENERO_ID = GENEROS.ID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WHERE GENEROS.NOMBRE = 'Rock'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GROUP BY CANCIONES.COMPOSITOR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HAVING COUNT(*) &gt;= 6;-</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Los géneros que tienen más de 50 canciones. Debe aparecer en nombre del genero y el número de canciones que tiene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SELECT </a:t>
            </a:r>
            <a:r>
              <a:rPr lang="es-CO" dirty="0" err="1"/>
              <a:t>generos.nombre</a:t>
            </a:r>
            <a:r>
              <a:rPr lang="es-CO" dirty="0"/>
              <a:t>, COUNT(*) AS </a:t>
            </a:r>
            <a:r>
              <a:rPr lang="es-CO" dirty="0" err="1"/>
              <a:t>numero_canciones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FROM </a:t>
            </a:r>
            <a:r>
              <a:rPr lang="es-CO" dirty="0" err="1"/>
              <a:t>generos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JOIN canciones ON </a:t>
            </a:r>
            <a:r>
              <a:rPr lang="es-CO" dirty="0" err="1"/>
              <a:t>generos.id</a:t>
            </a:r>
            <a:r>
              <a:rPr lang="es-CO" dirty="0"/>
              <a:t> = </a:t>
            </a:r>
            <a:r>
              <a:rPr lang="es-CO" dirty="0" err="1"/>
              <a:t>canciones.genero_id</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GROUP BY </a:t>
            </a:r>
            <a:r>
              <a:rPr lang="es-CO" dirty="0" err="1"/>
              <a:t>generos.nombre</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HAVING COUNT(*) &gt;= 50;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El top 3 artistas que tienen más álbumes. Debe aparecer el nombre del artista y el nombre de los </a:t>
            </a:r>
            <a:r>
              <a:rPr lang="es-CO" dirty="0" err="1"/>
              <a:t>albumes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SELECT </a:t>
            </a:r>
            <a:r>
              <a:rPr lang="es-CO" dirty="0" err="1"/>
              <a:t>artistas.nombre</a:t>
            </a:r>
            <a:r>
              <a:rPr lang="es-CO" dirty="0"/>
              <a:t>, </a:t>
            </a:r>
            <a:r>
              <a:rPr lang="es-CO" dirty="0" err="1"/>
              <a:t>count</a:t>
            </a:r>
            <a:r>
              <a:rPr lang="es-CO" dirty="0"/>
              <a:t>(</a:t>
            </a:r>
            <a:r>
              <a:rPr lang="es-CO" dirty="0" err="1"/>
              <a:t>albumes.id</a:t>
            </a:r>
            <a:r>
              <a:rPr lang="es-CO" dirty="0"/>
              <a:t>) as </a:t>
            </a:r>
            <a:r>
              <a:rPr lang="es-CO" dirty="0" err="1"/>
              <a:t>NumAlbumes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FROM artistas, </a:t>
            </a:r>
            <a:r>
              <a:rPr lang="es-CO" dirty="0" err="1"/>
              <a:t>albumes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WHERE </a:t>
            </a:r>
            <a:r>
              <a:rPr lang="es-CO" dirty="0" err="1"/>
              <a:t>artistas.id</a:t>
            </a:r>
            <a:r>
              <a:rPr lang="es-CO" dirty="0"/>
              <a:t> = </a:t>
            </a:r>
            <a:r>
              <a:rPr lang="es-CO" dirty="0" err="1"/>
              <a:t>albumes.artista_id</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GROUP BY </a:t>
            </a:r>
            <a:r>
              <a:rPr lang="es-CO" dirty="0" err="1"/>
              <a:t>artistas.nombre</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ORDER BY </a:t>
            </a:r>
            <a:r>
              <a:rPr lang="es-CO" dirty="0" err="1"/>
              <a:t>NumAlbumes</a:t>
            </a:r>
            <a:r>
              <a:rPr lang="es-CO" dirty="0"/>
              <a:t> DESC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FETCH FIRST 3 ROWS ONLY;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El top 5 de canciones que aparecen en más listas de reproducción. Debe aparecer el nombre de las canciones y el nombre de las listas.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SELECT </a:t>
            </a:r>
            <a:r>
              <a:rPr lang="es-CO" dirty="0" err="1"/>
              <a:t>canciones.nombre</a:t>
            </a:r>
            <a:r>
              <a:rPr lang="es-CO" dirty="0"/>
              <a:t> , </a:t>
            </a:r>
            <a:r>
              <a:rPr lang="es-CO" dirty="0" err="1"/>
              <a:t>count</a:t>
            </a:r>
            <a:r>
              <a:rPr lang="es-CO" dirty="0"/>
              <a:t>( </a:t>
            </a:r>
            <a:r>
              <a:rPr lang="es-CO" dirty="0" err="1"/>
              <a:t>canciones.id</a:t>
            </a:r>
            <a:r>
              <a:rPr lang="es-CO" dirty="0"/>
              <a:t>) as </a:t>
            </a:r>
            <a:r>
              <a:rPr lang="es-CO" dirty="0" err="1"/>
              <a:t>NumCanciones</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FROM </a:t>
            </a:r>
            <a:r>
              <a:rPr lang="es-CO" dirty="0" err="1"/>
              <a:t>listas_de_reproduccion</a:t>
            </a:r>
            <a:r>
              <a:rPr lang="es-CO" dirty="0"/>
              <a:t>, </a:t>
            </a:r>
            <a:r>
              <a:rPr lang="es-CO" dirty="0" err="1"/>
              <a:t>canciones_en_lista</a:t>
            </a:r>
            <a:r>
              <a:rPr lang="es-CO" dirty="0"/>
              <a:t>, canciones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WHERE </a:t>
            </a:r>
            <a:r>
              <a:rPr lang="es-CO" dirty="0" err="1"/>
              <a:t>listas_de_reproduccion.id</a:t>
            </a:r>
            <a:r>
              <a:rPr lang="es-CO" dirty="0"/>
              <a:t> = </a:t>
            </a:r>
            <a:r>
              <a:rPr lang="es-CO" dirty="0" err="1"/>
              <a:t>canciones_en_lista.lista_id</a:t>
            </a:r>
            <a:r>
              <a:rPr lang="es-CO" dirty="0"/>
              <a:t> and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            </a:t>
            </a:r>
            <a:r>
              <a:rPr lang="es-CO" dirty="0" err="1"/>
              <a:t>canciones.id</a:t>
            </a:r>
            <a:r>
              <a:rPr lang="es-CO" dirty="0"/>
              <a:t> = </a:t>
            </a:r>
            <a:r>
              <a:rPr lang="es-CO" dirty="0" err="1"/>
              <a:t>canciones_en_lista.cancion_id</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GROUP BY </a:t>
            </a:r>
            <a:r>
              <a:rPr lang="es-CO" dirty="0" err="1"/>
              <a:t>canciones.nombre</a:t>
            </a:r>
            <a:endParaRPr lang="es-CO"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ORDER BY </a:t>
            </a:r>
            <a:r>
              <a:rPr lang="es-CO" dirty="0" err="1"/>
              <a:t>NumCanciones</a:t>
            </a:r>
            <a:r>
              <a:rPr lang="es-CO" dirty="0"/>
              <a:t> DESC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s-CO" dirty="0"/>
              <a:t>FETCH FIRST 5 ROWS ONLY;</a:t>
            </a:r>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37</a:t>
            </a:fld>
            <a:endParaRPr lang="es-ES"/>
          </a:p>
        </p:txBody>
      </p:sp>
    </p:spTree>
    <p:extLst>
      <p:ext uri="{BB962C8B-B14F-4D97-AF65-F5344CB8AC3E}">
        <p14:creationId xmlns:p14="http://schemas.microsoft.com/office/powerpoint/2010/main" val="17243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Típicamente</a:t>
            </a:r>
            <a:r>
              <a:rPr lang="es-MX" baseline="0" dirty="0"/>
              <a:t> se usa SQL-92. </a:t>
            </a:r>
          </a:p>
          <a:p>
            <a:endParaRPr lang="es-MX" baseline="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3</a:t>
            </a:fld>
            <a:endParaRPr lang="es-ES"/>
          </a:p>
        </p:txBody>
      </p:sp>
    </p:spTree>
    <p:extLst>
      <p:ext uri="{BB962C8B-B14F-4D97-AF65-F5344CB8AC3E}">
        <p14:creationId xmlns:p14="http://schemas.microsoft.com/office/powerpoint/2010/main" val="2947854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 El nombre de los bebedores que no frecuentan ningún bar</a:t>
            </a:r>
          </a:p>
          <a:p>
            <a:r>
              <a:rPr lang="es-CO" dirty="0"/>
              <a:t>SELECT nombre</a:t>
            </a:r>
          </a:p>
          <a:p>
            <a:r>
              <a:rPr lang="es-CO" dirty="0"/>
              <a:t>FROM </a:t>
            </a:r>
            <a:r>
              <a:rPr lang="es-CO" dirty="0" err="1"/>
              <a:t>parranderos.bebedores</a:t>
            </a:r>
            <a:endParaRPr lang="es-CO" dirty="0"/>
          </a:p>
          <a:p>
            <a:r>
              <a:rPr lang="es-CO" dirty="0"/>
              <a:t>WHERE id NOT IN (SELECT </a:t>
            </a:r>
            <a:r>
              <a:rPr lang="es-CO" dirty="0" err="1"/>
              <a:t>id_bebedor</a:t>
            </a:r>
            <a:endParaRPr lang="es-CO" dirty="0"/>
          </a:p>
          <a:p>
            <a:r>
              <a:rPr lang="es-CO" dirty="0"/>
              <a:t>                  FROM </a:t>
            </a:r>
            <a:r>
              <a:rPr lang="es-CO" dirty="0" err="1"/>
              <a:t>parranderos.frecuentan</a:t>
            </a:r>
            <a:r>
              <a:rPr lang="es-CO" dirty="0"/>
              <a:t>)</a:t>
            </a:r>
          </a:p>
          <a:p>
            <a:r>
              <a:rPr lang="es-CO" dirty="0"/>
              <a:t>ORDER BY nombre;</a:t>
            </a:r>
          </a:p>
          <a:p>
            <a:endParaRPr lang="es-CO" dirty="0"/>
          </a:p>
          <a:p>
            <a:r>
              <a:rPr lang="es-CO" dirty="0"/>
              <a:t>-- El nombre de los bebedores y el de los bares que frecuenta. Si el bebedor no</a:t>
            </a:r>
          </a:p>
          <a:p>
            <a:r>
              <a:rPr lang="es-CO" dirty="0"/>
              <a:t>-- frecuenta ningún bar también debe aparecer</a:t>
            </a:r>
          </a:p>
          <a:p>
            <a:r>
              <a:rPr lang="es-CO" dirty="0"/>
              <a:t>SELECT </a:t>
            </a:r>
            <a:r>
              <a:rPr lang="es-CO" dirty="0" err="1"/>
              <a:t>bdor.nombre</a:t>
            </a:r>
            <a:r>
              <a:rPr lang="es-CO" dirty="0"/>
              <a:t>, </a:t>
            </a:r>
            <a:r>
              <a:rPr lang="es-CO" dirty="0" err="1"/>
              <a:t>bar.nombre</a:t>
            </a:r>
            <a:endParaRPr lang="es-CO" dirty="0"/>
          </a:p>
          <a:p>
            <a:r>
              <a:rPr lang="es-CO" dirty="0"/>
              <a:t>FROM </a:t>
            </a:r>
            <a:r>
              <a:rPr lang="es-CO" dirty="0" err="1"/>
              <a:t>parranderos.bebedores</a:t>
            </a:r>
            <a:r>
              <a:rPr lang="es-CO" dirty="0"/>
              <a:t> </a:t>
            </a:r>
            <a:r>
              <a:rPr lang="es-CO" dirty="0" err="1"/>
              <a:t>bdor</a:t>
            </a:r>
            <a:r>
              <a:rPr lang="es-CO" dirty="0"/>
              <a:t> LEFT OUTER JOIN </a:t>
            </a:r>
          </a:p>
          <a:p>
            <a:r>
              <a:rPr lang="es-CO" dirty="0"/>
              <a:t>          (</a:t>
            </a:r>
            <a:r>
              <a:rPr lang="es-CO" dirty="0" err="1"/>
              <a:t>parranderos.frecuentan</a:t>
            </a:r>
            <a:r>
              <a:rPr lang="es-CO" dirty="0"/>
              <a:t> f INNER JOIN </a:t>
            </a:r>
            <a:r>
              <a:rPr lang="es-CO" dirty="0" err="1"/>
              <a:t>parranderos.bares</a:t>
            </a:r>
            <a:r>
              <a:rPr lang="es-CO" dirty="0"/>
              <a:t> bar </a:t>
            </a:r>
          </a:p>
          <a:p>
            <a:r>
              <a:rPr lang="es-CO" dirty="0"/>
              <a:t>            ON </a:t>
            </a:r>
            <a:r>
              <a:rPr lang="es-CO" dirty="0" err="1"/>
              <a:t>f.id_bar</a:t>
            </a:r>
            <a:r>
              <a:rPr lang="es-CO" dirty="0"/>
              <a:t> = bar.id)</a:t>
            </a:r>
          </a:p>
          <a:p>
            <a:r>
              <a:rPr lang="es-CO" dirty="0"/>
              <a:t>      ON bdor.id = </a:t>
            </a:r>
            <a:r>
              <a:rPr lang="es-CO" dirty="0" err="1"/>
              <a:t>f.id_bebedor</a:t>
            </a:r>
            <a:endParaRPr lang="es-CO" dirty="0"/>
          </a:p>
          <a:p>
            <a:r>
              <a:rPr lang="es-CO" dirty="0"/>
              <a:t>  ORDER BY </a:t>
            </a:r>
            <a:r>
              <a:rPr lang="es-CO" dirty="0" err="1"/>
              <a:t>bdor.nombre</a:t>
            </a:r>
            <a:r>
              <a:rPr lang="es-CO" dirty="0"/>
              <a:t>, </a:t>
            </a:r>
            <a:r>
              <a:rPr lang="es-CO" dirty="0" err="1"/>
              <a:t>bar.nombre</a:t>
            </a:r>
            <a:r>
              <a:rPr lang="es-CO" dirty="0"/>
              <a:t>; </a:t>
            </a:r>
          </a:p>
          <a:p>
            <a:endParaRPr lang="es-ES" dirty="0"/>
          </a:p>
          <a:p>
            <a:r>
              <a:rPr lang="es-CO" dirty="0"/>
              <a:t>-- El nombre de los bebedores y el número de bares que frecuenta. </a:t>
            </a:r>
          </a:p>
          <a:p>
            <a:r>
              <a:rPr lang="es-CO" dirty="0"/>
              <a:t>-- Si el bebedor no frecuenta ningún bar debe aparecer indicando </a:t>
            </a:r>
          </a:p>
          <a:p>
            <a:r>
              <a:rPr lang="es-CO" dirty="0"/>
              <a:t>-- que frecuenta 0 bares</a:t>
            </a:r>
          </a:p>
          <a:p>
            <a:r>
              <a:rPr lang="es-CO" dirty="0"/>
              <a:t>SELECT </a:t>
            </a:r>
            <a:r>
              <a:rPr lang="es-CO" dirty="0" err="1"/>
              <a:t>bdor.nombre</a:t>
            </a:r>
            <a:r>
              <a:rPr lang="es-CO" dirty="0"/>
              <a:t>, NVL (</a:t>
            </a:r>
            <a:r>
              <a:rPr lang="es-CO" dirty="0" err="1"/>
              <a:t>numBares</a:t>
            </a:r>
            <a:r>
              <a:rPr lang="es-CO" dirty="0"/>
              <a:t>, 0) as Bares</a:t>
            </a:r>
          </a:p>
          <a:p>
            <a:r>
              <a:rPr lang="es-CO" dirty="0"/>
              <a:t>FROM </a:t>
            </a:r>
            <a:r>
              <a:rPr lang="es-CO" dirty="0" err="1"/>
              <a:t>parranderos.bebedores</a:t>
            </a:r>
            <a:r>
              <a:rPr lang="es-CO" dirty="0"/>
              <a:t> </a:t>
            </a:r>
            <a:r>
              <a:rPr lang="es-CO" dirty="0" err="1"/>
              <a:t>bdor</a:t>
            </a:r>
            <a:r>
              <a:rPr lang="es-CO" dirty="0"/>
              <a:t> LEFT OUTER JOIN </a:t>
            </a:r>
          </a:p>
          <a:p>
            <a:r>
              <a:rPr lang="es-CO" dirty="0"/>
              <a:t>         (SELECT </a:t>
            </a:r>
            <a:r>
              <a:rPr lang="es-CO" dirty="0" err="1"/>
              <a:t>id_bebedor</a:t>
            </a:r>
            <a:r>
              <a:rPr lang="es-CO" dirty="0"/>
              <a:t>, </a:t>
            </a:r>
            <a:r>
              <a:rPr lang="es-CO" dirty="0" err="1"/>
              <a:t>count</a:t>
            </a:r>
            <a:r>
              <a:rPr lang="es-CO" dirty="0"/>
              <a:t> (*) as </a:t>
            </a:r>
            <a:r>
              <a:rPr lang="es-CO" dirty="0" err="1"/>
              <a:t>numBares</a:t>
            </a:r>
            <a:endParaRPr lang="es-CO" dirty="0"/>
          </a:p>
          <a:p>
            <a:r>
              <a:rPr lang="es-CO" dirty="0"/>
              <a:t>          FROM </a:t>
            </a:r>
            <a:r>
              <a:rPr lang="es-CO" dirty="0" err="1"/>
              <a:t>parranderos.frecuentan</a:t>
            </a:r>
            <a:endParaRPr lang="es-CO" dirty="0"/>
          </a:p>
          <a:p>
            <a:r>
              <a:rPr lang="es-CO" dirty="0"/>
              <a:t>          GROUP BY </a:t>
            </a:r>
            <a:r>
              <a:rPr lang="es-CO" dirty="0" err="1"/>
              <a:t>id_bebedor</a:t>
            </a:r>
            <a:r>
              <a:rPr lang="es-CO" dirty="0"/>
              <a:t>) </a:t>
            </a:r>
            <a:r>
              <a:rPr lang="es-CO" dirty="0" err="1"/>
              <a:t>resp</a:t>
            </a:r>
            <a:endParaRPr lang="es-CO" dirty="0"/>
          </a:p>
          <a:p>
            <a:r>
              <a:rPr lang="es-CO" dirty="0"/>
              <a:t>     ON bdor.id = </a:t>
            </a:r>
            <a:r>
              <a:rPr lang="es-CO" dirty="0" err="1"/>
              <a:t>resp.id_bebedor</a:t>
            </a:r>
            <a:r>
              <a:rPr lang="es-CO" dirty="0"/>
              <a:t>;</a:t>
            </a:r>
          </a:p>
          <a:p>
            <a:r>
              <a:rPr lang="es-CO" dirty="0"/>
              <a:t>--ORDER BY </a:t>
            </a:r>
            <a:r>
              <a:rPr lang="es-CO" dirty="0" err="1"/>
              <a:t>numBares</a:t>
            </a:r>
            <a:r>
              <a:rPr lang="es-CO" dirty="0"/>
              <a:t>;</a:t>
            </a:r>
          </a:p>
          <a:p>
            <a:endParaRPr lang="es-ES" dirty="0"/>
          </a:p>
          <a:p>
            <a:r>
              <a:rPr lang="es-CO" dirty="0"/>
              <a:t>-- El nombre del bar que es frecuentado por más bebedores</a:t>
            </a:r>
          </a:p>
          <a:p>
            <a:r>
              <a:rPr lang="es-CO" dirty="0"/>
              <a:t>SELECT nombre, </a:t>
            </a:r>
            <a:r>
              <a:rPr lang="es-CO" dirty="0" err="1"/>
              <a:t>numBeb</a:t>
            </a:r>
            <a:endParaRPr lang="es-CO" dirty="0"/>
          </a:p>
          <a:p>
            <a:r>
              <a:rPr lang="es-CO" dirty="0"/>
              <a:t>FROM (SELECT * </a:t>
            </a:r>
          </a:p>
          <a:p>
            <a:r>
              <a:rPr lang="es-CO" dirty="0"/>
              <a:t>      FROM( SELECT </a:t>
            </a:r>
            <a:r>
              <a:rPr lang="es-CO" dirty="0" err="1"/>
              <a:t>id_bar</a:t>
            </a:r>
            <a:r>
              <a:rPr lang="es-CO" dirty="0"/>
              <a:t>, </a:t>
            </a:r>
            <a:r>
              <a:rPr lang="es-CO" dirty="0" err="1"/>
              <a:t>count</a:t>
            </a:r>
            <a:r>
              <a:rPr lang="es-CO" dirty="0"/>
              <a:t> (*) as </a:t>
            </a:r>
            <a:r>
              <a:rPr lang="es-CO" dirty="0" err="1"/>
              <a:t>numBeb</a:t>
            </a:r>
            <a:endParaRPr lang="es-CO" dirty="0"/>
          </a:p>
          <a:p>
            <a:r>
              <a:rPr lang="es-CO" dirty="0"/>
              <a:t>            FROM </a:t>
            </a:r>
            <a:r>
              <a:rPr lang="es-CO" dirty="0" err="1"/>
              <a:t>parranderos.frecuentan</a:t>
            </a:r>
            <a:endParaRPr lang="es-CO" dirty="0"/>
          </a:p>
          <a:p>
            <a:r>
              <a:rPr lang="es-CO" dirty="0"/>
              <a:t>            GROUP BY </a:t>
            </a:r>
            <a:r>
              <a:rPr lang="es-CO" dirty="0" err="1"/>
              <a:t>id_bar</a:t>
            </a:r>
            <a:endParaRPr lang="es-CO" dirty="0"/>
          </a:p>
          <a:p>
            <a:r>
              <a:rPr lang="es-CO" dirty="0"/>
              <a:t>            ORDER BY </a:t>
            </a:r>
            <a:r>
              <a:rPr lang="es-CO" dirty="0" err="1"/>
              <a:t>numBeb</a:t>
            </a:r>
            <a:r>
              <a:rPr lang="es-CO" dirty="0"/>
              <a:t> DESC)</a:t>
            </a:r>
          </a:p>
          <a:p>
            <a:r>
              <a:rPr lang="es-CO" dirty="0"/>
              <a:t>      WHERE ROWNUM = 1) </a:t>
            </a:r>
            <a:r>
              <a:rPr lang="es-CO" dirty="0" err="1"/>
              <a:t>resp</a:t>
            </a:r>
            <a:r>
              <a:rPr lang="es-CO" dirty="0"/>
              <a:t>, </a:t>
            </a:r>
            <a:r>
              <a:rPr lang="es-CO" dirty="0" err="1"/>
              <a:t>parranderos.bares</a:t>
            </a:r>
            <a:r>
              <a:rPr lang="es-CO" dirty="0"/>
              <a:t> bar</a:t>
            </a:r>
          </a:p>
          <a:p>
            <a:r>
              <a:rPr lang="es-CO" dirty="0"/>
              <a:t>WHERE bar.id = </a:t>
            </a:r>
            <a:r>
              <a:rPr lang="es-CO" dirty="0" err="1"/>
              <a:t>resp.id_bar</a:t>
            </a:r>
            <a:r>
              <a:rPr lang="es-CO" dirty="0"/>
              <a:t>;</a:t>
            </a:r>
          </a:p>
          <a:p>
            <a:endParaRPr lang="es-CO" dirty="0"/>
          </a:p>
          <a:p>
            <a:r>
              <a:rPr lang="es-CO" dirty="0"/>
              <a:t>-- El nombre del bar que es frecuentado por más bebedores v2</a:t>
            </a:r>
          </a:p>
          <a:p>
            <a:r>
              <a:rPr lang="es-CO" dirty="0"/>
              <a:t>WITH </a:t>
            </a:r>
            <a:r>
              <a:rPr lang="es-CO" dirty="0" err="1"/>
              <a:t>MaxBeb</a:t>
            </a:r>
            <a:r>
              <a:rPr lang="es-CO" dirty="0"/>
              <a:t> as (</a:t>
            </a:r>
          </a:p>
          <a:p>
            <a:r>
              <a:rPr lang="es-CO" dirty="0"/>
              <a:t>            SELECT </a:t>
            </a:r>
            <a:r>
              <a:rPr lang="es-CO" dirty="0" err="1"/>
              <a:t>id_bar</a:t>
            </a:r>
            <a:r>
              <a:rPr lang="es-CO" dirty="0"/>
              <a:t>, </a:t>
            </a:r>
            <a:r>
              <a:rPr lang="es-CO" dirty="0" err="1"/>
              <a:t>count</a:t>
            </a:r>
            <a:r>
              <a:rPr lang="es-CO" dirty="0"/>
              <a:t> (*) as </a:t>
            </a:r>
            <a:r>
              <a:rPr lang="es-CO" dirty="0" err="1"/>
              <a:t>numBeb</a:t>
            </a:r>
            <a:endParaRPr lang="es-CO" dirty="0"/>
          </a:p>
          <a:p>
            <a:r>
              <a:rPr lang="es-CO" dirty="0"/>
              <a:t>            FROM </a:t>
            </a:r>
            <a:r>
              <a:rPr lang="es-CO" dirty="0" err="1"/>
              <a:t>parranderos.frecuentan</a:t>
            </a:r>
            <a:endParaRPr lang="es-CO" dirty="0"/>
          </a:p>
          <a:p>
            <a:r>
              <a:rPr lang="es-CO" dirty="0"/>
              <a:t>            GROUP BY </a:t>
            </a:r>
            <a:r>
              <a:rPr lang="es-CO" dirty="0" err="1"/>
              <a:t>id_bar</a:t>
            </a:r>
            <a:r>
              <a:rPr lang="es-CO" dirty="0"/>
              <a:t>)</a:t>
            </a:r>
          </a:p>
          <a:p>
            <a:r>
              <a:rPr lang="es-CO" dirty="0"/>
              <a:t>SELECT nombre, </a:t>
            </a:r>
            <a:r>
              <a:rPr lang="es-CO" dirty="0" err="1"/>
              <a:t>numBeb</a:t>
            </a:r>
            <a:endParaRPr lang="es-CO" dirty="0"/>
          </a:p>
          <a:p>
            <a:r>
              <a:rPr lang="es-CO" dirty="0"/>
              <a:t>FROM </a:t>
            </a:r>
            <a:r>
              <a:rPr lang="es-CO" dirty="0" err="1"/>
              <a:t>parranderos.bares</a:t>
            </a:r>
            <a:r>
              <a:rPr lang="es-CO" dirty="0"/>
              <a:t>, </a:t>
            </a:r>
            <a:r>
              <a:rPr lang="es-CO" dirty="0" err="1"/>
              <a:t>MaxBeb</a:t>
            </a:r>
            <a:endParaRPr lang="es-CO" dirty="0"/>
          </a:p>
          <a:p>
            <a:r>
              <a:rPr lang="es-CO" dirty="0"/>
              <a:t>WHERE </a:t>
            </a:r>
            <a:r>
              <a:rPr lang="es-CO" dirty="0" err="1"/>
              <a:t>MaxBeb.id_bar</a:t>
            </a:r>
            <a:r>
              <a:rPr lang="es-CO" dirty="0"/>
              <a:t> = parranderos.bares.id AND</a:t>
            </a:r>
          </a:p>
          <a:p>
            <a:r>
              <a:rPr lang="es-CO" dirty="0"/>
              <a:t>      	</a:t>
            </a:r>
            <a:r>
              <a:rPr lang="es-CO" dirty="0" err="1"/>
              <a:t>numBeb</a:t>
            </a:r>
            <a:r>
              <a:rPr lang="es-CO" dirty="0"/>
              <a:t> = 	(SELECT Max (</a:t>
            </a:r>
            <a:r>
              <a:rPr lang="es-CO" dirty="0" err="1"/>
              <a:t>numBeb</a:t>
            </a:r>
            <a:r>
              <a:rPr lang="es-CO" dirty="0"/>
              <a:t>)</a:t>
            </a:r>
          </a:p>
          <a:p>
            <a:r>
              <a:rPr lang="es-CO" dirty="0"/>
              <a:t>                		FROM </a:t>
            </a:r>
            <a:r>
              <a:rPr lang="es-CO" dirty="0" err="1"/>
              <a:t>MaxBeb</a:t>
            </a:r>
            <a:r>
              <a:rPr lang="es-CO" dirty="0"/>
              <a:t>);</a:t>
            </a:r>
          </a:p>
          <a:p>
            <a:endParaRPr lang="es-419" dirty="0"/>
          </a:p>
          <a:p>
            <a:r>
              <a:rPr lang="es-CO" dirty="0"/>
              <a:t>-- El nombre del bar que es frecuentado por más bebedores v3</a:t>
            </a:r>
          </a:p>
          <a:p>
            <a:r>
              <a:rPr lang="es-CO" dirty="0"/>
              <a:t>SELECT bar.id as id, </a:t>
            </a:r>
            <a:r>
              <a:rPr lang="es-CO" dirty="0" err="1"/>
              <a:t>ba.nombre</a:t>
            </a:r>
            <a:r>
              <a:rPr lang="es-CO" dirty="0"/>
              <a:t> </a:t>
            </a:r>
            <a:r>
              <a:rPr lang="es-CO" dirty="0" err="1"/>
              <a:t>nom</a:t>
            </a:r>
            <a:r>
              <a:rPr lang="es-CO" dirty="0"/>
              <a:t>, </a:t>
            </a:r>
            <a:r>
              <a:rPr lang="es-CO" dirty="0" err="1"/>
              <a:t>count</a:t>
            </a:r>
            <a:r>
              <a:rPr lang="es-CO" dirty="0"/>
              <a:t>(*) as c</a:t>
            </a:r>
          </a:p>
          <a:p>
            <a:r>
              <a:rPr lang="es-CO" dirty="0"/>
              <a:t>FROM </a:t>
            </a:r>
            <a:r>
              <a:rPr lang="es-CO" dirty="0" err="1"/>
              <a:t>parranderos.bares</a:t>
            </a:r>
            <a:r>
              <a:rPr lang="es-CO" dirty="0"/>
              <a:t> bar, </a:t>
            </a:r>
            <a:r>
              <a:rPr lang="es-CO" dirty="0" err="1"/>
              <a:t>Parranderos.frecuentan</a:t>
            </a:r>
            <a:r>
              <a:rPr lang="es-CO" dirty="0"/>
              <a:t> f</a:t>
            </a:r>
          </a:p>
          <a:p>
            <a:r>
              <a:rPr lang="es-CO" dirty="0"/>
              <a:t>WHERE bar.id = </a:t>
            </a:r>
            <a:r>
              <a:rPr lang="es-CO" dirty="0" err="1"/>
              <a:t>f.ID_BAR</a:t>
            </a:r>
            <a:endParaRPr lang="es-CO" dirty="0"/>
          </a:p>
          <a:p>
            <a:r>
              <a:rPr lang="es-CO" dirty="0" err="1"/>
              <a:t>group</a:t>
            </a:r>
            <a:r>
              <a:rPr lang="es-CO" dirty="0"/>
              <a:t> </a:t>
            </a:r>
            <a:r>
              <a:rPr lang="es-CO" dirty="0" err="1"/>
              <a:t>by</a:t>
            </a:r>
            <a:r>
              <a:rPr lang="es-CO" dirty="0"/>
              <a:t> bar.id, </a:t>
            </a:r>
            <a:r>
              <a:rPr lang="es-CO" dirty="0" err="1"/>
              <a:t>ba.nombre</a:t>
            </a:r>
            <a:endParaRPr lang="es-CO" dirty="0"/>
          </a:p>
          <a:p>
            <a:r>
              <a:rPr lang="es-CO" dirty="0" err="1"/>
              <a:t>having</a:t>
            </a:r>
            <a:r>
              <a:rPr lang="es-CO" dirty="0"/>
              <a:t> </a:t>
            </a:r>
            <a:r>
              <a:rPr lang="es-CO" dirty="0" err="1"/>
              <a:t>count</a:t>
            </a:r>
            <a:r>
              <a:rPr lang="es-CO" dirty="0"/>
              <a:t>(*) = (</a:t>
            </a:r>
            <a:r>
              <a:rPr lang="es-CO" dirty="0" err="1"/>
              <a:t>select</a:t>
            </a:r>
            <a:r>
              <a:rPr lang="es-CO" dirty="0"/>
              <a:t> </a:t>
            </a:r>
            <a:r>
              <a:rPr lang="es-CO" dirty="0" err="1"/>
              <a:t>max</a:t>
            </a:r>
            <a:r>
              <a:rPr lang="es-CO" baseline="0" dirty="0"/>
              <a:t> </a:t>
            </a:r>
            <a:r>
              <a:rPr lang="es-CO" dirty="0"/>
              <a:t>(cc)</a:t>
            </a:r>
          </a:p>
          <a:p>
            <a:r>
              <a:rPr lang="es-CO" dirty="0"/>
              <a:t>                              </a:t>
            </a:r>
            <a:r>
              <a:rPr lang="es-CO" dirty="0" err="1"/>
              <a:t>from</a:t>
            </a:r>
            <a:r>
              <a:rPr lang="es-CO" dirty="0"/>
              <a:t> (SELECT </a:t>
            </a:r>
            <a:r>
              <a:rPr lang="es-CO" dirty="0" err="1"/>
              <a:t>ff.ID_BAR</a:t>
            </a:r>
            <a:r>
              <a:rPr lang="es-CO" dirty="0"/>
              <a:t> as id, </a:t>
            </a:r>
            <a:r>
              <a:rPr lang="es-CO" dirty="0" err="1"/>
              <a:t>count</a:t>
            </a:r>
            <a:r>
              <a:rPr lang="es-CO" dirty="0"/>
              <a:t>(*) as cc</a:t>
            </a:r>
          </a:p>
          <a:p>
            <a:r>
              <a:rPr lang="es-CO" dirty="0"/>
              <a:t>                                        FROM </a:t>
            </a:r>
            <a:r>
              <a:rPr lang="es-CO" dirty="0" err="1"/>
              <a:t>Parranderos.frecuentan</a:t>
            </a:r>
            <a:r>
              <a:rPr lang="es-CO" dirty="0"/>
              <a:t> </a:t>
            </a:r>
            <a:r>
              <a:rPr lang="es-CO" dirty="0" err="1"/>
              <a:t>ff</a:t>
            </a:r>
            <a:endParaRPr lang="es-CO" dirty="0"/>
          </a:p>
          <a:p>
            <a:r>
              <a:rPr lang="es-CO" dirty="0"/>
              <a:t>                                        </a:t>
            </a:r>
            <a:r>
              <a:rPr lang="es-CO" dirty="0" err="1"/>
              <a:t>group</a:t>
            </a:r>
            <a:r>
              <a:rPr lang="es-CO" dirty="0"/>
              <a:t> </a:t>
            </a:r>
            <a:r>
              <a:rPr lang="es-CO" dirty="0" err="1"/>
              <a:t>by</a:t>
            </a:r>
            <a:r>
              <a:rPr lang="es-CO" dirty="0"/>
              <a:t> </a:t>
            </a:r>
            <a:r>
              <a:rPr lang="es-CO" dirty="0" err="1"/>
              <a:t>ff.ID_BAR</a:t>
            </a:r>
            <a:endParaRPr lang="es-CO" dirty="0"/>
          </a:p>
          <a:p>
            <a:r>
              <a:rPr lang="es-CO" dirty="0"/>
              <a:t>                                       )</a:t>
            </a:r>
          </a:p>
          <a:p>
            <a:r>
              <a:rPr lang="es-CO" dirty="0"/>
              <a:t>                              )</a:t>
            </a:r>
          </a:p>
          <a:p>
            <a:r>
              <a:rPr lang="es-CO" dirty="0"/>
              <a:t>;</a:t>
            </a:r>
          </a:p>
          <a:p>
            <a:r>
              <a:rPr lang="es-CO" dirty="0"/>
              <a:t>-- El nombre de los bares más frecuentados, con su número de visitas - v4</a:t>
            </a:r>
          </a:p>
          <a:p>
            <a:r>
              <a:rPr lang="es-CO" dirty="0" err="1"/>
              <a:t>with</a:t>
            </a:r>
            <a:r>
              <a:rPr lang="es-CO" dirty="0"/>
              <a:t> </a:t>
            </a:r>
            <a:r>
              <a:rPr lang="es-CO" dirty="0" err="1"/>
              <a:t>aux</a:t>
            </a:r>
            <a:r>
              <a:rPr lang="es-CO" dirty="0"/>
              <a:t> as</a:t>
            </a:r>
          </a:p>
          <a:p>
            <a:r>
              <a:rPr lang="es-CO" dirty="0"/>
              <a:t>  (</a:t>
            </a:r>
            <a:r>
              <a:rPr lang="es-CO" dirty="0" err="1"/>
              <a:t>select</a:t>
            </a:r>
            <a:r>
              <a:rPr lang="es-CO" dirty="0"/>
              <a:t> </a:t>
            </a:r>
            <a:r>
              <a:rPr lang="es-CO" dirty="0" err="1"/>
              <a:t>id_bar</a:t>
            </a:r>
            <a:r>
              <a:rPr lang="es-CO" dirty="0"/>
              <a:t>, </a:t>
            </a:r>
            <a:r>
              <a:rPr lang="es-CO" dirty="0" err="1"/>
              <a:t>count</a:t>
            </a:r>
            <a:r>
              <a:rPr lang="es-CO" dirty="0"/>
              <a:t> (*) as </a:t>
            </a:r>
            <a:r>
              <a:rPr lang="es-CO" dirty="0" err="1"/>
              <a:t>numBeb</a:t>
            </a:r>
            <a:endParaRPr lang="es-CO" dirty="0"/>
          </a:p>
          <a:p>
            <a:r>
              <a:rPr lang="es-CO" dirty="0"/>
              <a:t>   </a:t>
            </a:r>
            <a:r>
              <a:rPr lang="es-CO" dirty="0" err="1"/>
              <a:t>from</a:t>
            </a:r>
            <a:r>
              <a:rPr lang="es-CO" dirty="0"/>
              <a:t> </a:t>
            </a:r>
            <a:r>
              <a:rPr lang="es-CO" dirty="0" err="1"/>
              <a:t>parranderos.frecuentan</a:t>
            </a:r>
            <a:endParaRPr lang="es-CO" dirty="0"/>
          </a:p>
          <a:p>
            <a:r>
              <a:rPr lang="es-CO" dirty="0"/>
              <a:t>   </a:t>
            </a:r>
            <a:r>
              <a:rPr lang="es-CO" dirty="0" err="1"/>
              <a:t>group</a:t>
            </a:r>
            <a:r>
              <a:rPr lang="es-CO" dirty="0"/>
              <a:t> </a:t>
            </a:r>
            <a:r>
              <a:rPr lang="es-CO" dirty="0" err="1"/>
              <a:t>by</a:t>
            </a:r>
            <a:r>
              <a:rPr lang="es-CO" dirty="0"/>
              <a:t> </a:t>
            </a:r>
            <a:r>
              <a:rPr lang="es-CO" dirty="0" err="1"/>
              <a:t>id_bar</a:t>
            </a:r>
            <a:endParaRPr lang="es-CO" dirty="0"/>
          </a:p>
          <a:p>
            <a:r>
              <a:rPr lang="es-CO" dirty="0"/>
              <a:t>   </a:t>
            </a:r>
            <a:r>
              <a:rPr lang="es-CO" dirty="0" err="1"/>
              <a:t>order</a:t>
            </a:r>
            <a:r>
              <a:rPr lang="es-CO" dirty="0"/>
              <a:t> </a:t>
            </a:r>
            <a:r>
              <a:rPr lang="es-CO" dirty="0" err="1"/>
              <a:t>by</a:t>
            </a:r>
            <a:r>
              <a:rPr lang="es-CO" dirty="0"/>
              <a:t> </a:t>
            </a:r>
            <a:r>
              <a:rPr lang="es-CO" dirty="0" err="1"/>
              <a:t>numBeb</a:t>
            </a:r>
            <a:r>
              <a:rPr lang="es-CO" dirty="0"/>
              <a:t> </a:t>
            </a:r>
            <a:r>
              <a:rPr lang="es-CO" dirty="0" err="1"/>
              <a:t>desc</a:t>
            </a:r>
            <a:r>
              <a:rPr lang="es-CO" dirty="0"/>
              <a:t>),</a:t>
            </a:r>
          </a:p>
          <a:p>
            <a:r>
              <a:rPr lang="es-CO" dirty="0"/>
              <a:t>aux2 as </a:t>
            </a:r>
          </a:p>
          <a:p>
            <a:r>
              <a:rPr lang="es-CO" dirty="0"/>
              <a:t>  (</a:t>
            </a:r>
            <a:r>
              <a:rPr lang="es-CO" dirty="0" err="1"/>
              <a:t>select</a:t>
            </a:r>
            <a:r>
              <a:rPr lang="es-CO" dirty="0"/>
              <a:t> *</a:t>
            </a:r>
          </a:p>
          <a:p>
            <a:r>
              <a:rPr lang="es-CO" dirty="0"/>
              <a:t>   </a:t>
            </a:r>
            <a:r>
              <a:rPr lang="es-CO" dirty="0" err="1"/>
              <a:t>from</a:t>
            </a:r>
            <a:r>
              <a:rPr lang="es-CO" dirty="0"/>
              <a:t> </a:t>
            </a:r>
            <a:r>
              <a:rPr lang="es-CO" dirty="0" err="1"/>
              <a:t>aux</a:t>
            </a:r>
            <a:endParaRPr lang="es-CO" dirty="0"/>
          </a:p>
          <a:p>
            <a:r>
              <a:rPr lang="es-CO" dirty="0"/>
              <a:t>   </a:t>
            </a:r>
            <a:r>
              <a:rPr lang="es-CO" dirty="0" err="1"/>
              <a:t>where</a:t>
            </a:r>
            <a:r>
              <a:rPr lang="es-CO" dirty="0"/>
              <a:t> </a:t>
            </a:r>
            <a:r>
              <a:rPr lang="es-CO" dirty="0" err="1"/>
              <a:t>numBeb</a:t>
            </a:r>
            <a:r>
              <a:rPr lang="es-CO" dirty="0"/>
              <a:t> = ( </a:t>
            </a:r>
            <a:r>
              <a:rPr lang="es-CO" dirty="0" err="1"/>
              <a:t>select</a:t>
            </a:r>
            <a:r>
              <a:rPr lang="es-CO" dirty="0"/>
              <a:t> </a:t>
            </a:r>
            <a:r>
              <a:rPr lang="es-CO" dirty="0" err="1"/>
              <a:t>max</a:t>
            </a:r>
            <a:r>
              <a:rPr lang="es-CO" dirty="0"/>
              <a:t> (</a:t>
            </a:r>
            <a:r>
              <a:rPr lang="es-CO" dirty="0" err="1"/>
              <a:t>numBeb</a:t>
            </a:r>
            <a:r>
              <a:rPr lang="es-CO" dirty="0"/>
              <a:t>) </a:t>
            </a:r>
          </a:p>
          <a:p>
            <a:r>
              <a:rPr lang="es-CO" dirty="0"/>
              <a:t>                    </a:t>
            </a:r>
            <a:r>
              <a:rPr lang="es-CO" dirty="0" err="1"/>
              <a:t>from</a:t>
            </a:r>
            <a:r>
              <a:rPr lang="es-CO" dirty="0"/>
              <a:t> </a:t>
            </a:r>
            <a:r>
              <a:rPr lang="es-CO" dirty="0" err="1"/>
              <a:t>aux</a:t>
            </a:r>
            <a:r>
              <a:rPr lang="es-CO" dirty="0"/>
              <a:t>))</a:t>
            </a:r>
          </a:p>
          <a:p>
            <a:r>
              <a:rPr lang="es-CO" dirty="0"/>
              <a:t>  </a:t>
            </a:r>
          </a:p>
          <a:p>
            <a:r>
              <a:rPr lang="es-CO" dirty="0" err="1"/>
              <a:t>select</a:t>
            </a:r>
            <a:r>
              <a:rPr lang="es-CO" dirty="0"/>
              <a:t> </a:t>
            </a:r>
            <a:r>
              <a:rPr lang="es-CO" dirty="0" err="1"/>
              <a:t>bar.nombre</a:t>
            </a:r>
            <a:r>
              <a:rPr lang="es-CO" dirty="0"/>
              <a:t>, aux2.numBeb</a:t>
            </a:r>
          </a:p>
          <a:p>
            <a:r>
              <a:rPr lang="es-CO" dirty="0" err="1"/>
              <a:t>from</a:t>
            </a:r>
            <a:r>
              <a:rPr lang="es-CO" dirty="0"/>
              <a:t> </a:t>
            </a:r>
            <a:r>
              <a:rPr lang="es-CO" dirty="0" err="1"/>
              <a:t>parranderos.bares</a:t>
            </a:r>
            <a:r>
              <a:rPr lang="es-CO" dirty="0"/>
              <a:t> bar, aux2</a:t>
            </a:r>
          </a:p>
          <a:p>
            <a:r>
              <a:rPr lang="es-CO" dirty="0" err="1"/>
              <a:t>where</a:t>
            </a:r>
            <a:r>
              <a:rPr lang="es-CO" dirty="0"/>
              <a:t> bar.id = aux2.id_bar;</a:t>
            </a:r>
          </a:p>
          <a:p>
            <a:r>
              <a:rPr lang="es-CO" dirty="0"/>
              <a:t> </a:t>
            </a:r>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38</a:t>
            </a:fld>
            <a:endParaRPr lang="es-ES"/>
          </a:p>
        </p:txBody>
      </p:sp>
    </p:spTree>
    <p:extLst>
      <p:ext uri="{BB962C8B-B14F-4D97-AF65-F5344CB8AC3E}">
        <p14:creationId xmlns:p14="http://schemas.microsoft.com/office/powerpoint/2010/main" val="3733730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39</a:t>
            </a:fld>
            <a:endParaRPr lang="es-ES"/>
          </a:p>
        </p:txBody>
      </p:sp>
    </p:spTree>
    <p:extLst>
      <p:ext uri="{BB962C8B-B14F-4D97-AF65-F5344CB8AC3E}">
        <p14:creationId xmlns:p14="http://schemas.microsoft.com/office/powerpoint/2010/main" val="341959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_tradnl" sz="1200" dirty="0"/>
              <a:t>-- El nombre de los Bebedores que frecuentan bares que sirven alguna bebida que les gusta – v1</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SELECT </a:t>
            </a:r>
            <a:r>
              <a:rPr lang="es-ES" sz="1200" dirty="0" err="1"/>
              <a:t>distinct</a:t>
            </a:r>
            <a:r>
              <a:rPr lang="es-ES" sz="1200" dirty="0"/>
              <a:t> nombre</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FROM </a:t>
            </a:r>
            <a:r>
              <a:rPr lang="es-ES" sz="1200" dirty="0" err="1"/>
              <a:t>parranderos.bebedores</a:t>
            </a:r>
            <a:r>
              <a:rPr lang="es-ES" sz="1200" dirty="0"/>
              <a:t> </a:t>
            </a:r>
            <a:r>
              <a:rPr lang="es-ES" sz="1200" dirty="0" err="1"/>
              <a:t>bdor</a:t>
            </a:r>
            <a:r>
              <a:rPr lang="es-ES" sz="1200" dirty="0"/>
              <a:t>,   </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a:t>
            </a:r>
            <a:r>
              <a:rPr lang="es-ES" sz="1200" baseline="0" dirty="0"/>
              <a:t>           </a:t>
            </a:r>
            <a:r>
              <a:rPr lang="es-ES" sz="1200" dirty="0"/>
              <a:t>(SELECT *</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FROM  </a:t>
            </a:r>
            <a:r>
              <a:rPr lang="es-ES" sz="1200" dirty="0" err="1"/>
              <a:t>PARRANDEROS.frecuentan</a:t>
            </a:r>
            <a:r>
              <a:rPr lang="es-ES" sz="1200" dirty="0"/>
              <a:t> NATURAL INNER JOIN</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a:t>
            </a:r>
            <a:r>
              <a:rPr lang="es-ES" sz="1200" dirty="0" err="1"/>
              <a:t>PARRANDEROS.sirven</a:t>
            </a:r>
            <a:r>
              <a:rPr lang="es-ES" sz="1200" dirty="0"/>
              <a:t> NATURAL INNER JOIN</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a:t>
            </a:r>
            <a:r>
              <a:rPr lang="es-ES" sz="1200" dirty="0" err="1"/>
              <a:t>PARRANDEROS.gustan</a:t>
            </a:r>
            <a:r>
              <a:rPr lang="es-ES" sz="1200" dirty="0"/>
              <a:t>) </a:t>
            </a:r>
            <a:r>
              <a:rPr lang="es-ES" sz="1200" dirty="0" err="1"/>
              <a:t>aux</a:t>
            </a: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WHERE bdor.id = </a:t>
            </a:r>
            <a:r>
              <a:rPr lang="es-ES" sz="1200" dirty="0" err="1"/>
              <a:t>aux.id_bebedor</a:t>
            </a:r>
            <a:r>
              <a:rPr lang="es-ES" sz="1200" dirty="0"/>
              <a:t>;</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_tradnl" sz="1200" dirty="0"/>
              <a:t>-- El nombre de los Bebedores que frecuentan bares que sirven alguna bebida que les gusta – v2</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SELECT </a:t>
            </a:r>
            <a:r>
              <a:rPr lang="es-ES" sz="1200" dirty="0" err="1"/>
              <a:t>distinct</a:t>
            </a:r>
            <a:r>
              <a:rPr lang="es-ES" sz="1200" dirty="0"/>
              <a:t> nombre</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FROM </a:t>
            </a:r>
            <a:r>
              <a:rPr lang="es-ES" sz="1200" dirty="0" err="1"/>
              <a:t>parranderos.bebedores</a:t>
            </a:r>
            <a:r>
              <a:rPr lang="es-ES" sz="1200" dirty="0"/>
              <a:t> </a:t>
            </a:r>
            <a:r>
              <a:rPr lang="es-ES" sz="1200" dirty="0" err="1"/>
              <a:t>bdor</a:t>
            </a:r>
            <a:r>
              <a:rPr lang="es-ES" sz="1200" dirty="0"/>
              <a:t>,  </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(SELECT </a:t>
            </a:r>
            <a:r>
              <a:rPr lang="es-ES" sz="1200" dirty="0" err="1"/>
              <a:t>f.id_bebedor</a:t>
            </a:r>
            <a:r>
              <a:rPr lang="es-ES" sz="1200" dirty="0"/>
              <a:t>, </a:t>
            </a:r>
            <a:r>
              <a:rPr lang="es-ES" sz="1200" dirty="0" err="1"/>
              <a:t>f.id_bar,s.id_bebida</a:t>
            </a: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FROM  </a:t>
            </a:r>
            <a:r>
              <a:rPr lang="es-ES" sz="1200" dirty="0" err="1"/>
              <a:t>PARRANDEROS.frecuentan</a:t>
            </a:r>
            <a:r>
              <a:rPr lang="es-ES" sz="1200" dirty="0"/>
              <a:t> f, </a:t>
            </a:r>
            <a:r>
              <a:rPr lang="es-ES" sz="1200" dirty="0" err="1"/>
              <a:t>PARRANDEROS.sirven</a:t>
            </a:r>
            <a:r>
              <a:rPr lang="es-ES" sz="1200" dirty="0"/>
              <a:t> s, </a:t>
            </a:r>
            <a:r>
              <a:rPr lang="es-ES" sz="1200" dirty="0" err="1"/>
              <a:t>PARRANDEROS.gustan</a:t>
            </a:r>
            <a:r>
              <a:rPr lang="es-ES" sz="1200" dirty="0"/>
              <a:t> g</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WHERE </a:t>
            </a:r>
            <a:r>
              <a:rPr lang="es-ES" sz="1200" dirty="0" err="1"/>
              <a:t>f.id_bar</a:t>
            </a:r>
            <a:r>
              <a:rPr lang="es-ES" sz="1200" dirty="0"/>
              <a:t> = </a:t>
            </a:r>
            <a:r>
              <a:rPr lang="es-ES" sz="1200" dirty="0" err="1"/>
              <a:t>s.id_bar</a:t>
            </a:r>
            <a:r>
              <a:rPr lang="es-ES" sz="1200" dirty="0"/>
              <a:t> AND </a:t>
            </a:r>
            <a:r>
              <a:rPr lang="es-ES" sz="1200" dirty="0" err="1"/>
              <a:t>s.id_bebida</a:t>
            </a:r>
            <a:r>
              <a:rPr lang="es-ES" sz="1200" dirty="0"/>
              <a:t> = </a:t>
            </a:r>
            <a:r>
              <a:rPr lang="es-ES" sz="1200" dirty="0" err="1"/>
              <a:t>g.id_bebida</a:t>
            </a:r>
            <a:r>
              <a:rPr lang="es-ES" sz="1200" dirty="0"/>
              <a:t> AND </a:t>
            </a:r>
            <a:r>
              <a:rPr lang="es-ES" sz="1200" dirty="0" err="1"/>
              <a:t>g.id_bebedor</a:t>
            </a:r>
            <a:r>
              <a:rPr lang="es-ES" sz="1200" dirty="0"/>
              <a:t> = </a:t>
            </a:r>
            <a:r>
              <a:rPr lang="es-ES" sz="1200" dirty="0" err="1"/>
              <a:t>f.id_bebedor</a:t>
            </a:r>
            <a:r>
              <a:rPr lang="es-ES" sz="1200" dirty="0"/>
              <a:t>) </a:t>
            </a:r>
            <a:r>
              <a:rPr lang="es-ES" sz="1200" dirty="0" err="1"/>
              <a:t>aux</a:t>
            </a: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WHERE bdor.id = </a:t>
            </a:r>
            <a:r>
              <a:rPr lang="es-ES" sz="1200" dirty="0" err="1"/>
              <a:t>aux.id_bebedor</a:t>
            </a: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ORDER BY nombre;</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NOTA: Las dos versiones</a:t>
            </a:r>
            <a:r>
              <a:rPr lang="es-ES" sz="1200" baseline="0" dirty="0"/>
              <a:t> dan una respuesta diferente, pues la v1 (natural </a:t>
            </a:r>
            <a:r>
              <a:rPr lang="es-ES" sz="1200" baseline="0" dirty="0" err="1"/>
              <a:t>join</a:t>
            </a:r>
            <a:r>
              <a:rPr lang="es-ES" sz="1200" baseline="0" dirty="0"/>
              <a:t>) también verifica que los campos HORARIO sean iguales (+/- 90 nombres de diferencia !!)</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baseline="0" dirty="0"/>
              <a:t>	LA CORRECTA ES LA V2</a:t>
            </a:r>
          </a:p>
          <a:p>
            <a:pPr marL="0" marR="0" indent="0" algn="l" defTabSz="914400" rtl="0" eaLnBrk="0" fontAlgn="base" latinLnBrk="0" hangingPunct="0">
              <a:lnSpc>
                <a:spcPct val="100000"/>
              </a:lnSpc>
              <a:spcBef>
                <a:spcPct val="30000"/>
              </a:spcBef>
              <a:spcAft>
                <a:spcPct val="0"/>
              </a:spcAft>
              <a:buClrTx/>
              <a:buSzTx/>
              <a:buFont typeface="Arial" charset="0"/>
              <a:buNone/>
              <a:tabLst/>
              <a:defRPr/>
            </a:pPr>
            <a:endParaRPr lang="es-ES"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_tradnl" sz="1200" dirty="0"/>
              <a:t>-- El nombre de los Bebedores que solo frecuentan bares que NO sirven bebidas que le gusten.</a:t>
            </a:r>
          </a:p>
          <a:p>
            <a:pPr marL="0" indent="0">
              <a:buFont typeface="Arial" charset="0"/>
              <a:buNone/>
            </a:pPr>
            <a:r>
              <a:rPr lang="es-ES_tradnl" sz="1200" dirty="0"/>
              <a:t>SELECT DISTINCT nombre</a:t>
            </a:r>
          </a:p>
          <a:p>
            <a:pPr marL="0" indent="0">
              <a:buFont typeface="Arial" charset="0"/>
              <a:buNone/>
            </a:pPr>
            <a:r>
              <a:rPr lang="es-ES_tradnl" sz="1200" dirty="0"/>
              <a:t>FROM </a:t>
            </a:r>
            <a:r>
              <a:rPr lang="es-ES_tradnl" sz="1200" dirty="0" err="1"/>
              <a:t>Parranderos.bebedores</a:t>
            </a:r>
            <a:endParaRPr lang="es-ES_tradnl" sz="1200" dirty="0"/>
          </a:p>
          <a:p>
            <a:pPr marL="0" indent="0">
              <a:buFont typeface="Arial" charset="0"/>
              <a:buNone/>
            </a:pPr>
            <a:r>
              <a:rPr lang="es-ES_tradnl" sz="1200" dirty="0"/>
              <a:t>    </a:t>
            </a:r>
            <a:r>
              <a:rPr lang="es-ES_tradnl" sz="1200" b="1" dirty="0"/>
              <a:t>MINUS</a:t>
            </a:r>
          </a:p>
          <a:p>
            <a:pPr marL="0" indent="0">
              <a:buFont typeface="Arial" charset="0"/>
              <a:buNone/>
            </a:pPr>
            <a:r>
              <a:rPr lang="es-ES_tradnl" sz="1200" dirty="0"/>
              <a:t>SELECT DISTINCT nombre</a:t>
            </a:r>
          </a:p>
          <a:p>
            <a:pPr marL="0" indent="0">
              <a:buFont typeface="Arial" charset="0"/>
              <a:buNone/>
            </a:pPr>
            <a:r>
              <a:rPr lang="es-ES_tradnl" sz="1200" dirty="0"/>
              <a:t>FROM </a:t>
            </a:r>
            <a:r>
              <a:rPr lang="es-ES_tradnl" sz="1200" dirty="0" err="1"/>
              <a:t>parranderos.bebedores</a:t>
            </a:r>
            <a:r>
              <a:rPr lang="es-ES_tradnl" sz="1200" dirty="0"/>
              <a:t> </a:t>
            </a:r>
            <a:r>
              <a:rPr lang="es-ES_tradnl" sz="1200" dirty="0" err="1"/>
              <a:t>bdor</a:t>
            </a:r>
            <a:r>
              <a:rPr lang="es-ES_tradnl" sz="1200" dirty="0"/>
              <a:t>,  </a:t>
            </a:r>
          </a:p>
          <a:p>
            <a:pPr marL="0" indent="0">
              <a:buFont typeface="Arial" charset="0"/>
              <a:buNone/>
            </a:pPr>
            <a:r>
              <a:rPr lang="es-ES_tradnl" sz="1200" dirty="0"/>
              <a:t>            (SELECT </a:t>
            </a:r>
            <a:r>
              <a:rPr lang="es-ES_tradnl" sz="1200" dirty="0" err="1"/>
              <a:t>f.id_bebedor</a:t>
            </a:r>
            <a:r>
              <a:rPr lang="es-ES_tradnl" sz="1200" dirty="0"/>
              <a:t>, </a:t>
            </a:r>
            <a:r>
              <a:rPr lang="es-ES_tradnl" sz="1200" dirty="0" err="1"/>
              <a:t>f.id_bar,s.id_bebida</a:t>
            </a:r>
            <a:endParaRPr lang="es-ES_tradnl" sz="1200" dirty="0"/>
          </a:p>
          <a:p>
            <a:pPr marL="0" indent="0">
              <a:buFont typeface="Arial" charset="0"/>
              <a:buNone/>
            </a:pPr>
            <a:r>
              <a:rPr lang="es-ES_tradnl" sz="1200" dirty="0"/>
              <a:t>              FROM  </a:t>
            </a:r>
            <a:r>
              <a:rPr lang="es-ES_tradnl" sz="1200" dirty="0" err="1"/>
              <a:t>PARRANDEROS.frecuentan</a:t>
            </a:r>
            <a:r>
              <a:rPr lang="es-ES_tradnl" sz="1200" dirty="0"/>
              <a:t> f, </a:t>
            </a:r>
            <a:r>
              <a:rPr lang="es-ES_tradnl" sz="1200" dirty="0" err="1"/>
              <a:t>PARRANDEROS.sirven</a:t>
            </a:r>
            <a:r>
              <a:rPr lang="es-ES_tradnl" sz="1200" dirty="0"/>
              <a:t> s, </a:t>
            </a:r>
            <a:r>
              <a:rPr lang="es-ES_tradnl" sz="1200" dirty="0" err="1"/>
              <a:t>PARRANDEROS.gustan</a:t>
            </a:r>
            <a:r>
              <a:rPr lang="es-ES_tradnl" sz="1200" dirty="0"/>
              <a:t> g</a:t>
            </a:r>
          </a:p>
          <a:p>
            <a:pPr marL="0" indent="0">
              <a:buFont typeface="Arial" charset="0"/>
              <a:buNone/>
            </a:pPr>
            <a:r>
              <a:rPr lang="es-ES_tradnl" sz="1200" dirty="0"/>
              <a:t>              WHERE </a:t>
            </a:r>
            <a:r>
              <a:rPr lang="es-ES_tradnl" sz="1200" dirty="0" err="1"/>
              <a:t>f.id_bar</a:t>
            </a:r>
            <a:r>
              <a:rPr lang="es-ES_tradnl" sz="1200" dirty="0"/>
              <a:t> = </a:t>
            </a:r>
            <a:r>
              <a:rPr lang="es-ES_tradnl" sz="1200" dirty="0" err="1"/>
              <a:t>s.id_bar</a:t>
            </a:r>
            <a:r>
              <a:rPr lang="es-ES_tradnl" sz="1200" dirty="0"/>
              <a:t> AND </a:t>
            </a:r>
            <a:r>
              <a:rPr lang="es-ES_tradnl" sz="1200" dirty="0" err="1"/>
              <a:t>s.id_bebida</a:t>
            </a:r>
            <a:r>
              <a:rPr lang="es-ES_tradnl" sz="1200" dirty="0"/>
              <a:t> = </a:t>
            </a:r>
            <a:r>
              <a:rPr lang="es-ES_tradnl" sz="1200" dirty="0" err="1"/>
              <a:t>g.id_bebida</a:t>
            </a:r>
            <a:r>
              <a:rPr lang="es-ES_tradnl" sz="1200" dirty="0"/>
              <a:t> AND </a:t>
            </a:r>
            <a:r>
              <a:rPr lang="es-ES_tradnl" sz="1200" dirty="0" err="1"/>
              <a:t>g.id_bebedor</a:t>
            </a:r>
            <a:r>
              <a:rPr lang="es-ES_tradnl" sz="1200" dirty="0"/>
              <a:t> = </a:t>
            </a:r>
            <a:r>
              <a:rPr lang="es-ES_tradnl" sz="1200" dirty="0" err="1"/>
              <a:t>f.id_bebedor</a:t>
            </a:r>
            <a:r>
              <a:rPr lang="es-ES_tradnl" sz="1200" dirty="0"/>
              <a:t>) </a:t>
            </a:r>
            <a:r>
              <a:rPr lang="es-ES_tradnl" sz="1200" dirty="0" err="1"/>
              <a:t>aux</a:t>
            </a:r>
            <a:endParaRPr lang="es-ES_tradnl" sz="1200" dirty="0"/>
          </a:p>
          <a:p>
            <a:pPr marL="0" indent="0">
              <a:buFont typeface="Arial" charset="0"/>
              <a:buNone/>
            </a:pPr>
            <a:r>
              <a:rPr lang="es-ES_tradnl" sz="1200" dirty="0"/>
              <a:t> WHERE bdor.id = </a:t>
            </a:r>
            <a:r>
              <a:rPr lang="es-ES_tradnl" sz="1200" dirty="0" err="1"/>
              <a:t>aux.id_bebedor</a:t>
            </a:r>
            <a:r>
              <a:rPr lang="es-ES_tradnl" sz="1200" dirty="0"/>
              <a:t>;</a:t>
            </a:r>
          </a:p>
          <a:p>
            <a:pPr marL="0" indent="0">
              <a:buFont typeface="Arial" charset="0"/>
              <a:buNone/>
            </a:pPr>
            <a:endParaRPr lang="es-ES_tradnl" sz="1200" dirty="0"/>
          </a:p>
          <a:p>
            <a:pPr marL="0" marR="0" indent="0" algn="l" defTabSz="914400" rtl="0" eaLnBrk="0" fontAlgn="base" latinLnBrk="0" hangingPunct="0">
              <a:lnSpc>
                <a:spcPct val="100000"/>
              </a:lnSpc>
              <a:spcBef>
                <a:spcPct val="30000"/>
              </a:spcBef>
              <a:spcAft>
                <a:spcPct val="0"/>
              </a:spcAft>
              <a:buClrTx/>
              <a:buSzTx/>
              <a:buFont typeface="Arial" charset="0"/>
              <a:buNone/>
              <a:tabLst/>
              <a:defRPr/>
            </a:pPr>
            <a:r>
              <a:rPr lang="es-ES" sz="1200" dirty="0"/>
              <a:t>-- El nombre de los bebedores que solo frecuentan bares que sirven alguna bebida que les guste </a:t>
            </a:r>
            <a:endParaRPr lang="es-CO" sz="1200" dirty="0"/>
          </a:p>
          <a:p>
            <a:pPr marL="0" indent="0">
              <a:buFont typeface="Arial" charset="0"/>
              <a:buNone/>
            </a:pPr>
            <a:r>
              <a:rPr lang="es-ES_tradnl" sz="1200" dirty="0"/>
              <a:t>SELECT DISTINCT nombre</a:t>
            </a:r>
          </a:p>
          <a:p>
            <a:pPr marL="0" indent="0">
              <a:buFont typeface="Arial" charset="0"/>
              <a:buNone/>
            </a:pPr>
            <a:r>
              <a:rPr lang="es-ES_tradnl" sz="1200" dirty="0"/>
              <a:t>FROM </a:t>
            </a:r>
            <a:r>
              <a:rPr lang="es-ES_tradnl" sz="1200" dirty="0" err="1"/>
              <a:t>Parranderos.bebedores</a:t>
            </a:r>
            <a:endParaRPr lang="es-ES_tradnl" sz="1200" dirty="0"/>
          </a:p>
          <a:p>
            <a:pPr marL="0" indent="0">
              <a:buFont typeface="Arial" charset="0"/>
              <a:buNone/>
            </a:pPr>
            <a:r>
              <a:rPr lang="es-ES_tradnl" sz="1200" dirty="0"/>
              <a:t>    MINUS</a:t>
            </a:r>
          </a:p>
          <a:p>
            <a:pPr marL="0" indent="0">
              <a:buFont typeface="Arial" charset="0"/>
              <a:buNone/>
            </a:pPr>
            <a:r>
              <a:rPr lang="es-ES_tradnl" sz="1200" dirty="0"/>
              <a:t>(SELECT DISTINCT nombre</a:t>
            </a:r>
          </a:p>
          <a:p>
            <a:pPr marL="0" indent="0">
              <a:buFont typeface="Arial" charset="0"/>
              <a:buNone/>
            </a:pPr>
            <a:r>
              <a:rPr lang="es-ES_tradnl" sz="1200" dirty="0"/>
              <a:t>FROM </a:t>
            </a:r>
            <a:r>
              <a:rPr lang="es-ES_tradnl" sz="1200" dirty="0" err="1"/>
              <a:t>Parranderos.bebedores</a:t>
            </a:r>
            <a:endParaRPr lang="es-ES_tradnl" sz="1200" dirty="0"/>
          </a:p>
          <a:p>
            <a:pPr marL="0" indent="0">
              <a:buFont typeface="Arial" charset="0"/>
              <a:buNone/>
            </a:pPr>
            <a:r>
              <a:rPr lang="es-ES_tradnl" sz="1200" dirty="0"/>
              <a:t>    MINUS</a:t>
            </a:r>
          </a:p>
          <a:p>
            <a:pPr marL="0" indent="0">
              <a:buFont typeface="Arial" charset="0"/>
              <a:buNone/>
            </a:pPr>
            <a:r>
              <a:rPr lang="es-ES_tradnl" sz="1200" dirty="0"/>
              <a:t>SELECT </a:t>
            </a:r>
            <a:r>
              <a:rPr lang="es-ES_tradnl" sz="1200" dirty="0" err="1"/>
              <a:t>distinct</a:t>
            </a:r>
            <a:r>
              <a:rPr lang="es-ES_tradnl" sz="1200" dirty="0"/>
              <a:t> nombre</a:t>
            </a:r>
          </a:p>
          <a:p>
            <a:pPr marL="0" indent="0">
              <a:buFont typeface="Arial" charset="0"/>
              <a:buNone/>
            </a:pPr>
            <a:r>
              <a:rPr lang="es-ES_tradnl" sz="1200" dirty="0"/>
              <a:t>FROM </a:t>
            </a:r>
            <a:r>
              <a:rPr lang="es-ES_tradnl" sz="1200" dirty="0" err="1"/>
              <a:t>parranderos.bebedores</a:t>
            </a:r>
            <a:r>
              <a:rPr lang="es-ES_tradnl" sz="1200" dirty="0"/>
              <a:t> </a:t>
            </a:r>
            <a:r>
              <a:rPr lang="es-ES_tradnl" sz="1200" dirty="0" err="1"/>
              <a:t>bdor</a:t>
            </a:r>
            <a:r>
              <a:rPr lang="es-ES_tradnl" sz="1200" dirty="0"/>
              <a:t>,  </a:t>
            </a:r>
          </a:p>
          <a:p>
            <a:pPr marL="0" indent="0">
              <a:buFont typeface="Arial" charset="0"/>
              <a:buNone/>
            </a:pPr>
            <a:r>
              <a:rPr lang="es-ES_tradnl" sz="1200" baseline="0" dirty="0"/>
              <a:t>            </a:t>
            </a:r>
            <a:r>
              <a:rPr lang="es-ES_tradnl" sz="1200" dirty="0"/>
              <a:t>(SELECT </a:t>
            </a:r>
            <a:r>
              <a:rPr lang="es-ES_tradnl" sz="1200" dirty="0" err="1"/>
              <a:t>f.id_bebedor</a:t>
            </a:r>
            <a:r>
              <a:rPr lang="es-ES_tradnl" sz="1200" dirty="0"/>
              <a:t>, </a:t>
            </a:r>
            <a:r>
              <a:rPr lang="es-ES_tradnl" sz="1200" dirty="0" err="1"/>
              <a:t>f.id_bar,s.id_bebida</a:t>
            </a:r>
            <a:endParaRPr lang="es-ES_tradnl" sz="1200" dirty="0"/>
          </a:p>
          <a:p>
            <a:pPr marL="0" indent="0">
              <a:buFont typeface="Arial" charset="0"/>
              <a:buNone/>
            </a:pPr>
            <a:r>
              <a:rPr lang="es-ES_tradnl" sz="1200" dirty="0"/>
              <a:t>              FROM  </a:t>
            </a:r>
            <a:r>
              <a:rPr lang="es-ES_tradnl" sz="1200" dirty="0" err="1"/>
              <a:t>PARRANDEROS.frecuentan</a:t>
            </a:r>
            <a:r>
              <a:rPr lang="es-ES_tradnl" sz="1200" dirty="0"/>
              <a:t> f, </a:t>
            </a:r>
            <a:r>
              <a:rPr lang="es-ES_tradnl" sz="1200" dirty="0" err="1"/>
              <a:t>PARRANDEROS.sirven</a:t>
            </a:r>
            <a:r>
              <a:rPr lang="es-ES_tradnl" sz="1200" dirty="0"/>
              <a:t> s, </a:t>
            </a:r>
            <a:r>
              <a:rPr lang="es-ES_tradnl" sz="1200" dirty="0" err="1"/>
              <a:t>PARRANDEROS.gustan</a:t>
            </a:r>
            <a:r>
              <a:rPr lang="es-ES_tradnl" sz="1200" dirty="0"/>
              <a:t> g</a:t>
            </a:r>
          </a:p>
          <a:p>
            <a:pPr marL="0" indent="0">
              <a:buFont typeface="Arial" charset="0"/>
              <a:buNone/>
            </a:pPr>
            <a:r>
              <a:rPr lang="es-ES_tradnl" sz="1200" dirty="0"/>
              <a:t>              WHERE </a:t>
            </a:r>
            <a:r>
              <a:rPr lang="es-ES_tradnl" sz="1200" dirty="0" err="1"/>
              <a:t>f.id_bar</a:t>
            </a:r>
            <a:r>
              <a:rPr lang="es-ES_tradnl" sz="1200" dirty="0"/>
              <a:t> = </a:t>
            </a:r>
            <a:r>
              <a:rPr lang="es-ES_tradnl" sz="1200" dirty="0" err="1"/>
              <a:t>s.id_bar</a:t>
            </a:r>
            <a:r>
              <a:rPr lang="es-ES_tradnl" sz="1200" dirty="0"/>
              <a:t> AND </a:t>
            </a:r>
            <a:r>
              <a:rPr lang="es-ES_tradnl" sz="1200" dirty="0" err="1"/>
              <a:t>s.id_bebida</a:t>
            </a:r>
            <a:r>
              <a:rPr lang="es-ES_tradnl" sz="1200" dirty="0"/>
              <a:t> = </a:t>
            </a:r>
            <a:r>
              <a:rPr lang="es-ES_tradnl" sz="1200" dirty="0" err="1"/>
              <a:t>g.id_bebida</a:t>
            </a:r>
            <a:r>
              <a:rPr lang="es-ES_tradnl" sz="1200" dirty="0"/>
              <a:t> AND </a:t>
            </a:r>
            <a:r>
              <a:rPr lang="es-ES_tradnl" sz="1200" dirty="0" err="1"/>
              <a:t>g.id_bebedor</a:t>
            </a:r>
            <a:r>
              <a:rPr lang="es-ES_tradnl" sz="1200" dirty="0"/>
              <a:t> = </a:t>
            </a:r>
            <a:r>
              <a:rPr lang="es-ES_tradnl" sz="1200" dirty="0" err="1"/>
              <a:t>f.id_bebedor</a:t>
            </a:r>
            <a:r>
              <a:rPr lang="es-ES_tradnl" sz="1200" dirty="0"/>
              <a:t>) </a:t>
            </a:r>
            <a:r>
              <a:rPr lang="es-ES_tradnl" sz="1200" dirty="0" err="1"/>
              <a:t>aux</a:t>
            </a:r>
            <a:endParaRPr lang="es-ES_tradnl" sz="1200" dirty="0"/>
          </a:p>
          <a:p>
            <a:pPr marL="0" indent="0">
              <a:buFont typeface="Arial" charset="0"/>
              <a:buNone/>
            </a:pPr>
            <a:r>
              <a:rPr lang="es-ES_tradnl" sz="1200" dirty="0"/>
              <a:t> WHERE bdor.id = </a:t>
            </a:r>
            <a:r>
              <a:rPr lang="es-ES_tradnl" sz="1200" dirty="0" err="1"/>
              <a:t>aux.id_bebedor</a:t>
            </a:r>
            <a:r>
              <a:rPr lang="es-ES_tradnl" sz="1200" dirty="0"/>
              <a:t>);</a:t>
            </a:r>
          </a:p>
          <a:p>
            <a:pPr marL="0" indent="0">
              <a:buFont typeface="Arial" charset="0"/>
              <a:buNone/>
            </a:pPr>
            <a:endParaRPr lang="es-ES_tradnl" sz="1200" dirty="0"/>
          </a:p>
          <a:p>
            <a:pPr marL="0" indent="0">
              <a:buFont typeface="Arial" charset="0"/>
              <a:buNone/>
            </a:pPr>
            <a:r>
              <a:rPr lang="es-ES_tradnl" sz="1200" dirty="0"/>
              <a:t>-- El nombre de las bebidas que les gustan a todos los bebedores</a:t>
            </a:r>
          </a:p>
          <a:p>
            <a:pPr marL="0" indent="0">
              <a:buFont typeface="Arial" charset="0"/>
              <a:buNone/>
            </a:pPr>
            <a:r>
              <a:rPr lang="es-ES_tradnl" sz="1200" dirty="0"/>
              <a:t>SELECT </a:t>
            </a:r>
            <a:r>
              <a:rPr lang="es-ES_tradnl" sz="1200" dirty="0" err="1"/>
              <a:t>beb.nombre</a:t>
            </a:r>
            <a:r>
              <a:rPr lang="es-ES_tradnl" sz="1200" dirty="0"/>
              <a:t>, </a:t>
            </a:r>
            <a:r>
              <a:rPr lang="es-ES_tradnl" sz="1200" dirty="0" err="1"/>
              <a:t>numBeb</a:t>
            </a:r>
            <a:endParaRPr lang="es-ES_tradnl" sz="1200" dirty="0"/>
          </a:p>
          <a:p>
            <a:pPr marL="0" indent="0">
              <a:buFont typeface="Arial" charset="0"/>
              <a:buNone/>
            </a:pPr>
            <a:r>
              <a:rPr lang="es-ES_tradnl" sz="1200" dirty="0"/>
              <a:t>FROM </a:t>
            </a:r>
            <a:r>
              <a:rPr lang="es-ES_tradnl" sz="1200" dirty="0" err="1"/>
              <a:t>parranderos.bebidas</a:t>
            </a:r>
            <a:r>
              <a:rPr lang="es-ES_tradnl" sz="1200" dirty="0"/>
              <a:t> </a:t>
            </a:r>
            <a:r>
              <a:rPr lang="es-ES_tradnl" sz="1200" dirty="0" err="1"/>
              <a:t>beb</a:t>
            </a:r>
            <a:r>
              <a:rPr lang="es-ES_tradnl" sz="1200" dirty="0"/>
              <a:t>, </a:t>
            </a:r>
          </a:p>
          <a:p>
            <a:pPr marL="0" indent="0">
              <a:buFont typeface="Arial" charset="0"/>
              <a:buNone/>
            </a:pPr>
            <a:r>
              <a:rPr lang="es-ES_tradnl" sz="1200" dirty="0"/>
              <a:t>	</a:t>
            </a:r>
            <a:r>
              <a:rPr lang="es-ES_tradnl" sz="1200" baseline="0" dirty="0"/>
              <a:t>     </a:t>
            </a:r>
            <a:r>
              <a:rPr lang="es-ES_tradnl" sz="1200" dirty="0"/>
              <a:t>(SELECT </a:t>
            </a:r>
            <a:r>
              <a:rPr lang="es-ES_tradnl" sz="1200" dirty="0" err="1"/>
              <a:t>id_bebida</a:t>
            </a:r>
            <a:r>
              <a:rPr lang="es-ES_tradnl" sz="1200" dirty="0"/>
              <a:t>, </a:t>
            </a:r>
            <a:r>
              <a:rPr lang="es-ES_tradnl" sz="1200" dirty="0" err="1"/>
              <a:t>count</a:t>
            </a:r>
            <a:r>
              <a:rPr lang="es-ES_tradnl" sz="1200" dirty="0"/>
              <a:t> (*) as </a:t>
            </a:r>
            <a:r>
              <a:rPr lang="es-ES_tradnl" sz="1200" dirty="0" err="1"/>
              <a:t>numBeb</a:t>
            </a:r>
            <a:endParaRPr lang="es-ES_tradnl" sz="1200" dirty="0"/>
          </a:p>
          <a:p>
            <a:pPr marL="0" indent="0">
              <a:buFont typeface="Arial" charset="0"/>
              <a:buNone/>
            </a:pPr>
            <a:r>
              <a:rPr lang="es-ES_tradnl" sz="1200" dirty="0"/>
              <a:t>                              FROM </a:t>
            </a:r>
            <a:r>
              <a:rPr lang="es-ES_tradnl" sz="1200" dirty="0" err="1"/>
              <a:t>parranderos.gustan</a:t>
            </a:r>
            <a:endParaRPr lang="es-ES_tradnl" sz="1200" dirty="0"/>
          </a:p>
          <a:p>
            <a:pPr marL="0" indent="0">
              <a:buFont typeface="Arial" charset="0"/>
              <a:buNone/>
            </a:pPr>
            <a:r>
              <a:rPr lang="es-ES_tradnl" sz="1200" dirty="0"/>
              <a:t>                              GROUP BY </a:t>
            </a:r>
            <a:r>
              <a:rPr lang="es-ES_tradnl" sz="1200" dirty="0" err="1"/>
              <a:t>id_bebida</a:t>
            </a:r>
            <a:endParaRPr lang="es-ES_tradnl" sz="1200" dirty="0"/>
          </a:p>
          <a:p>
            <a:pPr marL="0" indent="0">
              <a:buFont typeface="Arial" charset="0"/>
              <a:buNone/>
            </a:pPr>
            <a:r>
              <a:rPr lang="es-ES_tradnl" sz="1200" dirty="0"/>
              <a:t>                                  HAVING </a:t>
            </a:r>
            <a:r>
              <a:rPr lang="es-ES_tradnl" sz="1200" dirty="0" err="1"/>
              <a:t>count</a:t>
            </a:r>
            <a:r>
              <a:rPr lang="es-ES_tradnl" sz="1200" dirty="0"/>
              <a:t> (*) = (SELECT </a:t>
            </a:r>
            <a:r>
              <a:rPr lang="es-ES_tradnl" sz="1200" dirty="0" err="1"/>
              <a:t>count</a:t>
            </a:r>
            <a:r>
              <a:rPr lang="es-ES_tradnl" sz="1200" dirty="0"/>
              <a:t>(*)</a:t>
            </a:r>
          </a:p>
          <a:p>
            <a:pPr marL="0" indent="0">
              <a:buFont typeface="Arial" charset="0"/>
              <a:buNone/>
            </a:pPr>
            <a:r>
              <a:rPr lang="es-ES_tradnl" sz="1200" dirty="0"/>
              <a:t>                                                      FROM </a:t>
            </a:r>
            <a:r>
              <a:rPr lang="es-ES_tradnl" sz="1200" dirty="0" err="1"/>
              <a:t>PARRANDEROS.bebedores</a:t>
            </a:r>
            <a:r>
              <a:rPr lang="es-ES_tradnl" sz="1200" dirty="0"/>
              <a:t>)) </a:t>
            </a:r>
            <a:r>
              <a:rPr lang="es-ES_tradnl" sz="1200" dirty="0" err="1"/>
              <a:t>aux</a:t>
            </a:r>
            <a:endParaRPr lang="es-ES_tradnl" sz="1200" dirty="0"/>
          </a:p>
          <a:p>
            <a:pPr marL="0" indent="0">
              <a:buFont typeface="Arial" charset="0"/>
              <a:buNone/>
            </a:pPr>
            <a:r>
              <a:rPr lang="es-ES_tradnl" sz="1200" dirty="0"/>
              <a:t>WHERE </a:t>
            </a:r>
            <a:r>
              <a:rPr lang="es-ES_tradnl" sz="1200" dirty="0" err="1"/>
              <a:t>aux.id_bebida</a:t>
            </a:r>
            <a:r>
              <a:rPr lang="es-ES_tradnl" sz="1200" dirty="0"/>
              <a:t> = beb.id;</a:t>
            </a:r>
          </a:p>
          <a:p>
            <a:pPr marL="0" indent="0">
              <a:buFont typeface="Arial" charset="0"/>
              <a:buNone/>
            </a:pPr>
            <a:endParaRPr lang="es-ES_tradnl" sz="1200" dirty="0"/>
          </a:p>
          <a:p>
            <a:pPr marL="0" indent="0">
              <a:buFont typeface="Arial" charset="0"/>
              <a:buNone/>
            </a:pPr>
            <a:r>
              <a:rPr lang="es-ES_tradnl" sz="1200" dirty="0"/>
              <a:t>---</a:t>
            </a:r>
            <a:r>
              <a:rPr lang="es-ES_tradnl" sz="1200" baseline="0" dirty="0"/>
              <a:t> </a:t>
            </a:r>
            <a:r>
              <a:rPr lang="es-ES_tradnl" sz="1200" dirty="0"/>
              <a:t>El nombre de los bares frecuentados por todos los bebedores</a:t>
            </a:r>
          </a:p>
          <a:p>
            <a:pPr marL="0" indent="0">
              <a:buFont typeface="Arial" charset="0"/>
              <a:buNone/>
            </a:pPr>
            <a:r>
              <a:rPr lang="en-US" sz="1200" dirty="0"/>
              <a:t>SELECT </a:t>
            </a:r>
            <a:r>
              <a:rPr lang="en-US" sz="1200" dirty="0" err="1"/>
              <a:t>bar.nombre</a:t>
            </a:r>
            <a:r>
              <a:rPr lang="en-US" sz="1200" dirty="0"/>
              <a:t>, </a:t>
            </a:r>
            <a:r>
              <a:rPr lang="en-US" sz="1200" dirty="0" err="1"/>
              <a:t>numBeb</a:t>
            </a:r>
            <a:endParaRPr lang="en-US" sz="1200" dirty="0"/>
          </a:p>
          <a:p>
            <a:pPr marL="0" indent="0">
              <a:buFont typeface="Arial" charset="0"/>
              <a:buNone/>
            </a:pPr>
            <a:r>
              <a:rPr lang="en-US" sz="1200" dirty="0"/>
              <a:t>FROM </a:t>
            </a:r>
            <a:r>
              <a:rPr lang="en-US" sz="1200" dirty="0" err="1"/>
              <a:t>parranderos.bares</a:t>
            </a:r>
            <a:r>
              <a:rPr lang="en-US" sz="1200" dirty="0"/>
              <a:t> bar,</a:t>
            </a:r>
          </a:p>
          <a:p>
            <a:pPr marL="0" indent="0">
              <a:buFont typeface="Arial" charset="0"/>
              <a:buNone/>
            </a:pPr>
            <a:r>
              <a:rPr lang="en-US" sz="1200" dirty="0"/>
              <a:t>	     (SELECT </a:t>
            </a:r>
            <a:r>
              <a:rPr lang="en-US" sz="1200" dirty="0" err="1"/>
              <a:t>id_bar</a:t>
            </a:r>
            <a:r>
              <a:rPr lang="en-US" sz="1200" dirty="0"/>
              <a:t>, count (*) as </a:t>
            </a:r>
            <a:r>
              <a:rPr lang="en-US" sz="1200" dirty="0" err="1"/>
              <a:t>numBeb</a:t>
            </a:r>
            <a:endParaRPr lang="en-US" sz="1200" dirty="0"/>
          </a:p>
          <a:p>
            <a:pPr marL="0" indent="0">
              <a:buFont typeface="Arial" charset="0"/>
              <a:buNone/>
            </a:pPr>
            <a:r>
              <a:rPr lang="en-US" sz="1200" dirty="0"/>
              <a:t>                              FROM </a:t>
            </a:r>
            <a:r>
              <a:rPr lang="en-US" sz="1200" dirty="0" err="1"/>
              <a:t>parranderos.frecuentan</a:t>
            </a:r>
            <a:endParaRPr lang="en-US" sz="1200" dirty="0"/>
          </a:p>
          <a:p>
            <a:pPr marL="0" indent="0">
              <a:buFont typeface="Arial" charset="0"/>
              <a:buNone/>
            </a:pPr>
            <a:r>
              <a:rPr lang="en-US" sz="1200" dirty="0"/>
              <a:t>                              GROUP BY </a:t>
            </a:r>
            <a:r>
              <a:rPr lang="en-US" sz="1200" dirty="0" err="1"/>
              <a:t>id_bar</a:t>
            </a:r>
            <a:endParaRPr lang="en-US" sz="1200" dirty="0"/>
          </a:p>
          <a:p>
            <a:pPr marL="0" indent="0">
              <a:buFont typeface="Arial" charset="0"/>
              <a:buNone/>
            </a:pPr>
            <a:r>
              <a:rPr lang="en-US" sz="1200" dirty="0"/>
              <a:t>                                  HAVING count (*) = (SELECT count(*)</a:t>
            </a:r>
          </a:p>
          <a:p>
            <a:pPr marL="0" indent="0">
              <a:buFont typeface="Arial" charset="0"/>
              <a:buNone/>
            </a:pPr>
            <a:r>
              <a:rPr lang="en-US" sz="1200" dirty="0"/>
              <a:t>                                                                    FROM </a:t>
            </a:r>
            <a:r>
              <a:rPr lang="en-US" sz="1200" dirty="0" err="1"/>
              <a:t>PARRANDEROS.bebedores</a:t>
            </a:r>
            <a:r>
              <a:rPr lang="en-US" sz="1200" dirty="0"/>
              <a:t>)) aux</a:t>
            </a:r>
          </a:p>
          <a:p>
            <a:pPr marL="0" indent="0">
              <a:buFont typeface="Arial" charset="0"/>
              <a:buNone/>
            </a:pPr>
            <a:r>
              <a:rPr lang="en-US" sz="1200" dirty="0"/>
              <a:t>WHERE </a:t>
            </a:r>
            <a:r>
              <a:rPr lang="en-US" sz="1200" dirty="0" err="1"/>
              <a:t>aux.id_bar</a:t>
            </a:r>
            <a:r>
              <a:rPr lang="en-US" sz="1200" dirty="0"/>
              <a:t> = bar.id; </a:t>
            </a:r>
            <a:endParaRPr lang="es-CO" dirty="0"/>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40</a:t>
            </a:fld>
            <a:endParaRPr lang="es-ES"/>
          </a:p>
        </p:txBody>
      </p:sp>
    </p:spTree>
    <p:extLst>
      <p:ext uri="{BB962C8B-B14F-4D97-AF65-F5344CB8AC3E}">
        <p14:creationId xmlns:p14="http://schemas.microsoft.com/office/powerpoint/2010/main" val="391752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Típicamente</a:t>
            </a:r>
            <a:r>
              <a:rPr lang="es-MX" baseline="0" dirty="0"/>
              <a:t> se usa SQL-92. </a:t>
            </a:r>
          </a:p>
          <a:p>
            <a:endParaRPr lang="es-MX" baseline="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8</a:t>
            </a:fld>
            <a:endParaRPr lang="es-ES"/>
          </a:p>
        </p:txBody>
      </p:sp>
    </p:spTree>
    <p:extLst>
      <p:ext uri="{BB962C8B-B14F-4D97-AF65-F5344CB8AC3E}">
        <p14:creationId xmlns:p14="http://schemas.microsoft.com/office/powerpoint/2010/main" val="134024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https://www.oracletutorial.com/oracle-basics/oracle-drop-table/</a:t>
            </a:r>
          </a:p>
          <a:p>
            <a:endParaRPr lang="es-CO" dirty="0"/>
          </a:p>
          <a:p>
            <a:r>
              <a:rPr lang="es-CO" dirty="0"/>
              <a:t>Cascade </a:t>
            </a:r>
            <a:r>
              <a:rPr lang="es-CO" dirty="0" err="1"/>
              <a:t>constraint</a:t>
            </a:r>
            <a:r>
              <a:rPr lang="es-CO" dirty="0"/>
              <a:t>: antes de borrar </a:t>
            </a:r>
            <a:r>
              <a:rPr lang="es-CO"/>
              <a:t>la tabla A, </a:t>
            </a:r>
            <a:r>
              <a:rPr lang="es-CO" dirty="0"/>
              <a:t>borra los atributos FK en otras tablas que hacen referencia a </a:t>
            </a:r>
            <a:r>
              <a:rPr lang="es-CO"/>
              <a:t>los atributos de A</a:t>
            </a:r>
            <a:endParaRPr lang="es-CO" dirty="0"/>
          </a:p>
        </p:txBody>
      </p:sp>
      <p:sp>
        <p:nvSpPr>
          <p:cNvPr id="4" name="Marcador de número de diapositiva 3"/>
          <p:cNvSpPr>
            <a:spLocks noGrp="1"/>
          </p:cNvSpPr>
          <p:nvPr>
            <p:ph type="sldNum" sz="quarter" idx="5"/>
          </p:nvPr>
        </p:nvSpPr>
        <p:spPr/>
        <p:txBody>
          <a:bodyPr/>
          <a:lstStyle/>
          <a:p>
            <a:pPr>
              <a:defRPr/>
            </a:pPr>
            <a:fld id="{5C04026C-DDE9-47CE-AA2F-193AFA8E9ECA}" type="slidenum">
              <a:rPr lang="es-ES" smtClean="0"/>
              <a:pPr>
                <a:defRPr/>
              </a:pPr>
              <a:t>17</a:t>
            </a:fld>
            <a:endParaRPr lang="es-ES"/>
          </a:p>
        </p:txBody>
      </p:sp>
    </p:spTree>
    <p:extLst>
      <p:ext uri="{BB962C8B-B14F-4D97-AF65-F5344CB8AC3E}">
        <p14:creationId xmlns:p14="http://schemas.microsoft.com/office/powerpoint/2010/main" val="391582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a:t>Típicamente</a:t>
            </a:r>
            <a:r>
              <a:rPr lang="es-MX" baseline="0" dirty="0"/>
              <a:t> se usa SQL-92. </a:t>
            </a:r>
          </a:p>
          <a:p>
            <a:endParaRPr lang="es-MX" baseline="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18</a:t>
            </a:fld>
            <a:endParaRPr lang="es-ES"/>
          </a:p>
        </p:txBody>
      </p:sp>
    </p:spTree>
    <p:extLst>
      <p:ext uri="{BB962C8B-B14F-4D97-AF65-F5344CB8AC3E}">
        <p14:creationId xmlns:p14="http://schemas.microsoft.com/office/powerpoint/2010/main" val="3375820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baseline="0" dirty="0"/>
              <a:t>La operación </a:t>
            </a:r>
            <a:r>
              <a:rPr lang="es-MX" baseline="0" dirty="0" err="1"/>
              <a:t>insert</a:t>
            </a:r>
            <a:r>
              <a:rPr lang="es-MX" baseline="0" dirty="0"/>
              <a:t> actúa sobre </a:t>
            </a:r>
            <a:r>
              <a:rPr lang="es-MX" baseline="0" dirty="0" err="1"/>
              <a:t>tuplas</a:t>
            </a:r>
            <a:r>
              <a:rPr lang="es-MX" baseline="0" dirty="0"/>
              <a:t> completas; permite insertar una </a:t>
            </a:r>
            <a:r>
              <a:rPr lang="es-MX" baseline="0" dirty="0" err="1"/>
              <a:t>tupla</a:t>
            </a:r>
            <a:r>
              <a:rPr lang="es-MX" baseline="0" dirty="0"/>
              <a:t> en una relación particular. </a:t>
            </a:r>
          </a:p>
          <a:p>
            <a:endParaRPr lang="es-MX" baseline="0" dirty="0"/>
          </a:p>
          <a:p>
            <a:r>
              <a:rPr lang="es-MX" baseline="0" dirty="0"/>
              <a:t>La </a:t>
            </a:r>
            <a:r>
              <a:rPr lang="es-MX" baseline="0" dirty="0" err="1"/>
              <a:t>tupla</a:t>
            </a:r>
            <a:r>
              <a:rPr lang="es-MX" baseline="0" dirty="0"/>
              <a:t> que se inserte debe obedecer a las restricciones que existan sobre la relación particular: </a:t>
            </a:r>
          </a:p>
          <a:p>
            <a:pPr marL="174708" indent="-174708">
              <a:buFontTx/>
              <a:buChar char="-"/>
            </a:pPr>
            <a:r>
              <a:rPr lang="es-MX" baseline="0" dirty="0"/>
              <a:t>Número y dominio de atributos</a:t>
            </a:r>
          </a:p>
          <a:p>
            <a:pPr marL="174708" indent="-174708">
              <a:buFontTx/>
              <a:buChar char="-"/>
            </a:pPr>
            <a:r>
              <a:rPr lang="es-MX" baseline="0" dirty="0"/>
              <a:t>Restricciones de integridad (llave primaria, llaves foráneas)</a:t>
            </a:r>
          </a:p>
          <a:p>
            <a:endParaRPr lang="es-MX" baseline="0" dirty="0"/>
          </a:p>
          <a:p>
            <a:r>
              <a:rPr lang="es-MX" baseline="0" dirty="0"/>
              <a:t>Después de la cláusula </a:t>
            </a:r>
            <a:r>
              <a:rPr lang="es-MX" baseline="0" dirty="0" err="1"/>
              <a:t>insert</a:t>
            </a:r>
            <a:r>
              <a:rPr lang="es-MX" baseline="0" dirty="0"/>
              <a:t> </a:t>
            </a:r>
            <a:r>
              <a:rPr lang="es-MX" baseline="0" dirty="0" err="1"/>
              <a:t>into</a:t>
            </a:r>
            <a:r>
              <a:rPr lang="es-MX" baseline="0" dirty="0"/>
              <a:t> A se pueden especificar los atributos de A, para mayor claridad. </a:t>
            </a:r>
          </a:p>
          <a:p>
            <a:endParaRPr lang="es-MX" baseline="0" dirty="0"/>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19</a:t>
            </a:fld>
            <a:endParaRPr lang="es-ES"/>
          </a:p>
        </p:txBody>
      </p:sp>
    </p:spTree>
    <p:extLst>
      <p:ext uri="{BB962C8B-B14F-4D97-AF65-F5344CB8AC3E}">
        <p14:creationId xmlns:p14="http://schemas.microsoft.com/office/powerpoint/2010/main" val="239498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baseline="0" dirty="0"/>
              <a:t>La operación </a:t>
            </a:r>
            <a:r>
              <a:rPr lang="es-MX" baseline="0" dirty="0" err="1"/>
              <a:t>update</a:t>
            </a:r>
            <a:r>
              <a:rPr lang="es-MX" baseline="0" dirty="0"/>
              <a:t> actúa sobre un atributo particular de una relación. </a:t>
            </a:r>
          </a:p>
          <a:p>
            <a:endParaRPr lang="es-MX" baseline="0" dirty="0"/>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20</a:t>
            </a:fld>
            <a:endParaRPr lang="es-ES"/>
          </a:p>
        </p:txBody>
      </p:sp>
    </p:spTree>
    <p:extLst>
      <p:ext uri="{BB962C8B-B14F-4D97-AF65-F5344CB8AC3E}">
        <p14:creationId xmlns:p14="http://schemas.microsoft.com/office/powerpoint/2010/main" val="352601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baseline="0" dirty="0"/>
              <a:t>La operación </a:t>
            </a:r>
            <a:r>
              <a:rPr lang="es-MX" baseline="0" dirty="0" err="1"/>
              <a:t>delete</a:t>
            </a:r>
            <a:r>
              <a:rPr lang="es-MX" baseline="0" dirty="0"/>
              <a:t> actúa sobre </a:t>
            </a:r>
            <a:r>
              <a:rPr lang="es-MX" baseline="0" dirty="0" err="1"/>
              <a:t>tuplas</a:t>
            </a:r>
            <a:r>
              <a:rPr lang="es-MX" baseline="0" dirty="0"/>
              <a:t> completas de una relación, no sobre atributos de las </a:t>
            </a:r>
            <a:r>
              <a:rPr lang="es-MX" baseline="0" dirty="0" err="1"/>
              <a:t>tuplas</a:t>
            </a:r>
            <a:r>
              <a:rPr lang="es-MX" baseline="0" dirty="0"/>
              <a:t>. </a:t>
            </a:r>
          </a:p>
          <a:p>
            <a:endParaRPr lang="es-MX" baseline="0" dirty="0"/>
          </a:p>
          <a:p>
            <a:r>
              <a:rPr lang="es-MX" baseline="0" dirty="0"/>
              <a:t>En el </a:t>
            </a:r>
            <a:r>
              <a:rPr lang="es-MX" baseline="0" dirty="0" err="1"/>
              <a:t>where</a:t>
            </a:r>
            <a:r>
              <a:rPr lang="es-MX" baseline="0" dirty="0"/>
              <a:t> puede ir cualquier cosa. </a:t>
            </a:r>
          </a:p>
          <a:p>
            <a:endParaRPr lang="es-MX" baseline="0" dirty="0"/>
          </a:p>
          <a:p>
            <a:r>
              <a:rPr lang="es-MX" baseline="0" dirty="0"/>
              <a:t>Solo se pueden eliminar </a:t>
            </a:r>
            <a:r>
              <a:rPr lang="es-MX" baseline="0" dirty="0" err="1"/>
              <a:t>tuplas</a:t>
            </a:r>
            <a:r>
              <a:rPr lang="es-MX" baseline="0" dirty="0"/>
              <a:t> de a una relación. Si existe una dependencia entre las </a:t>
            </a:r>
            <a:r>
              <a:rPr lang="es-MX" baseline="0" dirty="0" err="1"/>
              <a:t>tuplas</a:t>
            </a:r>
            <a:r>
              <a:rPr lang="es-MX" baseline="0" dirty="0"/>
              <a:t> (una hace referencia a otra de otra relación), se debe eliminar primero la que hace referencia a. </a:t>
            </a:r>
          </a:p>
          <a:p>
            <a:endParaRPr lang="es-MX" baseline="0" dirty="0"/>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21</a:t>
            </a:fld>
            <a:endParaRPr lang="es-ES"/>
          </a:p>
        </p:txBody>
      </p:sp>
    </p:spTree>
    <p:extLst>
      <p:ext uri="{BB962C8B-B14F-4D97-AF65-F5344CB8AC3E}">
        <p14:creationId xmlns:p14="http://schemas.microsoft.com/office/powerpoint/2010/main" val="196479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SELECT nombre, presupuesto</a:t>
            </a:r>
          </a:p>
          <a:p>
            <a:r>
              <a:rPr lang="es-CO" dirty="0"/>
              <a:t>FROM </a:t>
            </a:r>
            <a:r>
              <a:rPr lang="es-CO" dirty="0" err="1"/>
              <a:t>Parranderos.bares</a:t>
            </a:r>
            <a:endParaRPr lang="es-CO" dirty="0"/>
          </a:p>
          <a:p>
            <a:r>
              <a:rPr lang="es-CO" dirty="0"/>
              <a:t>WHERE ciudad = '</a:t>
            </a:r>
            <a:r>
              <a:rPr lang="es-CO" dirty="0" err="1"/>
              <a:t>Bogota</a:t>
            </a:r>
            <a:r>
              <a:rPr lang="es-CO" dirty="0"/>
              <a:t>';</a:t>
            </a:r>
          </a:p>
          <a:p>
            <a:endParaRPr lang="es-CO" dirty="0"/>
          </a:p>
          <a:p>
            <a:r>
              <a:rPr lang="es-CO" dirty="0"/>
              <a:t>SELECT nombre, presupuesto</a:t>
            </a:r>
          </a:p>
          <a:p>
            <a:r>
              <a:rPr lang="es-CO" dirty="0"/>
              <a:t>FROM </a:t>
            </a:r>
            <a:r>
              <a:rPr lang="es-CO" dirty="0" err="1"/>
              <a:t>parranderos.bebedores</a:t>
            </a:r>
            <a:endParaRPr lang="es-CO" dirty="0"/>
          </a:p>
          <a:p>
            <a:r>
              <a:rPr lang="es-CO" dirty="0"/>
              <a:t>WHERE presupuesto IS </a:t>
            </a:r>
            <a:r>
              <a:rPr lang="es-CO" dirty="0" err="1"/>
              <a:t>null</a:t>
            </a:r>
            <a:r>
              <a:rPr lang="es-CO" dirty="0"/>
              <a:t>;</a:t>
            </a:r>
          </a:p>
          <a:p>
            <a:r>
              <a:rPr lang="es-ES" dirty="0"/>
              <a:t>// La comparación es con el operador IS, no con = !!!</a:t>
            </a:r>
          </a:p>
          <a:p>
            <a:endParaRPr lang="es-ES" dirty="0"/>
          </a:p>
          <a:p>
            <a:r>
              <a:rPr lang="en-US" dirty="0"/>
              <a:t>SELECT </a:t>
            </a:r>
            <a:r>
              <a:rPr lang="en-US" dirty="0" err="1"/>
              <a:t>nombre</a:t>
            </a:r>
            <a:r>
              <a:rPr lang="en-US" dirty="0"/>
              <a:t>, ciudad</a:t>
            </a:r>
          </a:p>
          <a:p>
            <a:r>
              <a:rPr lang="en-US" dirty="0"/>
              <a:t>FROM </a:t>
            </a:r>
            <a:r>
              <a:rPr lang="en-US" dirty="0" err="1"/>
              <a:t>parranderos.bares</a:t>
            </a:r>
            <a:endParaRPr lang="en-US" dirty="0"/>
          </a:p>
          <a:p>
            <a:r>
              <a:rPr lang="en-US" dirty="0"/>
              <a:t>WHERE ciudad NOT LIKE '</a:t>
            </a:r>
            <a:r>
              <a:rPr lang="en-US" dirty="0" err="1"/>
              <a:t>Bogot</a:t>
            </a:r>
            <a:r>
              <a:rPr lang="en-US" dirty="0"/>
              <a:t>%' AND ciudad NOT LIKE '</a:t>
            </a:r>
            <a:r>
              <a:rPr lang="en-US" dirty="0" err="1"/>
              <a:t>Medell%n</a:t>
            </a:r>
            <a:r>
              <a:rPr lang="en-US" dirty="0"/>
              <a:t>';</a:t>
            </a:r>
          </a:p>
          <a:p>
            <a:endParaRPr lang="es-CO" dirty="0"/>
          </a:p>
          <a:p>
            <a:r>
              <a:rPr lang="es-CO" dirty="0"/>
              <a:t>SELECT * </a:t>
            </a:r>
          </a:p>
          <a:p>
            <a:r>
              <a:rPr lang="es-CO" dirty="0"/>
              <a:t>FROM </a:t>
            </a:r>
            <a:r>
              <a:rPr lang="es-CO" dirty="0" err="1"/>
              <a:t>parranderos.frecuentan</a:t>
            </a:r>
            <a:endParaRPr lang="es-CO" dirty="0"/>
          </a:p>
          <a:p>
            <a:r>
              <a:rPr lang="es-CO" dirty="0"/>
              <a:t>ORDER BY </a:t>
            </a:r>
            <a:r>
              <a:rPr lang="es-CO" dirty="0" err="1"/>
              <a:t>id_bar</a:t>
            </a:r>
            <a:r>
              <a:rPr lang="es-CO" dirty="0"/>
              <a:t> ASC, </a:t>
            </a:r>
            <a:r>
              <a:rPr lang="es-CO" dirty="0" err="1"/>
              <a:t>fecha_ultima_visita</a:t>
            </a:r>
            <a:r>
              <a:rPr lang="es-CO" dirty="0"/>
              <a:t> DESC;</a:t>
            </a:r>
          </a:p>
        </p:txBody>
      </p:sp>
      <p:sp>
        <p:nvSpPr>
          <p:cNvPr id="4" name="Marcador de número de diapositiva 3"/>
          <p:cNvSpPr>
            <a:spLocks noGrp="1"/>
          </p:cNvSpPr>
          <p:nvPr>
            <p:ph type="sldNum" sz="quarter" idx="10"/>
          </p:nvPr>
        </p:nvSpPr>
        <p:spPr/>
        <p:txBody>
          <a:bodyPr/>
          <a:lstStyle/>
          <a:p>
            <a:pPr>
              <a:defRPr/>
            </a:pPr>
            <a:fld id="{5C04026C-DDE9-47CE-AA2F-193AFA8E9ECA}" type="slidenum">
              <a:rPr lang="es-ES" smtClean="0"/>
              <a:pPr>
                <a:defRPr/>
              </a:pPr>
              <a:t>25</a:t>
            </a:fld>
            <a:endParaRPr lang="es-ES"/>
          </a:p>
        </p:txBody>
      </p:sp>
    </p:spTree>
    <p:extLst>
      <p:ext uri="{BB962C8B-B14F-4D97-AF65-F5344CB8AC3E}">
        <p14:creationId xmlns:p14="http://schemas.microsoft.com/office/powerpoint/2010/main" val="288641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320CAEE5-1882-4B0B-8481-516D62117978}" type="slidenum">
              <a:rPr lang="es-ES" smtClean="0"/>
              <a:pPr>
                <a:defRPr/>
              </a:pPr>
              <a:t>‹Nº›</a:t>
            </a:fld>
            <a:endParaRPr lang="es-E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8B4E4BAF-AC0E-4C00-8439-F0A1FE6BE2D6}"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24E4D354-63B4-48CD-8F67-FF3160AFE300}"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2625E86C-4B89-4D15-8695-D2C43AFCDD07}" type="slidenum">
              <a:rPr lang="es-ES" smtClean="0"/>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D7E4B41-44EA-42D8-95CC-623D39F8F6A0}" type="slidenum">
              <a:rPr lang="es-ES" smtClean="0"/>
              <a:pPr>
                <a:defRPr/>
              </a:pPr>
              <a:t>‹Nº›</a:t>
            </a:fld>
            <a:endParaRPr lang="es-E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7626EED7-FEED-4204-98AD-CE5CFE67455C}" type="slidenum">
              <a:rPr lang="es-ES" smtClean="0"/>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806233DE-55BF-459B-987D-2A6586B95515}" type="slidenum">
              <a:rPr lang="es-ES" smtClean="0"/>
              <a:pPr>
                <a:defRPr/>
              </a:pPr>
              <a:t>‹Nº›</a:t>
            </a:fld>
            <a:endParaRPr lang="es-E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616FF9FB-53BA-44D9-B881-78DFA4F1D56E}"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C8EAF7E7-97E2-4004-ABA9-877B0C99D539}"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349AB352-711B-40E0-A4F3-7FFD29712FF0}" type="slidenum">
              <a:rPr lang="es-ES" smtClean="0"/>
              <a:pPr>
                <a:defRPr/>
              </a:pPr>
              <a:t>‹Nº›</a:t>
            </a:fld>
            <a:endParaRPr lang="es-E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C15CE889-4B24-470E-B5D5-5811F7078976}" type="slidenum">
              <a:rPr lang="es-ES" smtClean="0"/>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s-E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066B0093-5238-4F87-83A3-C96DA78AD447}"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utorialspoint.com/sql/sql-date-functions.htm" TargetMode="External"/><Relationship Id="rId2" Type="http://schemas.openxmlformats.org/officeDocument/2006/relationships/hyperlink" Target="http://www.tutorialspoint.com/sql/sql-string-functions.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90939"/>
            <a:ext cx="7848600" cy="707886"/>
          </a:xfrm>
        </p:spPr>
        <p:txBody>
          <a:bodyPr>
            <a:spAutoFit/>
          </a:bodyPr>
          <a:lstStyle/>
          <a:p>
            <a:pPr eaLnBrk="1" hangingPunct="1"/>
            <a:r>
              <a:rPr lang="es-CO" sz="4000" dirty="0"/>
              <a:t>SQL</a:t>
            </a:r>
            <a:endParaRPr lang="es-ES" sz="4000" dirty="0"/>
          </a:p>
        </p:txBody>
      </p:sp>
      <p:sp>
        <p:nvSpPr>
          <p:cNvPr id="3075" name="Rectangle 3"/>
          <p:cNvSpPr>
            <a:spLocks noGrp="1" noChangeArrowheads="1"/>
          </p:cNvSpPr>
          <p:nvPr>
            <p:ph type="subTitle" idx="1"/>
          </p:nvPr>
        </p:nvSpPr>
        <p:spPr>
          <a:xfrm>
            <a:off x="685800" y="3505200"/>
            <a:ext cx="6400800" cy="1791260"/>
          </a:xfrm>
        </p:spPr>
        <p:txBody>
          <a:bodyPr>
            <a:spAutoFit/>
          </a:bodyPr>
          <a:lstStyle/>
          <a:p>
            <a:r>
              <a:rPr lang="es-CO" dirty="0"/>
              <a:t>COMIT: Ingeniería de información</a:t>
            </a:r>
          </a:p>
          <a:p>
            <a:pPr>
              <a:defRPr/>
            </a:pPr>
            <a:endParaRPr lang="es-ES" altLang="es-CO" dirty="0"/>
          </a:p>
          <a:p>
            <a:pPr>
              <a:defRPr/>
            </a:pPr>
            <a:r>
              <a:rPr lang="es-ES" altLang="es-CO" dirty="0"/>
              <a:t>Ingeniería de Sistemas y Computación</a:t>
            </a:r>
          </a:p>
          <a:p>
            <a:pPr>
              <a:defRPr/>
            </a:pPr>
            <a:r>
              <a:rPr lang="es-ES" altLang="es-CO" dirty="0"/>
              <a:t>Universidad de Los Andes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Definición de restricciones - Canciones</a:t>
            </a:r>
            <a:endParaRPr lang="es-CO" dirty="0"/>
          </a:p>
        </p:txBody>
      </p:sp>
      <p:sp>
        <p:nvSpPr>
          <p:cNvPr id="5" name="CuadroTexto 4"/>
          <p:cNvSpPr txBox="1"/>
          <p:nvPr/>
        </p:nvSpPr>
        <p:spPr>
          <a:xfrm>
            <a:off x="683568" y="1709928"/>
            <a:ext cx="8280920" cy="3693319"/>
          </a:xfrm>
          <a:prstGeom prst="rect">
            <a:avLst/>
          </a:prstGeom>
          <a:noFill/>
        </p:spPr>
        <p:txBody>
          <a:bodyPr wrap="square" rtlCol="0">
            <a:spAutoFit/>
          </a:bodyPr>
          <a:lstStyle/>
          <a:p>
            <a:r>
              <a:rPr lang="es-CO" sz="1800" dirty="0"/>
              <a:t>ALTER TABLE CANCIONES</a:t>
            </a:r>
          </a:p>
          <a:p>
            <a:r>
              <a:rPr lang="es-CO" sz="1800" dirty="0"/>
              <a:t>ADD CONSTRAINT </a:t>
            </a:r>
            <a:r>
              <a:rPr lang="es-CO" sz="1800" dirty="0" err="1"/>
              <a:t>FK_Album_Id</a:t>
            </a:r>
            <a:r>
              <a:rPr lang="es-CO" sz="1800" dirty="0"/>
              <a:t> </a:t>
            </a:r>
          </a:p>
          <a:p>
            <a:r>
              <a:rPr lang="es-CO" sz="1800" dirty="0"/>
              <a:t>FOREIGN KEY (ALBUM_ID) REFERENCES ALBUMES (ID);</a:t>
            </a:r>
          </a:p>
          <a:p>
            <a:endParaRPr lang="es-CO" sz="1800" dirty="0"/>
          </a:p>
          <a:p>
            <a:r>
              <a:rPr lang="es-CO" sz="1800" dirty="0"/>
              <a:t>ALTER TABLE CANCIONES</a:t>
            </a:r>
          </a:p>
          <a:p>
            <a:r>
              <a:rPr lang="es-CO" sz="1800" dirty="0"/>
              <a:t>ADD CONSTRAINT </a:t>
            </a:r>
            <a:r>
              <a:rPr lang="es-CO" sz="1800" dirty="0" err="1"/>
              <a:t>FK_Genero_Id</a:t>
            </a:r>
            <a:r>
              <a:rPr lang="es-CO" sz="1800" dirty="0"/>
              <a:t> </a:t>
            </a:r>
          </a:p>
          <a:p>
            <a:r>
              <a:rPr lang="es-CO" sz="1800" dirty="0"/>
              <a:t>FOREIGN KEY (GENERO_ID) REFERENCES GENEROS (ID);</a:t>
            </a:r>
          </a:p>
          <a:p>
            <a:endParaRPr lang="es-CO" sz="1800" dirty="0"/>
          </a:p>
          <a:p>
            <a:r>
              <a:rPr lang="es-CO" sz="1800" dirty="0"/>
              <a:t>ALTER TABLE CANCIONES</a:t>
            </a:r>
          </a:p>
          <a:p>
            <a:r>
              <a:rPr lang="es-CO" sz="1800" dirty="0"/>
              <a:t>ADD CONSTRAINT </a:t>
            </a:r>
            <a:r>
              <a:rPr lang="es-CO" sz="1800" dirty="0" err="1"/>
              <a:t>FK_Medio_Id</a:t>
            </a:r>
            <a:r>
              <a:rPr lang="es-CO" sz="1800" dirty="0"/>
              <a:t> </a:t>
            </a:r>
          </a:p>
          <a:p>
            <a:r>
              <a:rPr lang="es-CO" sz="1800" dirty="0"/>
              <a:t>FOREIGN KEY (MEDIO_ID) REFERENCES TIPOS_MEDIO (ID);</a:t>
            </a:r>
          </a:p>
          <a:p>
            <a:endParaRPr lang="es-CO" dirty="0"/>
          </a:p>
          <a:p>
            <a:endParaRPr lang="es-CO" dirty="0"/>
          </a:p>
        </p:txBody>
      </p:sp>
    </p:spTree>
    <p:extLst>
      <p:ext uri="{BB962C8B-B14F-4D97-AF65-F5344CB8AC3E}">
        <p14:creationId xmlns:p14="http://schemas.microsoft.com/office/powerpoint/2010/main" val="15034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tablas - </a:t>
            </a:r>
            <a:r>
              <a:rPr lang="es-ES" dirty="0" err="1"/>
              <a:t>Albumes</a:t>
            </a:r>
            <a:endParaRPr lang="es-CO" dirty="0"/>
          </a:p>
        </p:txBody>
      </p:sp>
      <p:sp>
        <p:nvSpPr>
          <p:cNvPr id="5" name="CuadroTexto 4"/>
          <p:cNvSpPr txBox="1"/>
          <p:nvPr/>
        </p:nvSpPr>
        <p:spPr>
          <a:xfrm>
            <a:off x="457200" y="1700808"/>
            <a:ext cx="8147247" cy="2585323"/>
          </a:xfrm>
          <a:prstGeom prst="rect">
            <a:avLst/>
          </a:prstGeom>
          <a:noFill/>
        </p:spPr>
        <p:txBody>
          <a:bodyPr wrap="square" rtlCol="0">
            <a:spAutoFit/>
          </a:bodyPr>
          <a:lstStyle/>
          <a:p>
            <a:r>
              <a:rPr lang="es-CO" dirty="0"/>
              <a:t>CREATE TABLE ALBUMES</a:t>
            </a:r>
          </a:p>
          <a:p>
            <a:r>
              <a:rPr lang="es-CO" dirty="0"/>
              <a:t>(	ID NUMBER NOT NULL, </a:t>
            </a:r>
          </a:p>
          <a:p>
            <a:r>
              <a:rPr lang="es-CO" dirty="0"/>
              <a:t>	TITULO VARCHAR2(160 BYTE) NOT NULL, </a:t>
            </a:r>
          </a:p>
          <a:p>
            <a:r>
              <a:rPr lang="es-CO" dirty="0"/>
              <a:t>	ARTISTA_ID NUMBER NOT NULL, </a:t>
            </a:r>
          </a:p>
          <a:p>
            <a:r>
              <a:rPr lang="es-CO" dirty="0"/>
              <a:t>	CONSTRAINT FK_ALBUMARTISTAID FOREIGN KEY (ARTISTA_ID) REFERENCES ARTISTAS (ID) ENABLE</a:t>
            </a:r>
          </a:p>
          <a:p>
            <a:r>
              <a:rPr lang="es-CO" dirty="0"/>
              <a:t>);</a:t>
            </a:r>
          </a:p>
          <a:p>
            <a:r>
              <a:rPr lang="es-CO" dirty="0"/>
              <a:t>ALTER TABLE ALBUMES ADD CONSTRAINT </a:t>
            </a:r>
            <a:r>
              <a:rPr lang="es-CO" dirty="0" err="1"/>
              <a:t>PK_Album</a:t>
            </a:r>
            <a:r>
              <a:rPr lang="es-CO" dirty="0"/>
              <a:t> PRIMARY KEY (ID);</a:t>
            </a:r>
          </a:p>
        </p:txBody>
      </p:sp>
    </p:spTree>
    <p:extLst>
      <p:ext uri="{BB962C8B-B14F-4D97-AF65-F5344CB8AC3E}">
        <p14:creationId xmlns:p14="http://schemas.microsoft.com/office/powerpoint/2010/main" val="328045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tablas - Artistas</a:t>
            </a:r>
            <a:endParaRPr lang="es-CO" dirty="0"/>
          </a:p>
        </p:txBody>
      </p:sp>
      <p:sp>
        <p:nvSpPr>
          <p:cNvPr id="5" name="CuadroTexto 4"/>
          <p:cNvSpPr txBox="1"/>
          <p:nvPr/>
        </p:nvSpPr>
        <p:spPr>
          <a:xfrm>
            <a:off x="457200" y="1700808"/>
            <a:ext cx="8147247" cy="1754326"/>
          </a:xfrm>
          <a:prstGeom prst="rect">
            <a:avLst/>
          </a:prstGeom>
          <a:noFill/>
        </p:spPr>
        <p:txBody>
          <a:bodyPr wrap="square" rtlCol="0">
            <a:spAutoFit/>
          </a:bodyPr>
          <a:lstStyle/>
          <a:p>
            <a:r>
              <a:rPr lang="es-CO" dirty="0"/>
              <a:t>CREATE TABLE ARTISTAS </a:t>
            </a:r>
          </a:p>
          <a:p>
            <a:r>
              <a:rPr lang="es-CO" dirty="0"/>
              <a:t>(	ID NUMBER NOT NULL, </a:t>
            </a:r>
          </a:p>
          <a:p>
            <a:r>
              <a:rPr lang="es-CO" dirty="0"/>
              <a:t>	NOMBRE VARCHAR2(120 BYTE)</a:t>
            </a:r>
          </a:p>
          <a:p>
            <a:r>
              <a:rPr lang="es-CO" dirty="0"/>
              <a:t>);</a:t>
            </a:r>
          </a:p>
          <a:p>
            <a:r>
              <a:rPr lang="es-CO" dirty="0"/>
              <a:t>ALTER TABLE ARTISTAS ADD CONSTRAINT </a:t>
            </a:r>
            <a:r>
              <a:rPr lang="es-CO" dirty="0" err="1"/>
              <a:t>PK_Artista</a:t>
            </a:r>
            <a:r>
              <a:rPr lang="es-CO" dirty="0"/>
              <a:t> PRIMARY KEY (ID);</a:t>
            </a:r>
          </a:p>
        </p:txBody>
      </p:sp>
    </p:spTree>
    <p:extLst>
      <p:ext uri="{BB962C8B-B14F-4D97-AF65-F5344CB8AC3E}">
        <p14:creationId xmlns:p14="http://schemas.microsoft.com/office/powerpoint/2010/main" val="154292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Crear tablas - </a:t>
            </a:r>
            <a:r>
              <a:rPr lang="es-ES" dirty="0" err="1"/>
              <a:t>Canciones_en_lista</a:t>
            </a:r>
            <a:endParaRPr lang="es-CO" dirty="0"/>
          </a:p>
        </p:txBody>
      </p:sp>
      <p:sp>
        <p:nvSpPr>
          <p:cNvPr id="5" name="CuadroTexto 4"/>
          <p:cNvSpPr txBox="1"/>
          <p:nvPr/>
        </p:nvSpPr>
        <p:spPr>
          <a:xfrm>
            <a:off x="457200" y="1700808"/>
            <a:ext cx="8147247" cy="2862322"/>
          </a:xfrm>
          <a:prstGeom prst="rect">
            <a:avLst/>
          </a:prstGeom>
          <a:noFill/>
        </p:spPr>
        <p:txBody>
          <a:bodyPr wrap="square" rtlCol="0">
            <a:spAutoFit/>
          </a:bodyPr>
          <a:lstStyle/>
          <a:p>
            <a:r>
              <a:rPr lang="es-CO" dirty="0"/>
              <a:t>CREATE TABLE CANCIONES_EN_LISTA</a:t>
            </a:r>
          </a:p>
          <a:p>
            <a:r>
              <a:rPr lang="es-CO" dirty="0"/>
              <a:t>(	LISTA_ID NUMBER NOT NULL, </a:t>
            </a:r>
          </a:p>
          <a:p>
            <a:r>
              <a:rPr lang="es-CO" dirty="0"/>
              <a:t>	CANCION_ID NUMBER NOT NULL, </a:t>
            </a:r>
          </a:p>
          <a:p>
            <a:r>
              <a:rPr lang="es-CO" dirty="0"/>
              <a:t>	CONSTRAINT FK_CANCION_ID FOREIGN KEY (CANCION_ID)</a:t>
            </a:r>
          </a:p>
          <a:p>
            <a:r>
              <a:rPr lang="es-CO" dirty="0"/>
              <a:t>	REFERENCES CANCIONES (ID), </a:t>
            </a:r>
          </a:p>
          <a:p>
            <a:r>
              <a:rPr lang="es-CO" dirty="0"/>
              <a:t>	CONSTRAINT FK_LISTA_ID FOREIGN KEY (LISTA_ID)</a:t>
            </a:r>
          </a:p>
          <a:p>
            <a:r>
              <a:rPr lang="es-CO" dirty="0"/>
              <a:t>	REFERENCES LISTAS_DE_REPRODUCCION (ID)</a:t>
            </a:r>
          </a:p>
          <a:p>
            <a:r>
              <a:rPr lang="es-CO" dirty="0"/>
              <a:t>) ;</a:t>
            </a:r>
          </a:p>
          <a:p>
            <a:r>
              <a:rPr lang="es-CO" dirty="0"/>
              <a:t>ALTER TABLE CANCIONES_EN_LISTA ADD CONSTRAINT </a:t>
            </a:r>
            <a:r>
              <a:rPr lang="es-CO" dirty="0" err="1"/>
              <a:t>PK_Canciones_en_lista</a:t>
            </a:r>
            <a:r>
              <a:rPr lang="es-CO" dirty="0"/>
              <a:t> PRIMARY KEY (LISTA_ID, CANCION_ID);</a:t>
            </a:r>
            <a:endParaRPr lang="es-ES" dirty="0"/>
          </a:p>
        </p:txBody>
      </p:sp>
    </p:spTree>
    <p:extLst>
      <p:ext uri="{BB962C8B-B14F-4D97-AF65-F5344CB8AC3E}">
        <p14:creationId xmlns:p14="http://schemas.microsoft.com/office/powerpoint/2010/main" val="146111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Crear tablas - </a:t>
            </a:r>
            <a:r>
              <a:rPr lang="es-ES" dirty="0" err="1"/>
              <a:t>Generos</a:t>
            </a:r>
            <a:endParaRPr lang="es-CO" dirty="0"/>
          </a:p>
        </p:txBody>
      </p:sp>
      <p:sp>
        <p:nvSpPr>
          <p:cNvPr id="5" name="CuadroTexto 4"/>
          <p:cNvSpPr txBox="1"/>
          <p:nvPr/>
        </p:nvSpPr>
        <p:spPr>
          <a:xfrm>
            <a:off x="457200" y="1700808"/>
            <a:ext cx="8147247" cy="1754326"/>
          </a:xfrm>
          <a:prstGeom prst="rect">
            <a:avLst/>
          </a:prstGeom>
          <a:noFill/>
        </p:spPr>
        <p:txBody>
          <a:bodyPr wrap="square" rtlCol="0">
            <a:spAutoFit/>
          </a:bodyPr>
          <a:lstStyle/>
          <a:p>
            <a:r>
              <a:rPr lang="en-US" dirty="0"/>
              <a:t>CREATE TABLE GENEROS </a:t>
            </a:r>
          </a:p>
          <a:p>
            <a:r>
              <a:rPr lang="en-US" dirty="0"/>
              <a:t>(	ID NUMBER NOT NULL, </a:t>
            </a:r>
          </a:p>
          <a:p>
            <a:r>
              <a:rPr lang="en-US" dirty="0"/>
              <a:t>	NOMBRE VARCHAR2(120 BYTE)</a:t>
            </a:r>
          </a:p>
          <a:p>
            <a:r>
              <a:rPr lang="en-US" dirty="0"/>
              <a:t>);</a:t>
            </a:r>
          </a:p>
          <a:p>
            <a:r>
              <a:rPr lang="en-US" dirty="0"/>
              <a:t>ALTER TABLE GENEROS ADD CONSTRAINT </a:t>
            </a:r>
            <a:r>
              <a:rPr lang="en-US" dirty="0" err="1"/>
              <a:t>PK_Genero</a:t>
            </a:r>
            <a:r>
              <a:rPr lang="en-US" dirty="0"/>
              <a:t> PRIMARY KEY (ID);</a:t>
            </a:r>
            <a:endParaRPr lang="es-ES" dirty="0"/>
          </a:p>
        </p:txBody>
      </p:sp>
    </p:spTree>
    <p:extLst>
      <p:ext uri="{BB962C8B-B14F-4D97-AF65-F5344CB8AC3E}">
        <p14:creationId xmlns:p14="http://schemas.microsoft.com/office/powerpoint/2010/main" val="235476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Crear tablas – </a:t>
            </a:r>
            <a:r>
              <a:rPr lang="es-ES" dirty="0" err="1"/>
              <a:t>Listas_de_reproduccion</a:t>
            </a:r>
            <a:endParaRPr lang="es-CO" dirty="0"/>
          </a:p>
        </p:txBody>
      </p:sp>
      <p:sp>
        <p:nvSpPr>
          <p:cNvPr id="5" name="CuadroTexto 4"/>
          <p:cNvSpPr txBox="1"/>
          <p:nvPr/>
        </p:nvSpPr>
        <p:spPr>
          <a:xfrm>
            <a:off x="457200" y="1700808"/>
            <a:ext cx="8147247" cy="1754326"/>
          </a:xfrm>
          <a:prstGeom prst="rect">
            <a:avLst/>
          </a:prstGeom>
          <a:noFill/>
        </p:spPr>
        <p:txBody>
          <a:bodyPr wrap="square" rtlCol="0">
            <a:spAutoFit/>
          </a:bodyPr>
          <a:lstStyle/>
          <a:p>
            <a:r>
              <a:rPr lang="es-ES" dirty="0"/>
              <a:t>CREATE TABLE LISTAS_DE_REPRODUCCION </a:t>
            </a:r>
          </a:p>
          <a:p>
            <a:r>
              <a:rPr lang="es-ES" dirty="0"/>
              <a:t>(	ID NUMBER NOT NULL, </a:t>
            </a:r>
          </a:p>
          <a:p>
            <a:r>
              <a:rPr lang="es-ES" dirty="0"/>
              <a:t>	NOMBRE VARCHAR2(120 BYTE)</a:t>
            </a:r>
          </a:p>
          <a:p>
            <a:r>
              <a:rPr lang="es-ES" dirty="0"/>
              <a:t>);</a:t>
            </a:r>
          </a:p>
          <a:p>
            <a:r>
              <a:rPr lang="es-ES" dirty="0"/>
              <a:t>ALTER TABLE LISTAS_DE_REPRODUCCION ADD CONSTRAINT </a:t>
            </a:r>
            <a:r>
              <a:rPr lang="es-ES" dirty="0" err="1"/>
              <a:t>PK_Lista</a:t>
            </a:r>
            <a:r>
              <a:rPr lang="es-ES" dirty="0"/>
              <a:t> PRIMARY KEY (ID);</a:t>
            </a:r>
          </a:p>
        </p:txBody>
      </p:sp>
    </p:spTree>
    <p:extLst>
      <p:ext uri="{BB962C8B-B14F-4D97-AF65-F5344CB8AC3E}">
        <p14:creationId xmlns:p14="http://schemas.microsoft.com/office/powerpoint/2010/main" val="313649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Crear tablas – </a:t>
            </a:r>
            <a:r>
              <a:rPr lang="es-ES" dirty="0" err="1"/>
              <a:t>Tipos_medio</a:t>
            </a:r>
            <a:endParaRPr lang="es-CO" dirty="0"/>
          </a:p>
        </p:txBody>
      </p:sp>
      <p:sp>
        <p:nvSpPr>
          <p:cNvPr id="5" name="CuadroTexto 4"/>
          <p:cNvSpPr txBox="1"/>
          <p:nvPr/>
        </p:nvSpPr>
        <p:spPr>
          <a:xfrm>
            <a:off x="457200" y="1700808"/>
            <a:ext cx="8147247" cy="1754326"/>
          </a:xfrm>
          <a:prstGeom prst="rect">
            <a:avLst/>
          </a:prstGeom>
          <a:noFill/>
        </p:spPr>
        <p:txBody>
          <a:bodyPr wrap="square" rtlCol="0">
            <a:spAutoFit/>
          </a:bodyPr>
          <a:lstStyle/>
          <a:p>
            <a:r>
              <a:rPr lang="es-ES" dirty="0"/>
              <a:t>CREATE TABLE TIPOS_MEDIO </a:t>
            </a:r>
          </a:p>
          <a:p>
            <a:r>
              <a:rPr lang="es-ES" dirty="0"/>
              <a:t>(	ID NUMBER NOT NULL, </a:t>
            </a:r>
          </a:p>
          <a:p>
            <a:r>
              <a:rPr lang="es-ES" dirty="0"/>
              <a:t>	NOMBRE VARCHAR2(120 BYTE)</a:t>
            </a:r>
          </a:p>
          <a:p>
            <a:r>
              <a:rPr lang="es-ES" dirty="0"/>
              <a:t>); </a:t>
            </a:r>
          </a:p>
          <a:p>
            <a:r>
              <a:rPr lang="es-ES" dirty="0"/>
              <a:t>ALTER TABLE TIPOS_MEDIO ADD CONSTRAINT </a:t>
            </a:r>
            <a:r>
              <a:rPr lang="es-ES" dirty="0" err="1"/>
              <a:t>PK_Tipos_medio</a:t>
            </a:r>
            <a:r>
              <a:rPr lang="es-ES" dirty="0"/>
              <a:t> PRIMARY KEY (ID);</a:t>
            </a:r>
          </a:p>
        </p:txBody>
      </p:sp>
    </p:spTree>
    <p:extLst>
      <p:ext uri="{BB962C8B-B14F-4D97-AF65-F5344CB8AC3E}">
        <p14:creationId xmlns:p14="http://schemas.microsoft.com/office/powerpoint/2010/main" val="183731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Borrar tablas</a:t>
            </a:r>
            <a:endParaRPr lang="es-CO" dirty="0"/>
          </a:p>
        </p:txBody>
      </p:sp>
      <p:sp>
        <p:nvSpPr>
          <p:cNvPr id="3" name="Marcador de contenido 2"/>
          <p:cNvSpPr>
            <a:spLocks noGrp="1"/>
          </p:cNvSpPr>
          <p:nvPr>
            <p:ph idx="1"/>
          </p:nvPr>
        </p:nvSpPr>
        <p:spPr>
          <a:xfrm>
            <a:off x="755576" y="2708920"/>
            <a:ext cx="5328592" cy="461665"/>
          </a:xfrm>
        </p:spPr>
        <p:txBody>
          <a:bodyPr wrap="square">
            <a:spAutoFit/>
          </a:bodyPr>
          <a:lstStyle/>
          <a:p>
            <a:pPr marL="0" indent="0">
              <a:buNone/>
            </a:pPr>
            <a:r>
              <a:rPr lang="es-419" dirty="0"/>
              <a:t>DROP TABLE Artistas;</a:t>
            </a:r>
          </a:p>
        </p:txBody>
      </p:sp>
      <p:sp>
        <p:nvSpPr>
          <p:cNvPr id="4" name="CuadroTexto 3"/>
          <p:cNvSpPr txBox="1"/>
          <p:nvPr/>
        </p:nvSpPr>
        <p:spPr>
          <a:xfrm>
            <a:off x="755576" y="4077072"/>
            <a:ext cx="7143622" cy="461665"/>
          </a:xfrm>
          <a:prstGeom prst="rect">
            <a:avLst/>
          </a:prstGeom>
          <a:noFill/>
        </p:spPr>
        <p:txBody>
          <a:bodyPr wrap="none" rtlCol="0">
            <a:spAutoFit/>
          </a:bodyPr>
          <a:lstStyle/>
          <a:p>
            <a:r>
              <a:rPr lang="es-CO" sz="2400" dirty="0"/>
              <a:t>DROP TABLE Artistas CASCADE CONSTRAINTS;</a:t>
            </a:r>
          </a:p>
        </p:txBody>
      </p:sp>
    </p:spTree>
    <p:extLst>
      <p:ext uri="{BB962C8B-B14F-4D97-AF65-F5344CB8AC3E}">
        <p14:creationId xmlns:p14="http://schemas.microsoft.com/office/powerpoint/2010/main" val="403811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Modificación de la BD</a:t>
            </a:r>
          </a:p>
        </p:txBody>
      </p:sp>
      <p:sp>
        <p:nvSpPr>
          <p:cNvPr id="4" name="3 Marcador de contenido"/>
          <p:cNvSpPr>
            <a:spLocks noGrp="1"/>
          </p:cNvSpPr>
          <p:nvPr>
            <p:ph idx="1"/>
          </p:nvPr>
        </p:nvSpPr>
        <p:spPr>
          <a:xfrm>
            <a:off x="2195736" y="2636912"/>
            <a:ext cx="3034680" cy="1348061"/>
          </a:xfrm>
        </p:spPr>
        <p:txBody>
          <a:bodyPr wrap="square">
            <a:spAutoFit/>
          </a:bodyPr>
          <a:lstStyle/>
          <a:p>
            <a:pPr algn="just"/>
            <a:r>
              <a:rPr lang="es-CO" dirty="0"/>
              <a:t>Inserción</a:t>
            </a:r>
          </a:p>
          <a:p>
            <a:pPr algn="just"/>
            <a:r>
              <a:rPr lang="es-CO" dirty="0"/>
              <a:t>Actualización</a:t>
            </a:r>
          </a:p>
          <a:p>
            <a:pPr algn="just"/>
            <a:r>
              <a:rPr lang="es-CO" dirty="0"/>
              <a:t>Borrado</a:t>
            </a:r>
          </a:p>
        </p:txBody>
      </p:sp>
    </p:spTree>
    <p:extLst>
      <p:ext uri="{BB962C8B-B14F-4D97-AF65-F5344CB8AC3E}">
        <p14:creationId xmlns:p14="http://schemas.microsoft.com/office/powerpoint/2010/main" val="57210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SQL: Modificación de la BD - Inserción</a:t>
            </a:r>
          </a:p>
        </p:txBody>
      </p:sp>
      <p:sp>
        <p:nvSpPr>
          <p:cNvPr id="4" name="3 Marcador de contenido"/>
          <p:cNvSpPr>
            <a:spLocks noGrp="1"/>
          </p:cNvSpPr>
          <p:nvPr>
            <p:ph idx="1"/>
          </p:nvPr>
        </p:nvSpPr>
        <p:spPr>
          <a:xfrm>
            <a:off x="457200" y="1600200"/>
            <a:ext cx="8229600" cy="3046988"/>
          </a:xfrm>
        </p:spPr>
        <p:txBody>
          <a:bodyPr>
            <a:spAutoFit/>
          </a:bodyPr>
          <a:lstStyle/>
          <a:p>
            <a:pPr marL="0" indent="0">
              <a:buNone/>
            </a:pPr>
            <a:r>
              <a:rPr lang="es-CO" b="1" dirty="0"/>
              <a:t>INSERT INTO </a:t>
            </a:r>
            <a:r>
              <a:rPr lang="es-CO" dirty="0"/>
              <a:t>R [(A1,…, </a:t>
            </a:r>
            <a:r>
              <a:rPr lang="es-CO" dirty="0" err="1"/>
              <a:t>An</a:t>
            </a:r>
            <a:r>
              <a:rPr lang="es-CO" dirty="0"/>
              <a:t>)] </a:t>
            </a:r>
          </a:p>
          <a:p>
            <a:pPr marL="0" indent="0">
              <a:buNone/>
            </a:pPr>
            <a:r>
              <a:rPr lang="es-CO" dirty="0"/>
              <a:t>VALUES (v1,…, </a:t>
            </a:r>
            <a:r>
              <a:rPr lang="es-CO" dirty="0" err="1"/>
              <a:t>vn</a:t>
            </a:r>
            <a:r>
              <a:rPr lang="es-CO" dirty="0"/>
              <a:t>) </a:t>
            </a:r>
          </a:p>
          <a:p>
            <a:pPr marL="0" indent="0" algn="ctr">
              <a:buNone/>
            </a:pPr>
            <a:endParaRPr lang="es-CO" b="1" dirty="0"/>
          </a:p>
          <a:p>
            <a:pPr marL="0" indent="0">
              <a:buNone/>
            </a:pPr>
            <a:r>
              <a:rPr lang="es-CO" b="1" dirty="0"/>
              <a:t>INSERT INTO </a:t>
            </a:r>
            <a:r>
              <a:rPr lang="es-CO" dirty="0"/>
              <a:t>R S</a:t>
            </a:r>
          </a:p>
          <a:p>
            <a:pPr marL="0" indent="0" algn="ctr">
              <a:buNone/>
            </a:pPr>
            <a:endParaRPr lang="es-CO" dirty="0"/>
          </a:p>
          <a:p>
            <a:pPr marL="0" indent="0">
              <a:buNone/>
            </a:pPr>
            <a:r>
              <a:rPr lang="es-CO" dirty="0"/>
              <a:t>Añadir a la base de datos la canción </a:t>
            </a:r>
            <a:r>
              <a:rPr lang="es-CO" dirty="0" err="1"/>
              <a:t>Pigs</a:t>
            </a:r>
            <a:r>
              <a:rPr lang="es-CO" dirty="0"/>
              <a:t> compuesta por Roger Waters</a:t>
            </a:r>
          </a:p>
        </p:txBody>
      </p:sp>
      <p:sp>
        <p:nvSpPr>
          <p:cNvPr id="5" name="4 Rectángulo redondeado"/>
          <p:cNvSpPr/>
          <p:nvPr/>
        </p:nvSpPr>
        <p:spPr>
          <a:xfrm>
            <a:off x="107504" y="5089332"/>
            <a:ext cx="8928992" cy="1580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es-MX" sz="2400" b="1" dirty="0">
                <a:solidFill>
                  <a:schemeClr val="bg1"/>
                </a:solidFill>
              </a:rPr>
              <a:t>INSERT INTO </a:t>
            </a:r>
            <a:r>
              <a:rPr lang="es-MX" sz="2400" dirty="0">
                <a:solidFill>
                  <a:schemeClr val="bg1"/>
                </a:solidFill>
              </a:rPr>
              <a:t>canciones</a:t>
            </a:r>
            <a:r>
              <a:rPr lang="es-MX" sz="2400" b="1" dirty="0">
                <a:solidFill>
                  <a:schemeClr val="bg1"/>
                </a:solidFill>
              </a:rPr>
              <a:t> (</a:t>
            </a:r>
            <a:r>
              <a:rPr lang="es-MX" sz="2400" dirty="0">
                <a:solidFill>
                  <a:schemeClr val="bg1"/>
                </a:solidFill>
              </a:rPr>
              <a:t>id, nombre, </a:t>
            </a:r>
            <a:r>
              <a:rPr lang="es-MX" sz="2400" dirty="0" err="1">
                <a:solidFill>
                  <a:schemeClr val="bg1"/>
                </a:solidFill>
              </a:rPr>
              <a:t>album_id</a:t>
            </a:r>
            <a:r>
              <a:rPr lang="es-MX" sz="2400" dirty="0">
                <a:solidFill>
                  <a:schemeClr val="bg1"/>
                </a:solidFill>
              </a:rPr>
              <a:t>, </a:t>
            </a:r>
            <a:r>
              <a:rPr lang="es-MX" sz="2400" dirty="0" err="1">
                <a:solidFill>
                  <a:schemeClr val="bg1"/>
                </a:solidFill>
              </a:rPr>
              <a:t>medio_id</a:t>
            </a:r>
            <a:r>
              <a:rPr lang="es-MX" sz="2400" dirty="0">
                <a:solidFill>
                  <a:schemeClr val="bg1"/>
                </a:solidFill>
              </a:rPr>
              <a:t>, </a:t>
            </a:r>
            <a:r>
              <a:rPr lang="es-MX" sz="2400" dirty="0" err="1">
                <a:solidFill>
                  <a:schemeClr val="bg1"/>
                </a:solidFill>
              </a:rPr>
              <a:t>genero_id</a:t>
            </a:r>
            <a:r>
              <a:rPr lang="es-MX" sz="2400" dirty="0">
                <a:solidFill>
                  <a:schemeClr val="bg1"/>
                </a:solidFill>
              </a:rPr>
              <a:t>, compositor, milisegundos, bytes, </a:t>
            </a:r>
            <a:r>
              <a:rPr lang="es-MX" sz="2400" dirty="0" err="1">
                <a:solidFill>
                  <a:schemeClr val="bg1"/>
                </a:solidFill>
              </a:rPr>
              <a:t>precio_unitario</a:t>
            </a:r>
            <a:r>
              <a:rPr lang="es-MX" sz="2400" b="1" dirty="0">
                <a:solidFill>
                  <a:schemeClr val="bg1"/>
                </a:solidFill>
              </a:rPr>
              <a:t>) VALUES (</a:t>
            </a:r>
            <a:r>
              <a:rPr lang="es-MX" sz="2400" dirty="0">
                <a:solidFill>
                  <a:schemeClr val="bg1"/>
                </a:solidFill>
              </a:rPr>
              <a:t>5, '</a:t>
            </a:r>
            <a:r>
              <a:rPr lang="es-MX" sz="2400" dirty="0" err="1">
                <a:solidFill>
                  <a:schemeClr val="bg1"/>
                </a:solidFill>
              </a:rPr>
              <a:t>Pigs</a:t>
            </a:r>
            <a:r>
              <a:rPr lang="es-MX" sz="2400" dirty="0">
                <a:solidFill>
                  <a:schemeClr val="bg1"/>
                </a:solidFill>
              </a:rPr>
              <a:t>', 1, 4, 5, 'Waters’, 435908, 5242880, ‘1,20’</a:t>
            </a:r>
            <a:r>
              <a:rPr lang="es-MX" sz="2400" b="1" dirty="0">
                <a:solidFill>
                  <a:schemeClr val="bg1"/>
                </a:solidFill>
              </a:rPr>
              <a:t>)</a:t>
            </a:r>
            <a:endParaRPr lang="es-MX" sz="2400" dirty="0">
              <a:solidFill>
                <a:schemeClr val="bg1"/>
              </a:solidFill>
            </a:endParaRPr>
          </a:p>
        </p:txBody>
      </p:sp>
    </p:spTree>
    <p:extLst>
      <p:ext uri="{BB962C8B-B14F-4D97-AF65-F5344CB8AC3E}">
        <p14:creationId xmlns:p14="http://schemas.microsoft.com/office/powerpoint/2010/main" val="400616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a:t>
            </a:r>
          </a:p>
        </p:txBody>
      </p:sp>
      <p:sp>
        <p:nvSpPr>
          <p:cNvPr id="4" name="3 Marcador de contenido"/>
          <p:cNvSpPr>
            <a:spLocks noGrp="1"/>
          </p:cNvSpPr>
          <p:nvPr>
            <p:ph idx="1"/>
          </p:nvPr>
        </p:nvSpPr>
        <p:spPr>
          <a:xfrm>
            <a:off x="457200" y="1600200"/>
            <a:ext cx="8229600" cy="3564053"/>
          </a:xfrm>
        </p:spPr>
        <p:txBody>
          <a:bodyPr>
            <a:spAutoFit/>
          </a:bodyPr>
          <a:lstStyle/>
          <a:p>
            <a:pPr marL="0" indent="0" algn="just">
              <a:buNone/>
            </a:pPr>
            <a:r>
              <a:rPr lang="es-CO" sz="2400" dirty="0"/>
              <a:t>Lenguajes: </a:t>
            </a:r>
          </a:p>
          <a:p>
            <a:pPr marL="0" indent="0" algn="just">
              <a:buNone/>
            </a:pPr>
            <a:r>
              <a:rPr lang="es-CO" dirty="0"/>
              <a:t>	</a:t>
            </a:r>
            <a:r>
              <a:rPr lang="es-CO" b="1" dirty="0">
                <a:sym typeface="Wingdings" pitchFamily="2" charset="2"/>
              </a:rPr>
              <a:t> Cálculo Relacional</a:t>
            </a:r>
          </a:p>
          <a:p>
            <a:pPr marL="0" indent="0" algn="just">
              <a:buNone/>
            </a:pPr>
            <a:r>
              <a:rPr lang="es-CO" sz="2400" dirty="0">
                <a:sym typeface="Wingdings" pitchFamily="2" charset="2"/>
              </a:rPr>
              <a:t>	 </a:t>
            </a:r>
            <a:r>
              <a:rPr lang="es-CO" sz="2400" b="1" dirty="0">
                <a:sym typeface="Wingdings" pitchFamily="2" charset="2"/>
              </a:rPr>
              <a:t>Álgebra Relacional</a:t>
            </a:r>
          </a:p>
          <a:p>
            <a:pPr marL="0" indent="0" algn="just">
              <a:buNone/>
            </a:pPr>
            <a:r>
              <a:rPr lang="es-CO" dirty="0">
                <a:sym typeface="Wingdings" pitchFamily="2" charset="2"/>
              </a:rPr>
              <a:t>	 SQL</a:t>
            </a:r>
            <a:endParaRPr lang="es-CO" sz="2400" dirty="0"/>
          </a:p>
          <a:p>
            <a:pPr marL="0" indent="0" algn="just">
              <a:buNone/>
            </a:pPr>
            <a:endParaRPr lang="es-CO" dirty="0"/>
          </a:p>
          <a:p>
            <a:pPr marL="0" indent="0" algn="just">
              <a:buNone/>
            </a:pPr>
            <a:r>
              <a:rPr lang="es-CO" sz="2400" b="1" dirty="0"/>
              <a:t>Concepto: </a:t>
            </a:r>
            <a:r>
              <a:rPr lang="es-CO" sz="2400" dirty="0"/>
              <a:t>Lenguaje estructurado de consulta. </a:t>
            </a:r>
          </a:p>
          <a:p>
            <a:pPr marL="0" indent="0">
              <a:buNone/>
            </a:pPr>
            <a:endParaRPr lang="es-CO" dirty="0"/>
          </a:p>
          <a:p>
            <a:pPr marL="0" indent="0">
              <a:buNone/>
            </a:pPr>
            <a:r>
              <a:rPr lang="es-CO" dirty="0"/>
              <a:t>Estándares SQL86, SQL89,SQL92, SQL1999 y SQL2003.</a:t>
            </a:r>
          </a:p>
        </p:txBody>
      </p:sp>
    </p:spTree>
    <p:extLst>
      <p:ext uri="{BB962C8B-B14F-4D97-AF65-F5344CB8AC3E}">
        <p14:creationId xmlns:p14="http://schemas.microsoft.com/office/powerpoint/2010/main" val="99406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8686800" cy="990600"/>
          </a:xfrm>
        </p:spPr>
        <p:txBody>
          <a:bodyPr>
            <a:normAutofit fontScale="90000"/>
          </a:bodyPr>
          <a:lstStyle/>
          <a:p>
            <a:r>
              <a:rPr lang="es-CO" dirty="0"/>
              <a:t>SQL: Modificación de la BD - Actualización</a:t>
            </a:r>
          </a:p>
        </p:txBody>
      </p:sp>
      <p:sp>
        <p:nvSpPr>
          <p:cNvPr id="4" name="3 Marcador de contenido"/>
          <p:cNvSpPr>
            <a:spLocks noGrp="1"/>
          </p:cNvSpPr>
          <p:nvPr>
            <p:ph idx="1"/>
          </p:nvPr>
        </p:nvSpPr>
        <p:spPr>
          <a:xfrm>
            <a:off x="457200" y="1600200"/>
            <a:ext cx="8229600" cy="2603790"/>
          </a:xfrm>
        </p:spPr>
        <p:txBody>
          <a:bodyPr>
            <a:spAutoFit/>
          </a:bodyPr>
          <a:lstStyle/>
          <a:p>
            <a:pPr marL="0" indent="0">
              <a:buNone/>
            </a:pPr>
            <a:r>
              <a:rPr lang="es-CO" b="1" dirty="0"/>
              <a:t>UPDATE </a:t>
            </a:r>
            <a:r>
              <a:rPr lang="es-CO" dirty="0"/>
              <a:t>R </a:t>
            </a:r>
          </a:p>
          <a:p>
            <a:pPr marL="0" indent="0">
              <a:buNone/>
            </a:pPr>
            <a:r>
              <a:rPr lang="es-CO" b="1" dirty="0"/>
              <a:t>SET</a:t>
            </a:r>
            <a:r>
              <a:rPr lang="es-CO" dirty="0"/>
              <a:t> A1 = V1 [,… </a:t>
            </a:r>
            <a:r>
              <a:rPr lang="es-CO" dirty="0" err="1"/>
              <a:t>An</a:t>
            </a:r>
            <a:r>
              <a:rPr lang="es-CO" dirty="0"/>
              <a:t> = </a:t>
            </a:r>
            <a:r>
              <a:rPr lang="es-CO" dirty="0" err="1"/>
              <a:t>Vn</a:t>
            </a:r>
            <a:r>
              <a:rPr lang="es-CO" dirty="0"/>
              <a:t>]</a:t>
            </a:r>
          </a:p>
          <a:p>
            <a:pPr marL="0" indent="0">
              <a:buNone/>
            </a:pPr>
            <a:r>
              <a:rPr lang="es-CO" dirty="0"/>
              <a:t>[WHERE Predicado]</a:t>
            </a:r>
          </a:p>
          <a:p>
            <a:pPr marL="0" indent="0" algn="ctr">
              <a:buNone/>
            </a:pPr>
            <a:endParaRPr lang="es-CO" dirty="0"/>
          </a:p>
          <a:p>
            <a:pPr marL="0" indent="0" algn="ctr">
              <a:buNone/>
            </a:pPr>
            <a:r>
              <a:rPr lang="es-CO" dirty="0"/>
              <a:t>Sume un 1 dólar al precio unitario de todas las canciones que tienen un precio unitario entre 1.20 y 2 </a:t>
            </a:r>
            <a:r>
              <a:rPr lang="es-CO" dirty="0" err="1"/>
              <a:t>dolares</a:t>
            </a:r>
            <a:endParaRPr lang="es-CO" dirty="0"/>
          </a:p>
        </p:txBody>
      </p:sp>
      <p:sp>
        <p:nvSpPr>
          <p:cNvPr id="5" name="4 Rectángulo redondeado"/>
          <p:cNvSpPr/>
          <p:nvPr/>
        </p:nvSpPr>
        <p:spPr>
          <a:xfrm>
            <a:off x="696144" y="4581128"/>
            <a:ext cx="8208912"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b="1" dirty="0">
                <a:solidFill>
                  <a:schemeClr val="bg1"/>
                </a:solidFill>
              </a:rPr>
              <a:t>UPDATE </a:t>
            </a:r>
            <a:r>
              <a:rPr lang="es-MX" sz="2400" dirty="0">
                <a:solidFill>
                  <a:schemeClr val="bg1"/>
                </a:solidFill>
              </a:rPr>
              <a:t>canciones</a:t>
            </a:r>
          </a:p>
          <a:p>
            <a:r>
              <a:rPr lang="es-MX" sz="2400" b="1" dirty="0">
                <a:solidFill>
                  <a:schemeClr val="bg1"/>
                </a:solidFill>
              </a:rPr>
              <a:t>SET</a:t>
            </a:r>
            <a:r>
              <a:rPr lang="es-MX" sz="2400" dirty="0">
                <a:solidFill>
                  <a:schemeClr val="bg1"/>
                </a:solidFill>
              </a:rPr>
              <a:t> </a:t>
            </a:r>
            <a:r>
              <a:rPr lang="es-MX" sz="2400" dirty="0" err="1">
                <a:solidFill>
                  <a:schemeClr val="bg1"/>
                </a:solidFill>
              </a:rPr>
              <a:t>precio_unitario</a:t>
            </a:r>
            <a:r>
              <a:rPr lang="es-MX" sz="2400" dirty="0">
                <a:solidFill>
                  <a:schemeClr val="bg1"/>
                </a:solidFill>
              </a:rPr>
              <a:t> = </a:t>
            </a:r>
            <a:r>
              <a:rPr lang="es-MX" sz="2400" dirty="0" err="1">
                <a:solidFill>
                  <a:schemeClr val="bg1"/>
                </a:solidFill>
              </a:rPr>
              <a:t>precio_unitario</a:t>
            </a:r>
            <a:r>
              <a:rPr lang="es-MX" sz="2400" dirty="0">
                <a:solidFill>
                  <a:schemeClr val="bg1"/>
                </a:solidFill>
              </a:rPr>
              <a:t> + 1</a:t>
            </a:r>
          </a:p>
          <a:p>
            <a:r>
              <a:rPr lang="es-MX" sz="2400" b="1" dirty="0">
                <a:solidFill>
                  <a:schemeClr val="bg1"/>
                </a:solidFill>
              </a:rPr>
              <a:t>WHERE</a:t>
            </a:r>
            <a:r>
              <a:rPr lang="es-MX" sz="2400" dirty="0">
                <a:solidFill>
                  <a:schemeClr val="bg1"/>
                </a:solidFill>
              </a:rPr>
              <a:t> </a:t>
            </a:r>
            <a:r>
              <a:rPr lang="es-MX" sz="2400" dirty="0" err="1">
                <a:solidFill>
                  <a:schemeClr val="bg1"/>
                </a:solidFill>
              </a:rPr>
              <a:t>precio_unitario</a:t>
            </a:r>
            <a:r>
              <a:rPr lang="es-MX" sz="2400" dirty="0">
                <a:solidFill>
                  <a:schemeClr val="bg1"/>
                </a:solidFill>
              </a:rPr>
              <a:t> </a:t>
            </a:r>
            <a:r>
              <a:rPr lang="es-MX" sz="2400" b="1" dirty="0">
                <a:solidFill>
                  <a:schemeClr val="bg1"/>
                </a:solidFill>
              </a:rPr>
              <a:t>BETWEEN</a:t>
            </a:r>
            <a:r>
              <a:rPr lang="es-MX" sz="2400" dirty="0">
                <a:solidFill>
                  <a:schemeClr val="bg1"/>
                </a:solidFill>
              </a:rPr>
              <a:t> 1,20 </a:t>
            </a:r>
            <a:r>
              <a:rPr lang="es-MX" sz="2400" b="1" dirty="0">
                <a:solidFill>
                  <a:schemeClr val="bg1"/>
                </a:solidFill>
              </a:rPr>
              <a:t>AND</a:t>
            </a:r>
            <a:r>
              <a:rPr lang="es-MX" sz="2400" dirty="0">
                <a:solidFill>
                  <a:schemeClr val="bg1"/>
                </a:solidFill>
              </a:rPr>
              <a:t> 2</a:t>
            </a:r>
          </a:p>
        </p:txBody>
      </p:sp>
    </p:spTree>
    <p:extLst>
      <p:ext uri="{BB962C8B-B14F-4D97-AF65-F5344CB8AC3E}">
        <p14:creationId xmlns:p14="http://schemas.microsoft.com/office/powerpoint/2010/main" val="29098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Modificación de la BD - Borrado</a:t>
            </a:r>
          </a:p>
        </p:txBody>
      </p:sp>
      <p:sp>
        <p:nvSpPr>
          <p:cNvPr id="4" name="3 Marcador de contenido"/>
          <p:cNvSpPr>
            <a:spLocks noGrp="1"/>
          </p:cNvSpPr>
          <p:nvPr>
            <p:ph idx="1"/>
          </p:nvPr>
        </p:nvSpPr>
        <p:spPr>
          <a:xfrm>
            <a:off x="394592" y="2414537"/>
            <a:ext cx="8229600" cy="1791260"/>
          </a:xfrm>
        </p:spPr>
        <p:txBody>
          <a:bodyPr>
            <a:spAutoFit/>
          </a:bodyPr>
          <a:lstStyle/>
          <a:p>
            <a:pPr marL="0" indent="0">
              <a:buNone/>
            </a:pPr>
            <a:r>
              <a:rPr lang="es-CO" b="1" dirty="0"/>
              <a:t>DELETE FROM</a:t>
            </a:r>
            <a:r>
              <a:rPr lang="es-CO" dirty="0"/>
              <a:t> R </a:t>
            </a:r>
          </a:p>
          <a:p>
            <a:pPr marL="0" indent="0">
              <a:buNone/>
            </a:pPr>
            <a:r>
              <a:rPr lang="es-CO" dirty="0"/>
              <a:t>[WHERE Predicado]</a:t>
            </a:r>
          </a:p>
          <a:p>
            <a:pPr marL="0" indent="0" algn="ctr">
              <a:buNone/>
            </a:pPr>
            <a:endParaRPr lang="es-CO" dirty="0"/>
          </a:p>
          <a:p>
            <a:pPr marL="0" indent="0" algn="ctr">
              <a:buNone/>
            </a:pPr>
            <a:r>
              <a:rPr lang="es-CO" dirty="0"/>
              <a:t>Borrar las canciones compuestas por ‘David </a:t>
            </a:r>
            <a:r>
              <a:rPr lang="es-CO" dirty="0" err="1"/>
              <a:t>Gilmour</a:t>
            </a:r>
            <a:r>
              <a:rPr lang="es-CO" dirty="0"/>
              <a:t>’</a:t>
            </a:r>
          </a:p>
        </p:txBody>
      </p:sp>
      <p:sp>
        <p:nvSpPr>
          <p:cNvPr id="5" name="4 Rectángulo redondeado"/>
          <p:cNvSpPr/>
          <p:nvPr/>
        </p:nvSpPr>
        <p:spPr>
          <a:xfrm>
            <a:off x="415280" y="4653136"/>
            <a:ext cx="820891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b="1" dirty="0">
                <a:solidFill>
                  <a:schemeClr val="bg1"/>
                </a:solidFill>
              </a:rPr>
              <a:t>DELETE FROM </a:t>
            </a:r>
            <a:r>
              <a:rPr lang="es-MX" sz="2400" dirty="0">
                <a:solidFill>
                  <a:schemeClr val="bg1"/>
                </a:solidFill>
              </a:rPr>
              <a:t>canciones</a:t>
            </a:r>
          </a:p>
          <a:p>
            <a:r>
              <a:rPr lang="es-MX" sz="2400" b="1" dirty="0">
                <a:solidFill>
                  <a:schemeClr val="bg1"/>
                </a:solidFill>
              </a:rPr>
              <a:t>WHERE</a:t>
            </a:r>
            <a:r>
              <a:rPr lang="es-MX" sz="2400" dirty="0">
                <a:solidFill>
                  <a:schemeClr val="bg1"/>
                </a:solidFill>
              </a:rPr>
              <a:t> compositor </a:t>
            </a:r>
            <a:r>
              <a:rPr lang="es-MX" sz="2400" dirty="0" err="1">
                <a:solidFill>
                  <a:schemeClr val="bg1"/>
                </a:solidFill>
              </a:rPr>
              <a:t>like</a:t>
            </a:r>
            <a:r>
              <a:rPr lang="es-MX" sz="2400" dirty="0">
                <a:solidFill>
                  <a:schemeClr val="bg1"/>
                </a:solidFill>
              </a:rPr>
              <a:t> ‘%</a:t>
            </a:r>
            <a:r>
              <a:rPr lang="es-MX" sz="2400" dirty="0" err="1">
                <a:solidFill>
                  <a:schemeClr val="bg1"/>
                </a:solidFill>
              </a:rPr>
              <a:t>Gilmour</a:t>
            </a:r>
            <a:r>
              <a:rPr lang="es-MX" sz="2400" dirty="0">
                <a:solidFill>
                  <a:schemeClr val="bg1"/>
                </a:solidFill>
              </a:rPr>
              <a:t>%’;</a:t>
            </a:r>
          </a:p>
        </p:txBody>
      </p:sp>
    </p:spTree>
    <p:extLst>
      <p:ext uri="{BB962C8B-B14F-4D97-AF65-F5344CB8AC3E}">
        <p14:creationId xmlns:p14="http://schemas.microsoft.com/office/powerpoint/2010/main" val="303304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a:t>Select</a:t>
            </a:r>
            <a:endParaRPr lang="es-CO" dirty="0"/>
          </a:p>
        </p:txBody>
      </p:sp>
      <p:sp>
        <p:nvSpPr>
          <p:cNvPr id="3" name="2 Marcador de contenido"/>
          <p:cNvSpPr>
            <a:spLocks noGrp="1"/>
          </p:cNvSpPr>
          <p:nvPr>
            <p:ph idx="1"/>
          </p:nvPr>
        </p:nvSpPr>
        <p:spPr>
          <a:xfrm>
            <a:off x="2699791" y="1628800"/>
            <a:ext cx="4842581" cy="2376264"/>
          </a:xfrm>
        </p:spPr>
        <p:txBody>
          <a:bodyPr>
            <a:normAutofit fontScale="92500" lnSpcReduction="20000"/>
          </a:bodyPr>
          <a:lstStyle/>
          <a:p>
            <a:pPr marL="0" indent="0">
              <a:buNone/>
            </a:pPr>
            <a:r>
              <a:rPr lang="es-ES_tradnl" dirty="0"/>
              <a:t>SELECT 	&lt;atributos&gt;</a:t>
            </a:r>
          </a:p>
          <a:p>
            <a:pPr marL="0" indent="0">
              <a:buNone/>
            </a:pPr>
            <a:r>
              <a:rPr lang="es-ES_tradnl" dirty="0"/>
              <a:t>FROM		&lt;Relación&gt;</a:t>
            </a:r>
          </a:p>
          <a:p>
            <a:pPr marL="0" indent="0">
              <a:buNone/>
            </a:pPr>
            <a:endParaRPr lang="es-ES_tradnl" dirty="0"/>
          </a:p>
          <a:p>
            <a:pPr marL="0" indent="0">
              <a:buNone/>
            </a:pPr>
            <a:r>
              <a:rPr lang="es-ES_tradnl" dirty="0">
                <a:solidFill>
                  <a:schemeClr val="bg2">
                    <a:lumMod val="50000"/>
                  </a:schemeClr>
                </a:solidFill>
              </a:rPr>
              <a:t>[WHERE	&lt;Condición&gt;]</a:t>
            </a:r>
          </a:p>
          <a:p>
            <a:pPr marL="0" indent="0">
              <a:buNone/>
            </a:pPr>
            <a:r>
              <a:rPr lang="es-ES_tradnl" dirty="0">
                <a:solidFill>
                  <a:schemeClr val="accent6">
                    <a:lumMod val="75000"/>
                  </a:schemeClr>
                </a:solidFill>
              </a:rPr>
              <a:t>[ORDER BY 	&lt;atributos&gt;]</a:t>
            </a:r>
          </a:p>
          <a:p>
            <a:pPr marL="0" indent="0">
              <a:buNone/>
            </a:pPr>
            <a:r>
              <a:rPr lang="es-ES_tradnl" dirty="0">
                <a:solidFill>
                  <a:schemeClr val="accent1">
                    <a:lumMod val="75000"/>
                  </a:schemeClr>
                </a:solidFill>
              </a:rPr>
              <a:t>[GROUP BY 	&lt;atributos&gt;</a:t>
            </a:r>
          </a:p>
          <a:p>
            <a:pPr marL="0" indent="0">
              <a:buNone/>
            </a:pPr>
            <a:r>
              <a:rPr lang="es-ES_tradnl">
                <a:solidFill>
                  <a:schemeClr val="accent1">
                    <a:lumMod val="75000"/>
                  </a:schemeClr>
                </a:solidFill>
              </a:rPr>
              <a:t>	[</a:t>
            </a:r>
            <a:r>
              <a:rPr lang="es-ES_tradnl" dirty="0">
                <a:solidFill>
                  <a:schemeClr val="accent1">
                    <a:lumMod val="75000"/>
                  </a:schemeClr>
                </a:solidFill>
              </a:rPr>
              <a:t>HAVING 	&lt;Condición&gt; ]]</a:t>
            </a:r>
            <a:endParaRPr lang="es-CO" dirty="0">
              <a:solidFill>
                <a:schemeClr val="accent1">
                  <a:lumMod val="75000"/>
                </a:schemeClr>
              </a:solidFill>
            </a:endParaRPr>
          </a:p>
        </p:txBody>
      </p:sp>
      <p:sp>
        <p:nvSpPr>
          <p:cNvPr id="5" name="CuadroTexto 4"/>
          <p:cNvSpPr txBox="1"/>
          <p:nvPr/>
        </p:nvSpPr>
        <p:spPr>
          <a:xfrm>
            <a:off x="1475656" y="4653136"/>
            <a:ext cx="6218434" cy="1754326"/>
          </a:xfrm>
          <a:prstGeom prst="rect">
            <a:avLst/>
          </a:prstGeom>
          <a:noFill/>
        </p:spPr>
        <p:txBody>
          <a:bodyPr wrap="none" rtlCol="0">
            <a:spAutoFit/>
          </a:bodyPr>
          <a:lstStyle/>
          <a:p>
            <a:r>
              <a:rPr lang="es-CO" dirty="0"/>
              <a:t>Funciones de cadenas de caracteres</a:t>
            </a:r>
          </a:p>
          <a:p>
            <a:pPr marL="285750" indent="-285750">
              <a:buFont typeface="Arial" panose="020B0604020202020204" pitchFamily="34" charset="0"/>
              <a:buChar char="•"/>
            </a:pPr>
            <a:r>
              <a:rPr lang="es-CO" dirty="0">
                <a:hlinkClick r:id="rId2"/>
              </a:rPr>
              <a:t>http://www.tutorialspoint.com/sql/sql-string-functions.htm</a:t>
            </a:r>
            <a:endParaRPr lang="es-CO" dirty="0"/>
          </a:p>
          <a:p>
            <a:pPr marL="285750" indent="-285750">
              <a:buFont typeface="Arial" panose="020B0604020202020204" pitchFamily="34" charset="0"/>
              <a:buChar char="•"/>
            </a:pPr>
            <a:r>
              <a:rPr lang="es-CO" dirty="0"/>
              <a:t>http://www.oracletutorial.com/oracle-string-functions/</a:t>
            </a:r>
          </a:p>
          <a:p>
            <a:r>
              <a:rPr lang="es-CO" dirty="0"/>
              <a:t>Funciones de fechas</a:t>
            </a:r>
          </a:p>
          <a:p>
            <a:pPr marL="285750" indent="-285750">
              <a:buFont typeface="Arial" panose="020B0604020202020204" pitchFamily="34" charset="0"/>
              <a:buChar char="•"/>
            </a:pPr>
            <a:r>
              <a:rPr lang="es-CO" dirty="0">
                <a:hlinkClick r:id="rId3"/>
              </a:rPr>
              <a:t>http://www.tutorialspoint.com/sql/sql-date-functions.htm</a:t>
            </a:r>
            <a:endParaRPr lang="es-CO" dirty="0"/>
          </a:p>
          <a:p>
            <a:pPr marL="285750" indent="-285750">
              <a:buFont typeface="Arial" panose="020B0604020202020204" pitchFamily="34" charset="0"/>
              <a:buChar char="•"/>
            </a:pPr>
            <a:r>
              <a:rPr lang="es-CO" dirty="0"/>
              <a:t>http://www.oracletutorial.com/oracle-date-functions/</a:t>
            </a:r>
          </a:p>
        </p:txBody>
      </p:sp>
    </p:spTree>
    <p:extLst>
      <p:ext uri="{BB962C8B-B14F-4D97-AF65-F5344CB8AC3E}">
        <p14:creationId xmlns:p14="http://schemas.microsoft.com/office/powerpoint/2010/main" val="817356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B360283-97D2-9E9B-F880-C51EC13EE1F0}"/>
              </a:ext>
            </a:extLst>
          </p:cNvPr>
          <p:cNvSpPr>
            <a:spLocks noGrp="1"/>
          </p:cNvSpPr>
          <p:nvPr>
            <p:ph type="title"/>
          </p:nvPr>
        </p:nvSpPr>
        <p:spPr/>
        <p:txBody>
          <a:bodyPr/>
          <a:lstStyle/>
          <a:p>
            <a:r>
              <a:rPr lang="es-CO" dirty="0"/>
              <a:t>SQL: consultas simples</a:t>
            </a:r>
          </a:p>
        </p:txBody>
      </p:sp>
      <p:sp>
        <p:nvSpPr>
          <p:cNvPr id="3" name="Marcador de contenido 2">
            <a:extLst>
              <a:ext uri="{FF2B5EF4-FFF2-40B4-BE49-F238E27FC236}">
                <a16:creationId xmlns:a16="http://schemas.microsoft.com/office/drawing/2014/main" id="{E0261810-82F2-4069-85B3-C129A597EF38}"/>
              </a:ext>
            </a:extLst>
          </p:cNvPr>
          <p:cNvSpPr>
            <a:spLocks noGrp="1"/>
          </p:cNvSpPr>
          <p:nvPr>
            <p:ph idx="4294967295"/>
          </p:nvPr>
        </p:nvSpPr>
        <p:spPr>
          <a:xfrm>
            <a:off x="590872" y="1772816"/>
            <a:ext cx="8229600" cy="936104"/>
          </a:xfrm>
        </p:spPr>
        <p:txBody>
          <a:bodyPr>
            <a:normAutofit/>
          </a:bodyPr>
          <a:lstStyle/>
          <a:p>
            <a:r>
              <a:rPr lang="es-ES" dirty="0"/>
              <a:t>Se quiere conocer la lista de todos los artistas ordenados por su nombre</a:t>
            </a:r>
          </a:p>
        </p:txBody>
      </p:sp>
      <p:sp>
        <p:nvSpPr>
          <p:cNvPr id="2" name="4 Rectángulo redondeado">
            <a:extLst>
              <a:ext uri="{FF2B5EF4-FFF2-40B4-BE49-F238E27FC236}">
                <a16:creationId xmlns:a16="http://schemas.microsoft.com/office/drawing/2014/main" id="{E1C52078-E740-35FE-CB0B-A586E2673878}"/>
              </a:ext>
            </a:extLst>
          </p:cNvPr>
          <p:cNvSpPr/>
          <p:nvPr/>
        </p:nvSpPr>
        <p:spPr>
          <a:xfrm>
            <a:off x="800778" y="2850943"/>
            <a:ext cx="7542443" cy="72008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SELECT * FROM </a:t>
            </a:r>
            <a:r>
              <a:rPr lang="en-US" sz="2400" dirty="0" err="1">
                <a:solidFill>
                  <a:schemeClr val="bg1"/>
                </a:solidFill>
              </a:rPr>
              <a:t>artistas</a:t>
            </a:r>
            <a:r>
              <a:rPr lang="en-US" sz="2400" b="1" dirty="0">
                <a:solidFill>
                  <a:schemeClr val="bg1"/>
                </a:solidFill>
              </a:rPr>
              <a:t> ORDER BY </a:t>
            </a:r>
            <a:r>
              <a:rPr lang="en-US" sz="2400" dirty="0" err="1">
                <a:solidFill>
                  <a:schemeClr val="bg1"/>
                </a:solidFill>
              </a:rPr>
              <a:t>nombre</a:t>
            </a:r>
            <a:endParaRPr lang="en-US" sz="2400" dirty="0">
              <a:solidFill>
                <a:schemeClr val="bg1"/>
              </a:solidFill>
            </a:endParaRPr>
          </a:p>
        </p:txBody>
      </p:sp>
      <p:sp>
        <p:nvSpPr>
          <p:cNvPr id="5" name="Marcador de contenido 2">
            <a:extLst>
              <a:ext uri="{FF2B5EF4-FFF2-40B4-BE49-F238E27FC236}">
                <a16:creationId xmlns:a16="http://schemas.microsoft.com/office/drawing/2014/main" id="{46AA4E71-078D-1ED5-9045-9F70FB6571C8}"/>
              </a:ext>
            </a:extLst>
          </p:cNvPr>
          <p:cNvSpPr txBox="1">
            <a:spLocks/>
          </p:cNvSpPr>
          <p:nvPr/>
        </p:nvSpPr>
        <p:spPr>
          <a:xfrm>
            <a:off x="251520" y="4092352"/>
            <a:ext cx="8229600" cy="92082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Aft>
                <a:spcPts val="0"/>
              </a:spcAft>
            </a:pPr>
            <a:r>
              <a:rPr lang="es-ES" dirty="0"/>
              <a:t>Se quiere obtener el nombre y el precio unitario de todas las canciones compuestas por Roger Waters.</a:t>
            </a:r>
          </a:p>
        </p:txBody>
      </p:sp>
      <p:sp>
        <p:nvSpPr>
          <p:cNvPr id="6" name="4 Rectángulo redondeado">
            <a:extLst>
              <a:ext uri="{FF2B5EF4-FFF2-40B4-BE49-F238E27FC236}">
                <a16:creationId xmlns:a16="http://schemas.microsoft.com/office/drawing/2014/main" id="{77332DBB-67DC-DABA-BC4F-9872F1314143}"/>
              </a:ext>
            </a:extLst>
          </p:cNvPr>
          <p:cNvSpPr/>
          <p:nvPr/>
        </p:nvSpPr>
        <p:spPr>
          <a:xfrm>
            <a:off x="800777" y="5172471"/>
            <a:ext cx="7542443" cy="966903"/>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SELECT </a:t>
            </a:r>
            <a:r>
              <a:rPr lang="en-US" sz="2400" dirty="0" err="1">
                <a:solidFill>
                  <a:schemeClr val="bg1"/>
                </a:solidFill>
              </a:rPr>
              <a:t>nombre</a:t>
            </a:r>
            <a:r>
              <a:rPr lang="en-US" sz="2400" dirty="0">
                <a:solidFill>
                  <a:schemeClr val="bg1"/>
                </a:solidFill>
              </a:rPr>
              <a:t>, </a:t>
            </a:r>
            <a:r>
              <a:rPr lang="en-US" sz="2400" dirty="0" err="1">
                <a:solidFill>
                  <a:schemeClr val="bg1"/>
                </a:solidFill>
              </a:rPr>
              <a:t>precio_unitario</a:t>
            </a:r>
            <a:r>
              <a:rPr lang="en-US" sz="2400" dirty="0">
                <a:solidFill>
                  <a:schemeClr val="bg1"/>
                </a:solidFill>
              </a:rPr>
              <a:t> </a:t>
            </a:r>
            <a:r>
              <a:rPr lang="en-US" sz="2400" b="1" dirty="0">
                <a:solidFill>
                  <a:schemeClr val="bg1"/>
                </a:solidFill>
              </a:rPr>
              <a:t>FROM </a:t>
            </a:r>
            <a:r>
              <a:rPr lang="en-US" sz="2400" dirty="0">
                <a:solidFill>
                  <a:schemeClr val="bg1"/>
                </a:solidFill>
              </a:rPr>
              <a:t>canciones</a:t>
            </a:r>
            <a:r>
              <a:rPr lang="en-US" sz="2400" b="1" dirty="0">
                <a:solidFill>
                  <a:schemeClr val="bg1"/>
                </a:solidFill>
              </a:rPr>
              <a:t> WHERE </a:t>
            </a:r>
            <a:r>
              <a:rPr lang="en-US" sz="2400" dirty="0">
                <a:solidFill>
                  <a:schemeClr val="bg1"/>
                </a:solidFill>
              </a:rPr>
              <a:t>compositor</a:t>
            </a:r>
            <a:r>
              <a:rPr lang="en-US" sz="2400" b="1" dirty="0">
                <a:solidFill>
                  <a:schemeClr val="bg1"/>
                </a:solidFill>
              </a:rPr>
              <a:t> LIKE </a:t>
            </a:r>
            <a:r>
              <a:rPr lang="en-US" sz="2400" dirty="0">
                <a:solidFill>
                  <a:schemeClr val="bg1"/>
                </a:solidFill>
              </a:rPr>
              <a:t>'%Waters%'</a:t>
            </a:r>
            <a:r>
              <a:rPr lang="en-US" sz="2400" b="1" dirty="0">
                <a:solidFill>
                  <a:schemeClr val="bg1"/>
                </a:solidFill>
              </a:rPr>
              <a:t>;</a:t>
            </a:r>
          </a:p>
        </p:txBody>
      </p:sp>
    </p:spTree>
    <p:extLst>
      <p:ext uri="{BB962C8B-B14F-4D97-AF65-F5344CB8AC3E}">
        <p14:creationId xmlns:p14="http://schemas.microsoft.com/office/powerpoint/2010/main" val="378757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Ejercicios</a:t>
            </a:r>
            <a:endParaRPr lang="es-CO" dirty="0"/>
          </a:p>
        </p:txBody>
      </p:sp>
      <p:pic>
        <p:nvPicPr>
          <p:cNvPr id="3" name="Imagen 2">
            <a:extLst>
              <a:ext uri="{FF2B5EF4-FFF2-40B4-BE49-F238E27FC236}">
                <a16:creationId xmlns:a16="http://schemas.microsoft.com/office/drawing/2014/main" id="{4CA05C0B-5D7F-60AC-7FD0-B1EF72731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87091"/>
            <a:ext cx="5062992" cy="6683818"/>
          </a:xfrm>
          <a:prstGeom prst="rect">
            <a:avLst/>
          </a:prstGeom>
        </p:spPr>
      </p:pic>
    </p:spTree>
    <p:extLst>
      <p:ext uri="{BB962C8B-B14F-4D97-AF65-F5344CB8AC3E}">
        <p14:creationId xmlns:p14="http://schemas.microsoft.com/office/powerpoint/2010/main" val="294394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464293"/>
            <a:ext cx="8229600" cy="990600"/>
          </a:xfrm>
        </p:spPr>
        <p:txBody>
          <a:bodyPr/>
          <a:lstStyle/>
          <a:p>
            <a:r>
              <a:rPr lang="es-ES" dirty="0"/>
              <a:t>Ejercicios: Se quiere saber…</a:t>
            </a:r>
            <a:endParaRPr lang="es-CO" dirty="0"/>
          </a:p>
        </p:txBody>
      </p:sp>
      <p:sp>
        <p:nvSpPr>
          <p:cNvPr id="5" name="Marcador de contenido 4"/>
          <p:cNvSpPr>
            <a:spLocks noGrp="1"/>
          </p:cNvSpPr>
          <p:nvPr>
            <p:ph idx="1"/>
          </p:nvPr>
        </p:nvSpPr>
        <p:spPr>
          <a:xfrm>
            <a:off x="431333" y="2276872"/>
            <a:ext cx="8136904" cy="2554545"/>
          </a:xfrm>
        </p:spPr>
        <p:txBody>
          <a:bodyPr wrap="square">
            <a:spAutoFit/>
          </a:bodyPr>
          <a:lstStyle/>
          <a:p>
            <a:pPr marL="457200" indent="-457200">
              <a:buFont typeface="+mj-lt"/>
              <a:buAutoNum type="arabicPeriod"/>
            </a:pPr>
            <a:r>
              <a:rPr lang="es-ES" sz="2000" dirty="0"/>
              <a:t>Toda la información de todos los álbumes</a:t>
            </a:r>
          </a:p>
          <a:p>
            <a:pPr marL="457200" indent="-457200">
              <a:buFont typeface="+mj-lt"/>
              <a:buAutoNum type="arabicPeriod"/>
            </a:pPr>
            <a:r>
              <a:rPr lang="es-ES" sz="2000" dirty="0"/>
              <a:t>El nombre de todos los géneros </a:t>
            </a:r>
          </a:p>
          <a:p>
            <a:pPr marL="457200" indent="-457200">
              <a:buFont typeface="+mj-lt"/>
              <a:buAutoNum type="arabicPeriod"/>
            </a:pPr>
            <a:r>
              <a:rPr lang="es-ES" sz="2000" dirty="0"/>
              <a:t>El nombre de todos los tipos de medios</a:t>
            </a:r>
          </a:p>
          <a:p>
            <a:pPr marL="457200" indent="-457200">
              <a:buFont typeface="+mj-lt"/>
              <a:buAutoNum type="arabicPeriod"/>
            </a:pPr>
            <a:r>
              <a:rPr lang="es-ES" sz="2000" dirty="0"/>
              <a:t>El nombre, el compositor y la duración de todas las canciones</a:t>
            </a:r>
          </a:p>
          <a:p>
            <a:pPr marL="457200" indent="-457200">
              <a:buFont typeface="+mj-lt"/>
              <a:buAutoNum type="arabicPeriod"/>
            </a:pPr>
            <a:r>
              <a:rPr lang="es-ES" sz="2000" dirty="0"/>
              <a:t>El nombre de las canciones que no tienen registrado su peso en bytes</a:t>
            </a:r>
          </a:p>
          <a:p>
            <a:pPr marL="457200" indent="-457200">
              <a:buFont typeface="+mj-lt"/>
              <a:buAutoNum type="arabicPeriod"/>
            </a:pPr>
            <a:endParaRPr lang="es-ES" sz="2000" dirty="0"/>
          </a:p>
        </p:txBody>
      </p:sp>
    </p:spTree>
    <p:extLst>
      <p:ext uri="{BB962C8B-B14F-4D97-AF65-F5344CB8AC3E}">
        <p14:creationId xmlns:p14="http://schemas.microsoft.com/office/powerpoint/2010/main" val="3002588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Reunión de relaciones - JOIN</a:t>
            </a:r>
          </a:p>
        </p:txBody>
      </p:sp>
      <p:sp>
        <p:nvSpPr>
          <p:cNvPr id="4" name="3 Marcador de contenido"/>
          <p:cNvSpPr>
            <a:spLocks noGrp="1"/>
          </p:cNvSpPr>
          <p:nvPr>
            <p:ph idx="1"/>
          </p:nvPr>
        </p:nvSpPr>
        <p:spPr>
          <a:xfrm>
            <a:off x="424207" y="2060848"/>
            <a:ext cx="8229600" cy="2012859"/>
          </a:xfrm>
        </p:spPr>
        <p:txBody>
          <a:bodyPr>
            <a:spAutoFit/>
          </a:bodyPr>
          <a:lstStyle/>
          <a:p>
            <a:pPr algn="just"/>
            <a:r>
              <a:rPr lang="es-ES" b="1" dirty="0" err="1"/>
              <a:t>Join</a:t>
            </a:r>
            <a:r>
              <a:rPr lang="es-ES" b="1" dirty="0"/>
              <a:t>: Selección aplicada al producto cartesiano de dos tablas</a:t>
            </a:r>
            <a:endParaRPr lang="es-CO" b="1" dirty="0"/>
          </a:p>
          <a:p>
            <a:pPr algn="just"/>
            <a:r>
              <a:rPr lang="es-CO" b="1" dirty="0"/>
              <a:t>Reunión interna</a:t>
            </a:r>
          </a:p>
          <a:p>
            <a:pPr lvl="1" algn="just"/>
            <a:r>
              <a:rPr lang="es-CO" dirty="0"/>
              <a:t>Reunión interna</a:t>
            </a:r>
          </a:p>
          <a:p>
            <a:pPr lvl="1" algn="just"/>
            <a:r>
              <a:rPr lang="es-CO" dirty="0"/>
              <a:t>Reunión natural interna</a:t>
            </a:r>
          </a:p>
        </p:txBody>
      </p:sp>
    </p:spTree>
    <p:extLst>
      <p:ext uri="{BB962C8B-B14F-4D97-AF65-F5344CB8AC3E}">
        <p14:creationId xmlns:p14="http://schemas.microsoft.com/office/powerpoint/2010/main" val="113823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Reunión interna</a:t>
            </a:r>
          </a:p>
        </p:txBody>
      </p:sp>
      <p:sp>
        <p:nvSpPr>
          <p:cNvPr id="6" name="4 Rectángulo redondeado"/>
          <p:cNvSpPr/>
          <p:nvPr/>
        </p:nvSpPr>
        <p:spPr>
          <a:xfrm>
            <a:off x="324839" y="3140968"/>
            <a:ext cx="8476456" cy="2304256"/>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b="1" dirty="0">
                <a:solidFill>
                  <a:schemeClr val="bg1"/>
                </a:solidFill>
              </a:rPr>
              <a:t>SELECT </a:t>
            </a:r>
            <a:r>
              <a:rPr lang="es-MX" sz="2400" dirty="0" err="1">
                <a:solidFill>
                  <a:schemeClr val="bg1"/>
                </a:solidFill>
              </a:rPr>
              <a:t>generos.nombre</a:t>
            </a:r>
            <a:r>
              <a:rPr lang="es-MX" sz="2400" dirty="0">
                <a:solidFill>
                  <a:schemeClr val="bg1"/>
                </a:solidFill>
              </a:rPr>
              <a:t>, </a:t>
            </a:r>
            <a:r>
              <a:rPr lang="es-MX" sz="2400" dirty="0" err="1">
                <a:solidFill>
                  <a:schemeClr val="bg1"/>
                </a:solidFill>
              </a:rPr>
              <a:t>canciones.nombre</a:t>
            </a:r>
            <a:r>
              <a:rPr lang="es-MX" sz="2400" b="1" dirty="0">
                <a:solidFill>
                  <a:schemeClr val="bg1"/>
                </a:solidFill>
              </a:rPr>
              <a:t> </a:t>
            </a:r>
          </a:p>
          <a:p>
            <a:r>
              <a:rPr lang="es-MX" sz="2400" b="1" dirty="0">
                <a:solidFill>
                  <a:schemeClr val="bg1"/>
                </a:solidFill>
              </a:rPr>
              <a:t>FROM </a:t>
            </a:r>
            <a:r>
              <a:rPr lang="es-MX" sz="2400" dirty="0">
                <a:solidFill>
                  <a:schemeClr val="bg1"/>
                </a:solidFill>
              </a:rPr>
              <a:t>canciones, </a:t>
            </a:r>
            <a:r>
              <a:rPr lang="es-MX" sz="2400" dirty="0" err="1">
                <a:solidFill>
                  <a:schemeClr val="bg1"/>
                </a:solidFill>
              </a:rPr>
              <a:t>generos</a:t>
            </a:r>
            <a:endParaRPr lang="es-MX" sz="2400" dirty="0">
              <a:solidFill>
                <a:schemeClr val="bg1"/>
              </a:solidFill>
            </a:endParaRPr>
          </a:p>
          <a:p>
            <a:r>
              <a:rPr lang="es-MX" sz="2400" b="1" dirty="0">
                <a:solidFill>
                  <a:schemeClr val="bg1"/>
                </a:solidFill>
              </a:rPr>
              <a:t>WHERE </a:t>
            </a:r>
            <a:r>
              <a:rPr lang="es-MX" sz="2400" dirty="0" err="1">
                <a:solidFill>
                  <a:schemeClr val="bg1"/>
                </a:solidFill>
              </a:rPr>
              <a:t>generos.nombre</a:t>
            </a:r>
            <a:r>
              <a:rPr lang="es-MX" sz="2400" dirty="0">
                <a:solidFill>
                  <a:schemeClr val="bg1"/>
                </a:solidFill>
              </a:rPr>
              <a:t> </a:t>
            </a:r>
            <a:r>
              <a:rPr lang="es-MX" sz="2400" dirty="0" err="1">
                <a:solidFill>
                  <a:schemeClr val="bg1"/>
                </a:solidFill>
              </a:rPr>
              <a:t>like</a:t>
            </a:r>
            <a:r>
              <a:rPr lang="es-MX" sz="2400" dirty="0">
                <a:solidFill>
                  <a:schemeClr val="bg1"/>
                </a:solidFill>
              </a:rPr>
              <a:t> 'Metal' </a:t>
            </a:r>
            <a:r>
              <a:rPr lang="es-MX" sz="2400" b="1" dirty="0">
                <a:solidFill>
                  <a:schemeClr val="bg1"/>
                </a:solidFill>
              </a:rPr>
              <a:t>AND </a:t>
            </a:r>
            <a:r>
              <a:rPr lang="es-MX" sz="2400" dirty="0" err="1">
                <a:solidFill>
                  <a:schemeClr val="bg1"/>
                </a:solidFill>
              </a:rPr>
              <a:t>canciones.genero_id</a:t>
            </a:r>
            <a:r>
              <a:rPr lang="es-MX" sz="2400" dirty="0">
                <a:solidFill>
                  <a:schemeClr val="bg1"/>
                </a:solidFill>
              </a:rPr>
              <a:t>=</a:t>
            </a:r>
            <a:r>
              <a:rPr lang="es-MX" sz="2400" dirty="0" err="1">
                <a:solidFill>
                  <a:schemeClr val="bg1"/>
                </a:solidFill>
              </a:rPr>
              <a:t>generos.id</a:t>
            </a:r>
            <a:r>
              <a:rPr lang="es-MX" sz="2400" dirty="0">
                <a:solidFill>
                  <a:schemeClr val="bg1"/>
                </a:solidFill>
              </a:rPr>
              <a:t>;</a:t>
            </a:r>
          </a:p>
        </p:txBody>
      </p:sp>
      <p:sp>
        <p:nvSpPr>
          <p:cNvPr id="3" name="CuadroTexto 2"/>
          <p:cNvSpPr txBox="1"/>
          <p:nvPr/>
        </p:nvSpPr>
        <p:spPr>
          <a:xfrm>
            <a:off x="508720" y="1617866"/>
            <a:ext cx="8311752" cy="830997"/>
          </a:xfrm>
          <a:prstGeom prst="rect">
            <a:avLst/>
          </a:prstGeom>
          <a:noFill/>
        </p:spPr>
        <p:txBody>
          <a:bodyPr wrap="square" rtlCol="0">
            <a:spAutoFit/>
          </a:bodyPr>
          <a:lstStyle/>
          <a:p>
            <a:pPr marL="0" lvl="1"/>
            <a:r>
              <a:rPr lang="es-CO" sz="2400" dirty="0"/>
              <a:t>Se quiere conocer el nombre de todas las canciones que pertenecen la genero ‘Metal’</a:t>
            </a:r>
            <a:endParaRPr lang="es-CO" dirty="0"/>
          </a:p>
        </p:txBody>
      </p:sp>
    </p:spTree>
    <p:extLst>
      <p:ext uri="{BB962C8B-B14F-4D97-AF65-F5344CB8AC3E}">
        <p14:creationId xmlns:p14="http://schemas.microsoft.com/office/powerpoint/2010/main" val="89995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Reunión interna</a:t>
            </a:r>
          </a:p>
        </p:txBody>
      </p:sp>
      <p:sp>
        <p:nvSpPr>
          <p:cNvPr id="3" name="CuadroTexto 2"/>
          <p:cNvSpPr txBox="1"/>
          <p:nvPr/>
        </p:nvSpPr>
        <p:spPr>
          <a:xfrm>
            <a:off x="508720" y="1617866"/>
            <a:ext cx="8311752" cy="1569660"/>
          </a:xfrm>
          <a:prstGeom prst="rect">
            <a:avLst/>
          </a:prstGeom>
          <a:noFill/>
        </p:spPr>
        <p:txBody>
          <a:bodyPr wrap="square" rtlCol="0">
            <a:spAutoFit/>
          </a:bodyPr>
          <a:lstStyle/>
          <a:p>
            <a:pPr marL="0" lvl="1"/>
            <a:r>
              <a:rPr lang="es-CO" sz="2400" dirty="0"/>
              <a:t>Se quiere conocer el nombre de todas las listas de reproducción junto con el nombre de las canciones que contienen. El resultado debe estar ordenado por el nombre de la lista de reproducción de manera ascendente.</a:t>
            </a:r>
            <a:endParaRPr lang="es-CO" dirty="0"/>
          </a:p>
        </p:txBody>
      </p:sp>
    </p:spTree>
    <p:extLst>
      <p:ext uri="{BB962C8B-B14F-4D97-AF65-F5344CB8AC3E}">
        <p14:creationId xmlns:p14="http://schemas.microsoft.com/office/powerpoint/2010/main" val="2301075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Reunión interna</a:t>
            </a:r>
          </a:p>
        </p:txBody>
      </p:sp>
      <p:sp>
        <p:nvSpPr>
          <p:cNvPr id="6" name="4 Rectángulo redondeado"/>
          <p:cNvSpPr/>
          <p:nvPr/>
        </p:nvSpPr>
        <p:spPr>
          <a:xfrm>
            <a:off x="457200" y="3717032"/>
            <a:ext cx="8476456" cy="2448272"/>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b="1" dirty="0">
                <a:solidFill>
                  <a:schemeClr val="bg1"/>
                </a:solidFill>
              </a:rPr>
              <a:t>SELECT </a:t>
            </a:r>
            <a:r>
              <a:rPr lang="es-MX" sz="2400" dirty="0" err="1">
                <a:solidFill>
                  <a:schemeClr val="bg1"/>
                </a:solidFill>
              </a:rPr>
              <a:t>L.nombre</a:t>
            </a:r>
            <a:r>
              <a:rPr lang="es-MX" sz="2400" dirty="0">
                <a:solidFill>
                  <a:schemeClr val="bg1"/>
                </a:solidFill>
              </a:rPr>
              <a:t> as </a:t>
            </a:r>
            <a:r>
              <a:rPr lang="es-MX" sz="2400" dirty="0" err="1">
                <a:solidFill>
                  <a:schemeClr val="bg1"/>
                </a:solidFill>
              </a:rPr>
              <a:t>Nombre_Lista</a:t>
            </a:r>
            <a:r>
              <a:rPr lang="es-MX" sz="2400" dirty="0">
                <a:solidFill>
                  <a:schemeClr val="bg1"/>
                </a:solidFill>
              </a:rPr>
              <a:t>, </a:t>
            </a:r>
            <a:r>
              <a:rPr lang="es-MX" sz="2400" dirty="0" err="1">
                <a:solidFill>
                  <a:schemeClr val="bg1"/>
                </a:solidFill>
              </a:rPr>
              <a:t>C.nombre</a:t>
            </a:r>
            <a:r>
              <a:rPr lang="es-MX" sz="2400" dirty="0">
                <a:solidFill>
                  <a:schemeClr val="bg1"/>
                </a:solidFill>
              </a:rPr>
              <a:t> as </a:t>
            </a:r>
            <a:r>
              <a:rPr lang="es-MX" sz="2400" dirty="0" err="1">
                <a:solidFill>
                  <a:schemeClr val="bg1"/>
                </a:solidFill>
              </a:rPr>
              <a:t>Nombre_Cancion</a:t>
            </a:r>
            <a:endParaRPr lang="es-MX" sz="2400" dirty="0">
              <a:solidFill>
                <a:schemeClr val="bg1"/>
              </a:solidFill>
            </a:endParaRPr>
          </a:p>
          <a:p>
            <a:r>
              <a:rPr lang="es-MX" sz="2400" b="1" dirty="0">
                <a:solidFill>
                  <a:schemeClr val="bg1"/>
                </a:solidFill>
              </a:rPr>
              <a:t>FROM </a:t>
            </a:r>
            <a:r>
              <a:rPr lang="es-MX" sz="2400" dirty="0">
                <a:solidFill>
                  <a:schemeClr val="bg1"/>
                </a:solidFill>
              </a:rPr>
              <a:t>canciones C, </a:t>
            </a:r>
            <a:r>
              <a:rPr lang="es-MX" sz="2400" dirty="0" err="1">
                <a:solidFill>
                  <a:schemeClr val="bg1"/>
                </a:solidFill>
              </a:rPr>
              <a:t>canciones_en_lista</a:t>
            </a:r>
            <a:r>
              <a:rPr lang="es-MX" sz="2400" dirty="0">
                <a:solidFill>
                  <a:schemeClr val="bg1"/>
                </a:solidFill>
              </a:rPr>
              <a:t> CL, </a:t>
            </a:r>
            <a:r>
              <a:rPr lang="es-MX" sz="2400" dirty="0" err="1">
                <a:solidFill>
                  <a:schemeClr val="bg1"/>
                </a:solidFill>
              </a:rPr>
              <a:t>listas_de_reproduccion</a:t>
            </a:r>
            <a:r>
              <a:rPr lang="es-MX" sz="2400" dirty="0">
                <a:solidFill>
                  <a:schemeClr val="bg1"/>
                </a:solidFill>
              </a:rPr>
              <a:t> L </a:t>
            </a:r>
          </a:p>
          <a:p>
            <a:r>
              <a:rPr lang="es-MX" sz="2400" b="1" dirty="0">
                <a:solidFill>
                  <a:schemeClr val="bg1"/>
                </a:solidFill>
              </a:rPr>
              <a:t>WHERE </a:t>
            </a:r>
            <a:r>
              <a:rPr lang="es-MX" sz="2400" dirty="0" err="1">
                <a:solidFill>
                  <a:schemeClr val="bg1"/>
                </a:solidFill>
              </a:rPr>
              <a:t>C.id</a:t>
            </a:r>
            <a:r>
              <a:rPr lang="es-MX" sz="2400" dirty="0">
                <a:solidFill>
                  <a:schemeClr val="bg1"/>
                </a:solidFill>
              </a:rPr>
              <a:t>=</a:t>
            </a:r>
            <a:r>
              <a:rPr lang="es-MX" sz="2400" dirty="0" err="1">
                <a:solidFill>
                  <a:schemeClr val="bg1"/>
                </a:solidFill>
              </a:rPr>
              <a:t>CL.cancion_id</a:t>
            </a:r>
            <a:r>
              <a:rPr lang="es-MX" sz="2400" dirty="0">
                <a:solidFill>
                  <a:schemeClr val="bg1"/>
                </a:solidFill>
              </a:rPr>
              <a:t> AND </a:t>
            </a:r>
            <a:r>
              <a:rPr lang="es-MX" sz="2400" dirty="0" err="1">
                <a:solidFill>
                  <a:schemeClr val="bg1"/>
                </a:solidFill>
              </a:rPr>
              <a:t>CL.lista_id</a:t>
            </a:r>
            <a:r>
              <a:rPr lang="es-MX" sz="2400" dirty="0">
                <a:solidFill>
                  <a:schemeClr val="bg1"/>
                </a:solidFill>
              </a:rPr>
              <a:t>=</a:t>
            </a:r>
            <a:r>
              <a:rPr lang="es-MX" sz="2400" dirty="0" err="1">
                <a:solidFill>
                  <a:schemeClr val="bg1"/>
                </a:solidFill>
              </a:rPr>
              <a:t>L.id</a:t>
            </a:r>
            <a:r>
              <a:rPr lang="es-MX" sz="2400" b="1" dirty="0">
                <a:solidFill>
                  <a:schemeClr val="bg1"/>
                </a:solidFill>
              </a:rPr>
              <a:t> </a:t>
            </a:r>
          </a:p>
          <a:p>
            <a:r>
              <a:rPr lang="es-MX" sz="2400" b="1" dirty="0">
                <a:solidFill>
                  <a:schemeClr val="bg1"/>
                </a:solidFill>
              </a:rPr>
              <a:t>ORDER BY </a:t>
            </a:r>
            <a:r>
              <a:rPr lang="es-MX" sz="2400" dirty="0" err="1">
                <a:solidFill>
                  <a:schemeClr val="bg1"/>
                </a:solidFill>
              </a:rPr>
              <a:t>L.nombre</a:t>
            </a:r>
            <a:r>
              <a:rPr lang="es-MX" sz="2400" dirty="0">
                <a:solidFill>
                  <a:schemeClr val="bg1"/>
                </a:solidFill>
              </a:rPr>
              <a:t> ASC;</a:t>
            </a:r>
          </a:p>
        </p:txBody>
      </p:sp>
      <p:sp>
        <p:nvSpPr>
          <p:cNvPr id="3" name="CuadroTexto 2"/>
          <p:cNvSpPr txBox="1"/>
          <p:nvPr/>
        </p:nvSpPr>
        <p:spPr>
          <a:xfrm>
            <a:off x="508720" y="1617866"/>
            <a:ext cx="8311752" cy="1569660"/>
          </a:xfrm>
          <a:prstGeom prst="rect">
            <a:avLst/>
          </a:prstGeom>
          <a:noFill/>
        </p:spPr>
        <p:txBody>
          <a:bodyPr wrap="square" rtlCol="0">
            <a:spAutoFit/>
          </a:bodyPr>
          <a:lstStyle/>
          <a:p>
            <a:pPr marL="0" lvl="1"/>
            <a:r>
              <a:rPr lang="es-CO" sz="2400" dirty="0"/>
              <a:t>Se quiere conocer el nombre de todas las listas de reproducción junto con el nombre de las canciones que contienen. El resultado debe estar ordenado por el nombre de la lista de reproducción de manera ascendente.</a:t>
            </a:r>
            <a:endParaRPr lang="es-CO" dirty="0"/>
          </a:p>
        </p:txBody>
      </p:sp>
    </p:spTree>
    <p:extLst>
      <p:ext uri="{BB962C8B-B14F-4D97-AF65-F5344CB8AC3E}">
        <p14:creationId xmlns:p14="http://schemas.microsoft.com/office/powerpoint/2010/main" val="309488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a:t>
            </a:r>
          </a:p>
        </p:txBody>
      </p:sp>
      <p:sp>
        <p:nvSpPr>
          <p:cNvPr id="4" name="3 Marcador de contenido"/>
          <p:cNvSpPr>
            <a:spLocks noGrp="1"/>
          </p:cNvSpPr>
          <p:nvPr>
            <p:ph idx="1"/>
          </p:nvPr>
        </p:nvSpPr>
        <p:spPr>
          <a:xfrm>
            <a:off x="457200" y="1600200"/>
            <a:ext cx="8229600" cy="3711785"/>
          </a:xfrm>
        </p:spPr>
        <p:txBody>
          <a:bodyPr>
            <a:spAutoFit/>
          </a:bodyPr>
          <a:lstStyle/>
          <a:p>
            <a:pPr marL="0" indent="0" algn="just">
              <a:buNone/>
            </a:pPr>
            <a:r>
              <a:rPr lang="es-CO" sz="2400" dirty="0"/>
              <a:t>Componentes: </a:t>
            </a:r>
          </a:p>
          <a:p>
            <a:pPr algn="just"/>
            <a:r>
              <a:rPr lang="es-CO" dirty="0"/>
              <a:t>DDL</a:t>
            </a:r>
          </a:p>
          <a:p>
            <a:pPr lvl="1" algn="just"/>
            <a:r>
              <a:rPr lang="es-CO" dirty="0"/>
              <a:t>Esquemas</a:t>
            </a:r>
          </a:p>
          <a:p>
            <a:pPr lvl="1" algn="just"/>
            <a:r>
              <a:rPr lang="es-CO" dirty="0"/>
              <a:t>Reglas de integridad</a:t>
            </a:r>
          </a:p>
          <a:p>
            <a:pPr lvl="1" algn="just"/>
            <a:r>
              <a:rPr lang="es-CO" dirty="0"/>
              <a:t>Vistas</a:t>
            </a:r>
          </a:p>
          <a:p>
            <a:pPr lvl="1" algn="just"/>
            <a:r>
              <a:rPr lang="es-CO" dirty="0"/>
              <a:t>Acceso a relaciones, vistas, etc. </a:t>
            </a:r>
          </a:p>
          <a:p>
            <a:pPr algn="just"/>
            <a:r>
              <a:rPr lang="es-CO" dirty="0"/>
              <a:t>DML</a:t>
            </a:r>
          </a:p>
          <a:p>
            <a:pPr algn="just"/>
            <a:r>
              <a:rPr lang="es-CO" dirty="0"/>
              <a:t>Control de transacciones</a:t>
            </a:r>
          </a:p>
          <a:p>
            <a:pPr algn="just"/>
            <a:r>
              <a:rPr lang="es-CO" dirty="0"/>
              <a:t>SQL embebido y SQL dinámico. </a:t>
            </a:r>
          </a:p>
        </p:txBody>
      </p:sp>
    </p:spTree>
    <p:extLst>
      <p:ext uri="{BB962C8B-B14F-4D97-AF65-F5344CB8AC3E}">
        <p14:creationId xmlns:p14="http://schemas.microsoft.com/office/powerpoint/2010/main" val="649600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8741"/>
            <a:ext cx="8229600" cy="990600"/>
          </a:xfrm>
        </p:spPr>
        <p:txBody>
          <a:bodyPr>
            <a:normAutofit/>
          </a:bodyPr>
          <a:lstStyle/>
          <a:p>
            <a:r>
              <a:rPr lang="es-CO" dirty="0"/>
              <a:t>SQL: Reunión natural interna</a:t>
            </a:r>
          </a:p>
        </p:txBody>
      </p:sp>
      <p:sp>
        <p:nvSpPr>
          <p:cNvPr id="8" name="CuadroTexto 7"/>
          <p:cNvSpPr txBox="1"/>
          <p:nvPr/>
        </p:nvSpPr>
        <p:spPr>
          <a:xfrm>
            <a:off x="670117" y="1402510"/>
            <a:ext cx="8028384" cy="2308324"/>
          </a:xfrm>
          <a:prstGeom prst="rect">
            <a:avLst/>
          </a:prstGeom>
          <a:noFill/>
        </p:spPr>
        <p:txBody>
          <a:bodyPr wrap="square" rtlCol="0">
            <a:spAutoFit/>
          </a:bodyPr>
          <a:lstStyle/>
          <a:p>
            <a:pPr marL="0" lvl="1"/>
            <a:r>
              <a:rPr lang="es-CO" sz="2400" dirty="0"/>
              <a:t>Se quiere conocer todas las canciones de los álbumes producidos por la banda de rock progresivo Pink Floyd.</a:t>
            </a:r>
          </a:p>
          <a:p>
            <a:pPr marL="0" lvl="1"/>
            <a:r>
              <a:rPr lang="es-CO" sz="2400" dirty="0"/>
              <a:t>El resultado debe contener el nombre del artista, el nombre del álbum, el nombre de las canciones y del compositor, y estar ordenado por el nombre de la canción.</a:t>
            </a:r>
            <a:endParaRPr lang="es-CO" dirty="0"/>
          </a:p>
        </p:txBody>
      </p:sp>
    </p:spTree>
    <p:extLst>
      <p:ext uri="{BB962C8B-B14F-4D97-AF65-F5344CB8AC3E}">
        <p14:creationId xmlns:p14="http://schemas.microsoft.com/office/powerpoint/2010/main" val="578592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8741"/>
            <a:ext cx="8229600" cy="990600"/>
          </a:xfrm>
        </p:spPr>
        <p:txBody>
          <a:bodyPr>
            <a:normAutofit/>
          </a:bodyPr>
          <a:lstStyle/>
          <a:p>
            <a:r>
              <a:rPr lang="es-CO" dirty="0"/>
              <a:t>SQL: Reunión natural interna</a:t>
            </a:r>
          </a:p>
        </p:txBody>
      </p:sp>
      <p:sp>
        <p:nvSpPr>
          <p:cNvPr id="6" name="4 Rectángulo redondeado"/>
          <p:cNvSpPr/>
          <p:nvPr/>
        </p:nvSpPr>
        <p:spPr>
          <a:xfrm>
            <a:off x="318356" y="3861048"/>
            <a:ext cx="8507288" cy="2251826"/>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a:solidFill>
                  <a:schemeClr val="bg1"/>
                </a:solidFill>
              </a:rPr>
              <a:t>SELECT</a:t>
            </a:r>
            <a:r>
              <a:rPr lang="es-MX" dirty="0">
                <a:solidFill>
                  <a:schemeClr val="bg1"/>
                </a:solidFill>
              </a:rPr>
              <a:t> </a:t>
            </a:r>
            <a:r>
              <a:rPr lang="es-MX" dirty="0" err="1">
                <a:solidFill>
                  <a:schemeClr val="bg1"/>
                </a:solidFill>
              </a:rPr>
              <a:t>AR.nombre</a:t>
            </a:r>
            <a:r>
              <a:rPr lang="es-MX" dirty="0">
                <a:solidFill>
                  <a:schemeClr val="bg1"/>
                </a:solidFill>
              </a:rPr>
              <a:t> as Artista, </a:t>
            </a:r>
            <a:r>
              <a:rPr lang="es-MX" dirty="0" err="1">
                <a:solidFill>
                  <a:schemeClr val="bg1"/>
                </a:solidFill>
              </a:rPr>
              <a:t>AB.titulo</a:t>
            </a:r>
            <a:r>
              <a:rPr lang="es-MX" dirty="0">
                <a:solidFill>
                  <a:schemeClr val="bg1"/>
                </a:solidFill>
              </a:rPr>
              <a:t> as </a:t>
            </a:r>
            <a:r>
              <a:rPr lang="es-MX" dirty="0" err="1">
                <a:solidFill>
                  <a:schemeClr val="bg1"/>
                </a:solidFill>
              </a:rPr>
              <a:t>Album</a:t>
            </a:r>
            <a:r>
              <a:rPr lang="es-MX" dirty="0">
                <a:solidFill>
                  <a:schemeClr val="bg1"/>
                </a:solidFill>
              </a:rPr>
              <a:t>, </a:t>
            </a:r>
            <a:r>
              <a:rPr lang="es-MX" dirty="0" err="1">
                <a:solidFill>
                  <a:schemeClr val="bg1"/>
                </a:solidFill>
              </a:rPr>
              <a:t>C.nombre</a:t>
            </a:r>
            <a:r>
              <a:rPr lang="es-MX" dirty="0">
                <a:solidFill>
                  <a:schemeClr val="bg1"/>
                </a:solidFill>
              </a:rPr>
              <a:t> as </a:t>
            </a:r>
            <a:r>
              <a:rPr lang="es-MX" dirty="0" err="1">
                <a:solidFill>
                  <a:schemeClr val="bg1"/>
                </a:solidFill>
              </a:rPr>
              <a:t>Cancion</a:t>
            </a:r>
            <a:r>
              <a:rPr lang="es-MX" dirty="0">
                <a:solidFill>
                  <a:schemeClr val="bg1"/>
                </a:solidFill>
              </a:rPr>
              <a:t>, </a:t>
            </a:r>
            <a:r>
              <a:rPr lang="es-MX" dirty="0" err="1">
                <a:solidFill>
                  <a:schemeClr val="bg1"/>
                </a:solidFill>
              </a:rPr>
              <a:t>C.compositor</a:t>
            </a:r>
            <a:r>
              <a:rPr lang="es-MX" dirty="0">
                <a:solidFill>
                  <a:schemeClr val="bg1"/>
                </a:solidFill>
              </a:rPr>
              <a:t> as Compositor </a:t>
            </a:r>
          </a:p>
          <a:p>
            <a:r>
              <a:rPr lang="es-MX" b="1" dirty="0">
                <a:solidFill>
                  <a:schemeClr val="bg1"/>
                </a:solidFill>
              </a:rPr>
              <a:t>FROM</a:t>
            </a:r>
            <a:r>
              <a:rPr lang="es-MX" dirty="0">
                <a:solidFill>
                  <a:schemeClr val="bg1"/>
                </a:solidFill>
              </a:rPr>
              <a:t> artistas AR, </a:t>
            </a:r>
            <a:r>
              <a:rPr lang="es-MX" dirty="0" err="1">
                <a:solidFill>
                  <a:schemeClr val="bg1"/>
                </a:solidFill>
              </a:rPr>
              <a:t>albumes</a:t>
            </a:r>
            <a:r>
              <a:rPr lang="es-MX" dirty="0">
                <a:solidFill>
                  <a:schemeClr val="bg1"/>
                </a:solidFill>
              </a:rPr>
              <a:t> AB, canciones C </a:t>
            </a:r>
          </a:p>
          <a:p>
            <a:r>
              <a:rPr lang="es-MX" b="1" dirty="0">
                <a:solidFill>
                  <a:schemeClr val="bg1"/>
                </a:solidFill>
              </a:rPr>
              <a:t>WHERE</a:t>
            </a:r>
            <a:r>
              <a:rPr lang="es-MX" dirty="0">
                <a:solidFill>
                  <a:schemeClr val="bg1"/>
                </a:solidFill>
              </a:rPr>
              <a:t> </a:t>
            </a:r>
            <a:r>
              <a:rPr lang="es-MX" dirty="0" err="1">
                <a:solidFill>
                  <a:schemeClr val="bg1"/>
                </a:solidFill>
              </a:rPr>
              <a:t>AB.artista_id</a:t>
            </a:r>
            <a:r>
              <a:rPr lang="es-MX" dirty="0">
                <a:solidFill>
                  <a:schemeClr val="bg1"/>
                </a:solidFill>
              </a:rPr>
              <a:t>=</a:t>
            </a:r>
            <a:r>
              <a:rPr lang="es-MX" dirty="0" err="1">
                <a:solidFill>
                  <a:schemeClr val="bg1"/>
                </a:solidFill>
              </a:rPr>
              <a:t>AR.id</a:t>
            </a:r>
            <a:r>
              <a:rPr lang="es-MX" dirty="0">
                <a:solidFill>
                  <a:schemeClr val="bg1"/>
                </a:solidFill>
              </a:rPr>
              <a:t> AND </a:t>
            </a:r>
            <a:r>
              <a:rPr lang="es-MX" dirty="0" err="1">
                <a:solidFill>
                  <a:schemeClr val="bg1"/>
                </a:solidFill>
              </a:rPr>
              <a:t>AB.id</a:t>
            </a:r>
            <a:r>
              <a:rPr lang="es-MX" dirty="0">
                <a:solidFill>
                  <a:schemeClr val="bg1"/>
                </a:solidFill>
              </a:rPr>
              <a:t>=</a:t>
            </a:r>
            <a:r>
              <a:rPr lang="es-MX" dirty="0" err="1">
                <a:solidFill>
                  <a:schemeClr val="bg1"/>
                </a:solidFill>
              </a:rPr>
              <a:t>C.album_id</a:t>
            </a:r>
            <a:r>
              <a:rPr lang="es-MX" dirty="0">
                <a:solidFill>
                  <a:schemeClr val="bg1"/>
                </a:solidFill>
              </a:rPr>
              <a:t> AND </a:t>
            </a:r>
            <a:r>
              <a:rPr lang="es-MX" dirty="0" err="1">
                <a:solidFill>
                  <a:schemeClr val="bg1"/>
                </a:solidFill>
              </a:rPr>
              <a:t>AR.nombre</a:t>
            </a:r>
            <a:r>
              <a:rPr lang="es-MX" dirty="0">
                <a:solidFill>
                  <a:schemeClr val="bg1"/>
                </a:solidFill>
              </a:rPr>
              <a:t>='Pink Floyd'</a:t>
            </a:r>
          </a:p>
          <a:p>
            <a:r>
              <a:rPr lang="es-MX" b="1" dirty="0">
                <a:solidFill>
                  <a:schemeClr val="bg1"/>
                </a:solidFill>
              </a:rPr>
              <a:t>ORDER</a:t>
            </a:r>
            <a:r>
              <a:rPr lang="es-MX" dirty="0">
                <a:solidFill>
                  <a:schemeClr val="bg1"/>
                </a:solidFill>
              </a:rPr>
              <a:t> BY </a:t>
            </a:r>
            <a:r>
              <a:rPr lang="es-MX" dirty="0" err="1">
                <a:solidFill>
                  <a:schemeClr val="bg1"/>
                </a:solidFill>
              </a:rPr>
              <a:t>C.nombre</a:t>
            </a:r>
            <a:r>
              <a:rPr lang="es-MX" dirty="0">
                <a:solidFill>
                  <a:schemeClr val="bg1"/>
                </a:solidFill>
              </a:rPr>
              <a:t>;</a:t>
            </a:r>
          </a:p>
        </p:txBody>
      </p:sp>
      <p:sp>
        <p:nvSpPr>
          <p:cNvPr id="8" name="CuadroTexto 7"/>
          <p:cNvSpPr txBox="1"/>
          <p:nvPr/>
        </p:nvSpPr>
        <p:spPr>
          <a:xfrm>
            <a:off x="670117" y="1402510"/>
            <a:ext cx="8028384" cy="2308324"/>
          </a:xfrm>
          <a:prstGeom prst="rect">
            <a:avLst/>
          </a:prstGeom>
          <a:noFill/>
        </p:spPr>
        <p:txBody>
          <a:bodyPr wrap="square" rtlCol="0">
            <a:spAutoFit/>
          </a:bodyPr>
          <a:lstStyle/>
          <a:p>
            <a:pPr marL="0" lvl="1"/>
            <a:r>
              <a:rPr lang="es-CO" sz="2400" dirty="0"/>
              <a:t>Se quiere conocer todas las canciones de los álbumes producidos por la banda de rock progresivo Pink Floyd.</a:t>
            </a:r>
          </a:p>
          <a:p>
            <a:pPr marL="0" lvl="1"/>
            <a:r>
              <a:rPr lang="es-CO" sz="2400" dirty="0"/>
              <a:t>El resultado debe contener el nombre del artista, el nombre del álbum, el nombre de las canciones y del compositor, y estar ordenado por el nombre de la canción.</a:t>
            </a:r>
            <a:endParaRPr lang="es-CO" dirty="0"/>
          </a:p>
        </p:txBody>
      </p:sp>
    </p:spTree>
    <p:extLst>
      <p:ext uri="{BB962C8B-B14F-4D97-AF65-F5344CB8AC3E}">
        <p14:creationId xmlns:p14="http://schemas.microsoft.com/office/powerpoint/2010/main" val="252476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008" y="116632"/>
            <a:ext cx="8229600" cy="990600"/>
          </a:xfrm>
        </p:spPr>
        <p:txBody>
          <a:bodyPr>
            <a:normAutofit fontScale="90000"/>
          </a:bodyPr>
          <a:lstStyle/>
          <a:p>
            <a:r>
              <a:rPr lang="es-ES_tradnl" dirty="0"/>
              <a:t>SQL – Ejercicios – Se quiere conocer…</a:t>
            </a:r>
            <a:endParaRPr lang="es-CO" dirty="0"/>
          </a:p>
        </p:txBody>
      </p:sp>
      <p:sp>
        <p:nvSpPr>
          <p:cNvPr id="6" name="Rectangle 3"/>
          <p:cNvSpPr txBox="1">
            <a:spLocks noChangeArrowheads="1"/>
          </p:cNvSpPr>
          <p:nvPr/>
        </p:nvSpPr>
        <p:spPr>
          <a:xfrm>
            <a:off x="409243" y="4023296"/>
            <a:ext cx="8322365" cy="1471172"/>
          </a:xfrm>
          <a:prstGeom prst="rect">
            <a:avLst/>
          </a:prstGeom>
        </p:spPr>
        <p:txBody>
          <a:bodyPr vert="horz" wrap="square" lIns="91440" tIns="45720" rIns="91440" bIns="45720" rtlCol="0">
            <a:sp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Aft>
                <a:spcPts val="0"/>
              </a:spcAft>
              <a:buFont typeface="Arial" charset="0"/>
              <a:buAutoNum type="arabicPeriod"/>
            </a:pPr>
            <a:r>
              <a:rPr lang="es-ES_tradnl" sz="1600" dirty="0"/>
              <a:t>El nombre de todos los álbumes del artista ‘Caetano Veloso’</a:t>
            </a:r>
            <a:endParaRPr lang="es-CO" sz="1600" dirty="0"/>
          </a:p>
          <a:p>
            <a:pPr marL="457200" indent="-457200" fontAlgn="auto">
              <a:spcAft>
                <a:spcPts val="0"/>
              </a:spcAft>
              <a:buFont typeface="Arial" charset="0"/>
              <a:buAutoNum type="arabicPeriod"/>
            </a:pPr>
            <a:r>
              <a:rPr lang="es-CO" sz="1600" dirty="0"/>
              <a:t>El nombre de todas las listas de reproducción que tienen canciones de ‘Rock’.</a:t>
            </a:r>
          </a:p>
          <a:p>
            <a:pPr marL="457200" indent="-457200" fontAlgn="auto">
              <a:spcAft>
                <a:spcPts val="0"/>
              </a:spcAft>
              <a:buFont typeface="Arial" charset="0"/>
              <a:buAutoNum type="arabicPeriod"/>
            </a:pPr>
            <a:r>
              <a:rPr lang="es-ES_tradnl" sz="1600" dirty="0"/>
              <a:t>El nombre de todos los álbumes que contienen canciones con un tipo de medio ‘MPEG audio file’.</a:t>
            </a:r>
          </a:p>
          <a:p>
            <a:pPr marL="457200" indent="-457200" fontAlgn="auto">
              <a:spcAft>
                <a:spcPts val="0"/>
              </a:spcAft>
              <a:buFont typeface="Arial" charset="0"/>
              <a:buAutoNum type="arabicPeriod"/>
            </a:pPr>
            <a:r>
              <a:rPr lang="es-ES_tradnl" sz="1600" dirty="0"/>
              <a:t>El nombre de los artistas que tocan canciones de genero ‘</a:t>
            </a:r>
            <a:r>
              <a:rPr lang="es-ES_tradnl" sz="1600" dirty="0" err="1"/>
              <a:t>Latin</a:t>
            </a:r>
            <a:r>
              <a:rPr lang="es-ES_tradnl" sz="1600" dirty="0"/>
              <a:t>’</a:t>
            </a:r>
          </a:p>
        </p:txBody>
      </p:sp>
      <p:pic>
        <p:nvPicPr>
          <p:cNvPr id="3" name="Imagen 2">
            <a:extLst>
              <a:ext uri="{FF2B5EF4-FFF2-40B4-BE49-F238E27FC236}">
                <a16:creationId xmlns:a16="http://schemas.microsoft.com/office/drawing/2014/main" id="{AD719D00-7406-B698-6A9B-7D364245BB03}"/>
              </a:ext>
            </a:extLst>
          </p:cNvPr>
          <p:cNvPicPr>
            <a:picLocks noChangeAspect="1"/>
          </p:cNvPicPr>
          <p:nvPr/>
        </p:nvPicPr>
        <p:blipFill>
          <a:blip r:embed="rId3"/>
          <a:stretch>
            <a:fillRect/>
          </a:stretch>
        </p:blipFill>
        <p:spPr>
          <a:xfrm>
            <a:off x="385711" y="1412776"/>
            <a:ext cx="8345897" cy="2232248"/>
          </a:xfrm>
          <a:prstGeom prst="rect">
            <a:avLst/>
          </a:prstGeom>
        </p:spPr>
      </p:pic>
    </p:spTree>
    <p:extLst>
      <p:ext uri="{BB962C8B-B14F-4D97-AF65-F5344CB8AC3E}">
        <p14:creationId xmlns:p14="http://schemas.microsoft.com/office/powerpoint/2010/main" val="2970693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Funciones de agregación</a:t>
            </a:r>
            <a:endParaRPr lang="es-CO" dirty="0"/>
          </a:p>
        </p:txBody>
      </p:sp>
      <p:sp>
        <p:nvSpPr>
          <p:cNvPr id="3" name="Marcador de contenido 2"/>
          <p:cNvSpPr>
            <a:spLocks noGrp="1"/>
          </p:cNvSpPr>
          <p:nvPr>
            <p:ph idx="1"/>
          </p:nvPr>
        </p:nvSpPr>
        <p:spPr>
          <a:xfrm>
            <a:off x="1002432" y="1772816"/>
            <a:ext cx="7139136" cy="3268587"/>
          </a:xfrm>
        </p:spPr>
        <p:txBody>
          <a:bodyPr wrap="square">
            <a:spAutoFit/>
          </a:bodyPr>
          <a:lstStyle/>
          <a:p>
            <a:r>
              <a:rPr lang="es-CO" b="1" dirty="0"/>
              <a:t>Funciones de agregación</a:t>
            </a:r>
          </a:p>
          <a:p>
            <a:pPr lvl="1">
              <a:buFont typeface="Monotype Sorts" pitchFamily="2" charset="2"/>
              <a:buChar char="o"/>
            </a:pPr>
            <a:r>
              <a:rPr lang="es-CO" dirty="0"/>
              <a:t> [ </a:t>
            </a:r>
            <a:r>
              <a:rPr lang="es-CO" b="1" dirty="0"/>
              <a:t>AVG | SUM </a:t>
            </a:r>
            <a:r>
              <a:rPr lang="es-CO" dirty="0"/>
              <a:t>] </a:t>
            </a:r>
            <a:r>
              <a:rPr lang="es-CO" b="1" dirty="0"/>
              <a:t>( </a:t>
            </a:r>
            <a:r>
              <a:rPr lang="es-CO" dirty="0"/>
              <a:t>expresión | [</a:t>
            </a:r>
            <a:r>
              <a:rPr lang="es-CO" b="1" dirty="0"/>
              <a:t>DISTINCT</a:t>
            </a:r>
            <a:r>
              <a:rPr lang="es-CO" dirty="0"/>
              <a:t>] columna </a:t>
            </a:r>
            <a:r>
              <a:rPr lang="es-CO" b="1" dirty="0"/>
              <a:t>)</a:t>
            </a:r>
            <a:r>
              <a:rPr lang="es-CO" dirty="0"/>
              <a:t> </a:t>
            </a:r>
          </a:p>
          <a:p>
            <a:pPr lvl="1">
              <a:buFont typeface="Monotype Sorts" pitchFamily="2" charset="2"/>
              <a:buChar char="o"/>
            </a:pPr>
            <a:r>
              <a:rPr lang="es-CO" dirty="0"/>
              <a:t> [ </a:t>
            </a:r>
            <a:r>
              <a:rPr lang="es-CO" b="1" dirty="0"/>
              <a:t>MIN | MAX </a:t>
            </a:r>
            <a:r>
              <a:rPr lang="es-CO" dirty="0"/>
              <a:t>] </a:t>
            </a:r>
            <a:r>
              <a:rPr lang="es-CO" b="1" dirty="0"/>
              <a:t>( </a:t>
            </a:r>
            <a:r>
              <a:rPr lang="es-CO" dirty="0"/>
              <a:t>expresión </a:t>
            </a:r>
            <a:r>
              <a:rPr lang="es-CO" b="1" dirty="0"/>
              <a:t>)</a:t>
            </a:r>
          </a:p>
          <a:p>
            <a:pPr lvl="1">
              <a:buFont typeface="Monotype Sorts" pitchFamily="2" charset="2"/>
              <a:buChar char="o"/>
            </a:pPr>
            <a:r>
              <a:rPr lang="es-CO" dirty="0"/>
              <a:t>   </a:t>
            </a:r>
            <a:r>
              <a:rPr lang="es-CO" b="1" dirty="0"/>
              <a:t>COUNT</a:t>
            </a:r>
            <a:r>
              <a:rPr lang="es-CO" dirty="0"/>
              <a:t> </a:t>
            </a:r>
            <a:r>
              <a:rPr lang="es-CO" b="1" dirty="0"/>
              <a:t>( </a:t>
            </a:r>
            <a:r>
              <a:rPr lang="es-CO" dirty="0"/>
              <a:t> [</a:t>
            </a:r>
            <a:r>
              <a:rPr lang="es-CO" b="1" dirty="0"/>
              <a:t>DISTINCT</a:t>
            </a:r>
            <a:r>
              <a:rPr lang="es-CO" dirty="0"/>
              <a:t>] columna | * </a:t>
            </a:r>
            <a:r>
              <a:rPr lang="es-CO" b="1" dirty="0"/>
              <a:t>)</a:t>
            </a:r>
          </a:p>
          <a:p>
            <a:endParaRPr lang="es-419" dirty="0"/>
          </a:p>
          <a:p>
            <a:endParaRPr lang="es-419" dirty="0"/>
          </a:p>
          <a:p>
            <a:pPr>
              <a:buFont typeface="Wingdings" panose="05000000000000000000" pitchFamily="2" charset="2"/>
              <a:buChar char="ü"/>
            </a:pPr>
            <a:r>
              <a:rPr lang="es-419" dirty="0"/>
              <a:t>No pueden utilizarse en la cláusula WHERE</a:t>
            </a:r>
          </a:p>
          <a:p>
            <a:pPr lvl="1">
              <a:buFont typeface="Wingdings" panose="05000000000000000000" pitchFamily="2" charset="2"/>
              <a:buChar char="ü"/>
            </a:pPr>
            <a:r>
              <a:rPr lang="es-419" dirty="0"/>
              <a:t>Aplican sobre un conjunto, no sobre una </a:t>
            </a:r>
            <a:r>
              <a:rPr lang="es-419" dirty="0" err="1"/>
              <a:t>tupla</a:t>
            </a:r>
            <a:r>
              <a:rPr lang="es-419" dirty="0"/>
              <a:t>…</a:t>
            </a:r>
            <a:endParaRPr lang="es-CO" dirty="0"/>
          </a:p>
        </p:txBody>
      </p:sp>
    </p:spTree>
    <p:extLst>
      <p:ext uri="{BB962C8B-B14F-4D97-AF65-F5344CB8AC3E}">
        <p14:creationId xmlns:p14="http://schemas.microsoft.com/office/powerpoint/2010/main" val="1473722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Ejercicios – Se quiere saber …</a:t>
            </a:r>
            <a:endParaRPr lang="es-CO" dirty="0"/>
          </a:p>
        </p:txBody>
      </p:sp>
      <p:sp>
        <p:nvSpPr>
          <p:cNvPr id="3" name="Marcador de contenido 2"/>
          <p:cNvSpPr>
            <a:spLocks noGrp="1"/>
          </p:cNvSpPr>
          <p:nvPr>
            <p:ph idx="1"/>
          </p:nvPr>
        </p:nvSpPr>
        <p:spPr>
          <a:xfrm>
            <a:off x="457617" y="2204864"/>
            <a:ext cx="8229600" cy="4081117"/>
          </a:xfrm>
        </p:spPr>
        <p:txBody>
          <a:bodyPr>
            <a:spAutoFit/>
          </a:bodyPr>
          <a:lstStyle/>
          <a:p>
            <a:pPr marL="457200" indent="-457200">
              <a:buFont typeface="+mj-lt"/>
              <a:buAutoNum type="arabicPeriod"/>
            </a:pPr>
            <a:r>
              <a:rPr lang="es-ES" dirty="0"/>
              <a:t>Cuántos álbumes hay (use </a:t>
            </a:r>
            <a:r>
              <a:rPr lang="es-ES" dirty="0" err="1"/>
              <a:t>count</a:t>
            </a:r>
            <a:r>
              <a:rPr lang="es-ES" dirty="0"/>
              <a:t>)</a:t>
            </a:r>
          </a:p>
          <a:p>
            <a:pPr marL="457200" indent="-457200">
              <a:buFont typeface="+mj-lt"/>
              <a:buAutoNum type="arabicPeriod"/>
            </a:pPr>
            <a:r>
              <a:rPr lang="es-ES" dirty="0"/>
              <a:t>El promedio de la duración de todas las canciones (</a:t>
            </a:r>
            <a:r>
              <a:rPr lang="es-ES" dirty="0" err="1"/>
              <a:t>avg</a:t>
            </a:r>
            <a:r>
              <a:rPr lang="es-ES" dirty="0"/>
              <a:t> </a:t>
            </a:r>
            <a:r>
              <a:rPr lang="es-ES" dirty="0" err="1"/>
              <a:t>count</a:t>
            </a:r>
            <a:r>
              <a:rPr lang="es-ES" dirty="0"/>
              <a:t>)</a:t>
            </a:r>
          </a:p>
          <a:p>
            <a:pPr marL="457200" indent="-457200">
              <a:buFont typeface="+mj-lt"/>
              <a:buAutoNum type="arabicPeriod"/>
            </a:pPr>
            <a:r>
              <a:rPr lang="es-ES" dirty="0"/>
              <a:t>Qué capacidad debería tener el disco duro en bytes para albergar todas las canciones de la base de datos (use sum) </a:t>
            </a:r>
          </a:p>
          <a:p>
            <a:pPr marL="457200" indent="-457200">
              <a:buFont typeface="+mj-lt"/>
              <a:buAutoNum type="arabicPeriod"/>
            </a:pPr>
            <a:r>
              <a:rPr lang="es-ES" dirty="0"/>
              <a:t>Cuál es el nombre y precio de la canción más cara y el nombre y precio de la más barata (use </a:t>
            </a:r>
            <a:r>
              <a:rPr lang="es-ES" dirty="0" err="1"/>
              <a:t>max</a:t>
            </a:r>
            <a:r>
              <a:rPr lang="es-ES" dirty="0"/>
              <a:t> y min) </a:t>
            </a:r>
          </a:p>
          <a:p>
            <a:pPr marL="457200" indent="-457200">
              <a:buFont typeface="+mj-lt"/>
              <a:buAutoNum type="arabicPeriod"/>
            </a:pPr>
            <a:r>
              <a:rPr lang="es-ES" dirty="0"/>
              <a:t>Cuál es el nombre de la canción con tiempo de duración mas corto (use min) </a:t>
            </a:r>
          </a:p>
        </p:txBody>
      </p:sp>
    </p:spTree>
    <p:extLst>
      <p:ext uri="{BB962C8B-B14F-4D97-AF65-F5344CB8AC3E}">
        <p14:creationId xmlns:p14="http://schemas.microsoft.com/office/powerpoint/2010/main" val="2491839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4 Marcador de pie de página"/>
          <p:cNvSpPr>
            <a:spLocks noGrp="1"/>
          </p:cNvSpPr>
          <p:nvPr>
            <p:ph type="ftr" sz="quarter" idx="10"/>
          </p:nvPr>
        </p:nvSpPr>
        <p:spPr>
          <a:xfrm>
            <a:off x="6553200" y="6248400"/>
            <a:ext cx="2133600" cy="457200"/>
          </a:xfrm>
          <a:noFill/>
        </p:spPr>
        <p:txBody>
          <a:bodyPr/>
          <a:lstStyle/>
          <a:p>
            <a:pPr algn="r"/>
            <a:r>
              <a:rPr lang="es-ES">
                <a:latin typeface="Arial Black" pitchFamily="34" charset="0"/>
              </a:rPr>
              <a:t>CBBD                                                                                                       MPVG</a:t>
            </a:r>
          </a:p>
        </p:txBody>
      </p:sp>
      <p:sp>
        <p:nvSpPr>
          <p:cNvPr id="7171" name="Rectangle 2"/>
          <p:cNvSpPr>
            <a:spLocks noGrp="1" noChangeArrowheads="1"/>
          </p:cNvSpPr>
          <p:nvPr>
            <p:ph type="title"/>
          </p:nvPr>
        </p:nvSpPr>
        <p:spPr/>
        <p:txBody>
          <a:bodyPr/>
          <a:lstStyle/>
          <a:p>
            <a:r>
              <a:rPr lang="es-CO" dirty="0"/>
              <a:t>Grupos</a:t>
            </a:r>
          </a:p>
        </p:txBody>
      </p:sp>
      <p:sp>
        <p:nvSpPr>
          <p:cNvPr id="7172" name="Rectangle 3"/>
          <p:cNvSpPr>
            <a:spLocks noGrp="1" noChangeArrowheads="1"/>
          </p:cNvSpPr>
          <p:nvPr>
            <p:ph type="body" idx="1"/>
          </p:nvPr>
        </p:nvSpPr>
        <p:spPr>
          <a:xfrm>
            <a:off x="457200" y="1628800"/>
            <a:ext cx="8229600" cy="3871829"/>
          </a:xfrm>
        </p:spPr>
        <p:txBody>
          <a:bodyPr>
            <a:spAutoFit/>
          </a:bodyPr>
          <a:lstStyle/>
          <a:p>
            <a:r>
              <a:rPr lang="es-419" dirty="0"/>
              <a:t>Un grupo está formado de tuplas que tienen el mismo valor para una columna específica</a:t>
            </a:r>
          </a:p>
          <a:p>
            <a:pPr lvl="1"/>
            <a:r>
              <a:rPr lang="es-419" dirty="0"/>
              <a:t>Cláusula </a:t>
            </a:r>
            <a:r>
              <a:rPr lang="es-419" dirty="0">
                <a:solidFill>
                  <a:schemeClr val="accent1"/>
                </a:solidFill>
              </a:rPr>
              <a:t>GROUP BY</a:t>
            </a:r>
          </a:p>
          <a:p>
            <a:r>
              <a:rPr lang="es-419" dirty="0"/>
              <a:t>Cada grupo se trata como un subconjunto de la respuesta, </a:t>
            </a:r>
          </a:p>
          <a:p>
            <a:pPr lvl="1"/>
            <a:r>
              <a:rPr lang="es-419" dirty="0"/>
              <a:t>Sobre el cual pueden hacerse operaciones</a:t>
            </a:r>
            <a:endParaRPr lang="es-CO" dirty="0"/>
          </a:p>
          <a:p>
            <a:pPr lvl="1"/>
            <a:r>
              <a:rPr lang="es-419" dirty="0"/>
              <a:t>Aplican las funciones de agregación, que se evalúan para cada grupo</a:t>
            </a:r>
          </a:p>
          <a:p>
            <a:r>
              <a:rPr lang="es-419" dirty="0"/>
              <a:t>Pueden seleccionarse grupos en la respuesta</a:t>
            </a:r>
          </a:p>
          <a:p>
            <a:pPr lvl="1"/>
            <a:r>
              <a:rPr lang="es-419" dirty="0"/>
              <a:t>Cláusula </a:t>
            </a:r>
            <a:r>
              <a:rPr lang="es-419" dirty="0">
                <a:solidFill>
                  <a:schemeClr val="accent1"/>
                </a:solidFill>
              </a:rPr>
              <a:t>HAVING</a:t>
            </a:r>
            <a:endParaRPr lang="es-CO" dirty="0">
              <a:solidFill>
                <a:schemeClr val="accent1"/>
              </a:solidFill>
            </a:endParaRPr>
          </a:p>
        </p:txBody>
      </p:sp>
    </p:spTree>
    <p:extLst>
      <p:ext uri="{BB962C8B-B14F-4D97-AF65-F5344CB8AC3E}">
        <p14:creationId xmlns:p14="http://schemas.microsoft.com/office/powerpoint/2010/main" val="1525320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Ejercicios – Se quiere saber …</a:t>
            </a:r>
            <a:endParaRPr lang="es-CO" dirty="0"/>
          </a:p>
        </p:txBody>
      </p:sp>
      <p:sp>
        <p:nvSpPr>
          <p:cNvPr id="3" name="Marcador de contenido 2"/>
          <p:cNvSpPr>
            <a:spLocks noGrp="1"/>
          </p:cNvSpPr>
          <p:nvPr>
            <p:ph idx="1"/>
          </p:nvPr>
        </p:nvSpPr>
        <p:spPr>
          <a:xfrm>
            <a:off x="426073" y="1700808"/>
            <a:ext cx="8229600" cy="4672048"/>
          </a:xfrm>
        </p:spPr>
        <p:txBody>
          <a:bodyPr>
            <a:spAutoFit/>
          </a:bodyPr>
          <a:lstStyle/>
          <a:p>
            <a:pPr marL="457200" indent="-457200">
              <a:buFont typeface="+mj-lt"/>
              <a:buAutoNum type="arabicPeriod"/>
            </a:pPr>
            <a:r>
              <a:rPr lang="es-ES" dirty="0"/>
              <a:t>El promedio del precio unitario por genero (use </a:t>
            </a:r>
            <a:r>
              <a:rPr lang="es-ES" dirty="0" err="1"/>
              <a:t>avg</a:t>
            </a:r>
            <a:r>
              <a:rPr lang="es-ES" dirty="0"/>
              <a:t> y agrupe por </a:t>
            </a:r>
            <a:r>
              <a:rPr lang="es-ES" dirty="0" err="1"/>
              <a:t>genero_id</a:t>
            </a:r>
            <a:r>
              <a:rPr lang="es-ES" dirty="0"/>
              <a:t>)</a:t>
            </a:r>
          </a:p>
          <a:p>
            <a:pPr marL="457200" indent="-457200">
              <a:buFont typeface="+mj-lt"/>
              <a:buAutoNum type="arabicPeriod"/>
            </a:pPr>
            <a:r>
              <a:rPr lang="es-ES" dirty="0"/>
              <a:t>El número de canciones que tiene cada compositor. </a:t>
            </a:r>
            <a:r>
              <a:rPr lang="es-CO" dirty="0"/>
              <a:t>El resultado debe estar ordenado descendentemente por el número de canciones compuestas y ascendentemente el nombre del compositor </a:t>
            </a:r>
            <a:r>
              <a:rPr lang="es-ES" dirty="0"/>
              <a:t>(use </a:t>
            </a:r>
            <a:r>
              <a:rPr lang="es-ES" dirty="0" err="1"/>
              <a:t>count</a:t>
            </a:r>
            <a:r>
              <a:rPr lang="es-ES" dirty="0"/>
              <a:t> y agrupe por compositor)</a:t>
            </a:r>
            <a:endParaRPr lang="es-CO" dirty="0"/>
          </a:p>
          <a:p>
            <a:pPr marL="457200" indent="-457200">
              <a:buFont typeface="+mj-lt"/>
              <a:buAutoNum type="arabicPeriod"/>
            </a:pPr>
            <a:r>
              <a:rPr lang="es-ES" dirty="0"/>
              <a:t>El compositor con más canciones</a:t>
            </a:r>
            <a:r>
              <a:rPr lang="es-CO" dirty="0"/>
              <a:t> </a:t>
            </a:r>
            <a:r>
              <a:rPr lang="es-ES" dirty="0"/>
              <a:t>(use </a:t>
            </a:r>
            <a:r>
              <a:rPr lang="es-ES" dirty="0" err="1"/>
              <a:t>count</a:t>
            </a:r>
            <a:r>
              <a:rPr lang="es-ES" dirty="0"/>
              <a:t>, no tenga en cuenta las canciones con compositor </a:t>
            </a:r>
            <a:r>
              <a:rPr lang="es-ES" dirty="0" err="1"/>
              <a:t>null</a:t>
            </a:r>
            <a:r>
              <a:rPr lang="es-ES" dirty="0"/>
              <a:t> </a:t>
            </a:r>
            <a:r>
              <a:rPr lang="es-CO" dirty="0"/>
              <a:t>WHERE compositor </a:t>
            </a:r>
            <a:r>
              <a:rPr lang="es-CO" dirty="0" err="1"/>
              <a:t>is</a:t>
            </a:r>
            <a:r>
              <a:rPr lang="es-CO" dirty="0"/>
              <a:t> </a:t>
            </a:r>
            <a:r>
              <a:rPr lang="es-CO" dirty="0" err="1"/>
              <a:t>not</a:t>
            </a:r>
            <a:r>
              <a:rPr lang="es-CO" dirty="0"/>
              <a:t> </a:t>
            </a:r>
            <a:r>
              <a:rPr lang="es-CO" dirty="0" err="1"/>
              <a:t>null</a:t>
            </a:r>
            <a:r>
              <a:rPr lang="es-CO" dirty="0"/>
              <a:t>,</a:t>
            </a:r>
            <a:r>
              <a:rPr lang="es-ES" dirty="0"/>
              <a:t> agrupe por compositor, ordene descendentemente y limite la lista al primer resultado </a:t>
            </a:r>
            <a:r>
              <a:rPr lang="es-CO" dirty="0"/>
              <a:t>FETCH FIRST 1 ROWS ONLY</a:t>
            </a:r>
            <a:r>
              <a:rPr lang="es-ES" dirty="0"/>
              <a:t>)</a:t>
            </a:r>
          </a:p>
        </p:txBody>
      </p:sp>
    </p:spTree>
    <p:extLst>
      <p:ext uri="{BB962C8B-B14F-4D97-AF65-F5344CB8AC3E}">
        <p14:creationId xmlns:p14="http://schemas.microsoft.com/office/powerpoint/2010/main" val="1304478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Ejercicios – Se quiere saber …</a:t>
            </a:r>
            <a:endParaRPr lang="es-CO" dirty="0"/>
          </a:p>
        </p:txBody>
      </p:sp>
      <p:sp>
        <p:nvSpPr>
          <p:cNvPr id="3" name="Marcador de contenido 2"/>
          <p:cNvSpPr>
            <a:spLocks noGrp="1"/>
          </p:cNvSpPr>
          <p:nvPr>
            <p:ph idx="1"/>
          </p:nvPr>
        </p:nvSpPr>
        <p:spPr>
          <a:xfrm>
            <a:off x="457200" y="1412776"/>
            <a:ext cx="8229600" cy="4376583"/>
          </a:xfrm>
        </p:spPr>
        <p:txBody>
          <a:bodyPr>
            <a:spAutoFit/>
          </a:bodyPr>
          <a:lstStyle/>
          <a:p>
            <a:pPr marL="457200" indent="-457200">
              <a:buFont typeface="+mj-lt"/>
              <a:buAutoNum type="arabicPeriod"/>
            </a:pPr>
            <a:r>
              <a:rPr lang="es-ES" dirty="0"/>
              <a:t>El nombre de los compositores de rock que tienen 6 o más canciones</a:t>
            </a:r>
          </a:p>
          <a:p>
            <a:pPr marL="457200" indent="-457200">
              <a:buFont typeface="+mj-lt"/>
              <a:buAutoNum type="arabicPeriod"/>
            </a:pPr>
            <a:r>
              <a:rPr lang="es-ES" dirty="0"/>
              <a:t>Los géneros que tienen más de 50 canciones. Debe aparecer en nombre del genero y el número de canciones que tiene</a:t>
            </a:r>
          </a:p>
          <a:p>
            <a:pPr marL="457200" indent="-457200">
              <a:buFont typeface="+mj-lt"/>
              <a:buAutoNum type="arabicPeriod"/>
            </a:pPr>
            <a:r>
              <a:rPr lang="es-ES" dirty="0"/>
              <a:t>El top 3 artistas que tienen más álbumes. Debe aparecer el nombre del artista y el nombre de los </a:t>
            </a:r>
            <a:r>
              <a:rPr lang="es-ES" dirty="0" err="1"/>
              <a:t>albumes</a:t>
            </a:r>
            <a:endParaRPr lang="es-ES" dirty="0"/>
          </a:p>
          <a:p>
            <a:pPr marL="457200" indent="-457200">
              <a:buFont typeface="+mj-lt"/>
              <a:buAutoNum type="arabicPeriod"/>
            </a:pPr>
            <a:r>
              <a:rPr lang="es-ES" dirty="0"/>
              <a:t>El top 5 de canciones que aparecen en más listas de reproducción. Debe aparecer el nombre de las canciones y el nombre de las listas.</a:t>
            </a:r>
          </a:p>
        </p:txBody>
      </p:sp>
    </p:spTree>
    <p:extLst>
      <p:ext uri="{BB962C8B-B14F-4D97-AF65-F5344CB8AC3E}">
        <p14:creationId xmlns:p14="http://schemas.microsoft.com/office/powerpoint/2010/main" val="2817350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96094" y="5085184"/>
            <a:ext cx="8572500" cy="1514261"/>
          </a:xfrm>
        </p:spPr>
        <p:txBody>
          <a:bodyPr>
            <a:spAutoFit/>
          </a:bodyPr>
          <a:lstStyle/>
          <a:p>
            <a:pPr marL="457200" indent="-457200">
              <a:buFont typeface="Arial" charset="0"/>
              <a:buAutoNum type="arabicPeriod"/>
            </a:pPr>
            <a:r>
              <a:rPr lang="es-ES_tradnl" sz="1400" dirty="0"/>
              <a:t>El nombre de los bebedores que no frecuentan ningún bar</a:t>
            </a:r>
          </a:p>
          <a:p>
            <a:pPr marL="457200" indent="-457200">
              <a:buFont typeface="Arial" charset="0"/>
              <a:buAutoNum type="arabicPeriod"/>
            </a:pPr>
            <a:r>
              <a:rPr lang="es-ES_tradnl" sz="1400" dirty="0"/>
              <a:t>El nombre de los bebedores y el de los bares que frecuenta. Si el bebedor no frecuenta ningún bar debe aparecer</a:t>
            </a:r>
          </a:p>
          <a:p>
            <a:pPr marL="457200" indent="-457200">
              <a:buFont typeface="Arial" charset="0"/>
              <a:buAutoNum type="arabicPeriod"/>
            </a:pPr>
            <a:r>
              <a:rPr lang="es-ES_tradnl" sz="1400" dirty="0"/>
              <a:t>El nombre de los bebedores y el número de bares que frecuenta. Si el bebedor no frecuenta ningún bar debe aparecer indicando que frecuenta 0 bares.</a:t>
            </a:r>
          </a:p>
          <a:p>
            <a:pPr marL="457200" indent="-457200">
              <a:buFont typeface="Arial" charset="0"/>
              <a:buAutoNum type="arabicPeriod"/>
            </a:pPr>
            <a:r>
              <a:rPr lang="es-ES_tradnl" sz="1400" dirty="0"/>
              <a:t>El nombre del bar que es frecuentado por más bebedores</a:t>
            </a:r>
          </a:p>
        </p:txBody>
      </p:sp>
      <p:sp>
        <p:nvSpPr>
          <p:cNvPr id="17" name="1 Título"/>
          <p:cNvSpPr>
            <a:spLocks noGrp="1"/>
          </p:cNvSpPr>
          <p:nvPr>
            <p:ph type="title"/>
          </p:nvPr>
        </p:nvSpPr>
        <p:spPr>
          <a:xfrm>
            <a:off x="467544" y="153328"/>
            <a:ext cx="8229600" cy="990600"/>
          </a:xfrm>
        </p:spPr>
        <p:txBody>
          <a:bodyPr/>
          <a:lstStyle/>
          <a:p>
            <a:r>
              <a:rPr lang="es-ES_tradnl" dirty="0"/>
              <a:t>SQL – Ejercicios – Se quiere saber…</a:t>
            </a:r>
            <a:endParaRPr lang="es-CO" dirty="0"/>
          </a:p>
        </p:txBody>
      </p:sp>
      <p:pic>
        <p:nvPicPr>
          <p:cNvPr id="5" name="Imagen 4"/>
          <p:cNvPicPr>
            <a:picLocks noChangeAspect="1"/>
          </p:cNvPicPr>
          <p:nvPr/>
        </p:nvPicPr>
        <p:blipFill>
          <a:blip r:embed="rId3"/>
          <a:stretch>
            <a:fillRect/>
          </a:stretch>
        </p:blipFill>
        <p:spPr>
          <a:xfrm>
            <a:off x="1362243" y="980728"/>
            <a:ext cx="6594133" cy="3888432"/>
          </a:xfrm>
          <a:prstGeom prst="rect">
            <a:avLst/>
          </a:prstGeom>
        </p:spPr>
      </p:pic>
    </p:spTree>
    <p:extLst>
      <p:ext uri="{BB962C8B-B14F-4D97-AF65-F5344CB8AC3E}">
        <p14:creationId xmlns:p14="http://schemas.microsoft.com/office/powerpoint/2010/main" val="290774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Funciones de conjuntos</a:t>
            </a:r>
          </a:p>
        </p:txBody>
      </p:sp>
      <p:sp>
        <p:nvSpPr>
          <p:cNvPr id="4" name="3 Marcador de contenido"/>
          <p:cNvSpPr>
            <a:spLocks noGrp="1"/>
          </p:cNvSpPr>
          <p:nvPr>
            <p:ph idx="1"/>
          </p:nvPr>
        </p:nvSpPr>
        <p:spPr>
          <a:xfrm>
            <a:off x="2843808" y="2996952"/>
            <a:ext cx="5976664" cy="3490186"/>
          </a:xfrm>
        </p:spPr>
        <p:txBody>
          <a:bodyPr wrap="square">
            <a:spAutoFit/>
          </a:bodyPr>
          <a:lstStyle/>
          <a:p>
            <a:pPr marL="0" indent="0">
              <a:buNone/>
            </a:pPr>
            <a:r>
              <a:rPr lang="es-ES" b="1" dirty="0"/>
              <a:t>Conjunto vs conjunto</a:t>
            </a:r>
          </a:p>
          <a:p>
            <a:r>
              <a:rPr lang="es-ES" dirty="0"/>
              <a:t>R INTERSECT S</a:t>
            </a:r>
          </a:p>
          <a:p>
            <a:r>
              <a:rPr lang="es-ES" dirty="0"/>
              <a:t>R UNION S</a:t>
            </a:r>
          </a:p>
          <a:p>
            <a:r>
              <a:rPr lang="es-ES" dirty="0"/>
              <a:t>R MINUS S</a:t>
            </a:r>
          </a:p>
          <a:p>
            <a:r>
              <a:rPr lang="es-ES" dirty="0"/>
              <a:t>R y S deben ser UNION_COMPATIBLES</a:t>
            </a:r>
          </a:p>
          <a:p>
            <a:r>
              <a:rPr lang="es-ES" dirty="0"/>
              <a:t>	Mismo número de atributos</a:t>
            </a:r>
          </a:p>
          <a:p>
            <a:r>
              <a:rPr lang="es-ES" dirty="0"/>
              <a:t>	El tipo de cada atributo debe corresponder</a:t>
            </a:r>
            <a:endParaRPr lang="es-CO" dirty="0"/>
          </a:p>
        </p:txBody>
      </p:sp>
      <p:sp>
        <p:nvSpPr>
          <p:cNvPr id="3" name="CuadroTexto 2"/>
          <p:cNvSpPr txBox="1"/>
          <p:nvPr/>
        </p:nvSpPr>
        <p:spPr>
          <a:xfrm>
            <a:off x="611560" y="1396781"/>
            <a:ext cx="3586303" cy="1569660"/>
          </a:xfrm>
          <a:prstGeom prst="rect">
            <a:avLst/>
          </a:prstGeom>
          <a:noFill/>
        </p:spPr>
        <p:txBody>
          <a:bodyPr wrap="none" rtlCol="0">
            <a:spAutoFit/>
          </a:bodyPr>
          <a:lstStyle/>
          <a:p>
            <a:r>
              <a:rPr lang="es-CO" sz="2400" b="1" dirty="0" err="1"/>
              <a:t>Tupla</a:t>
            </a:r>
            <a:r>
              <a:rPr lang="es-CO" sz="2400" b="1" dirty="0"/>
              <a:t> vs conjunto</a:t>
            </a:r>
          </a:p>
          <a:p>
            <a:pPr marL="285750" indent="-285750">
              <a:buFont typeface="Arial" panose="020B0604020202020204" pitchFamily="34" charset="0"/>
              <a:buChar char="•"/>
            </a:pPr>
            <a:r>
              <a:rPr lang="es-CO" sz="2400" dirty="0"/>
              <a:t>IN</a:t>
            </a:r>
          </a:p>
          <a:p>
            <a:pPr marL="285750" indent="-285750">
              <a:buFont typeface="Arial" panose="020B0604020202020204" pitchFamily="34" charset="0"/>
              <a:buChar char="•"/>
            </a:pPr>
            <a:r>
              <a:rPr lang="es-CO" sz="2400" dirty="0"/>
              <a:t>EXISTS</a:t>
            </a:r>
          </a:p>
          <a:p>
            <a:pPr marL="285750" indent="-285750">
              <a:buFont typeface="Arial" panose="020B0604020202020204" pitchFamily="34" charset="0"/>
              <a:buChar char="•"/>
            </a:pPr>
            <a:r>
              <a:rPr lang="es-CO" sz="2400" dirty="0"/>
              <a:t>NOT IN / NOT EXISTS</a:t>
            </a:r>
            <a:endParaRPr lang="en-US" sz="2400" dirty="0"/>
          </a:p>
        </p:txBody>
      </p:sp>
    </p:spTree>
    <p:extLst>
      <p:ext uri="{BB962C8B-B14F-4D97-AF65-F5344CB8AC3E}">
        <p14:creationId xmlns:p14="http://schemas.microsoft.com/office/powerpoint/2010/main" val="258396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Algunos elementos del lenguaje</a:t>
            </a:r>
            <a:endParaRPr lang="es-CO" dirty="0"/>
          </a:p>
        </p:txBody>
      </p:sp>
      <p:sp>
        <p:nvSpPr>
          <p:cNvPr id="6" name="5 Rectángulo"/>
          <p:cNvSpPr/>
          <p:nvPr/>
        </p:nvSpPr>
        <p:spPr>
          <a:xfrm>
            <a:off x="515080" y="1700808"/>
            <a:ext cx="3888432" cy="4339650"/>
          </a:xfrm>
          <a:prstGeom prst="rect">
            <a:avLst/>
          </a:prstGeom>
        </p:spPr>
        <p:txBody>
          <a:bodyPr wrap="square">
            <a:spAutoFit/>
          </a:bodyPr>
          <a:lstStyle/>
          <a:p>
            <a:r>
              <a:rPr lang="es-CO" dirty="0"/>
              <a:t>ALTER TABLE</a:t>
            </a:r>
          </a:p>
          <a:p>
            <a:r>
              <a:rPr lang="es-CO" b="1" dirty="0"/>
              <a:t>COMMIT </a:t>
            </a:r>
          </a:p>
          <a:p>
            <a:r>
              <a:rPr lang="es-CO" dirty="0"/>
              <a:t>CONNECT / DISCONNECT </a:t>
            </a:r>
          </a:p>
          <a:p>
            <a:r>
              <a:rPr lang="es-CO" b="1" dirty="0"/>
              <a:t>CREATE </a:t>
            </a:r>
          </a:p>
          <a:p>
            <a:r>
              <a:rPr lang="es-CO" dirty="0"/>
              <a:t>	</a:t>
            </a:r>
            <a:r>
              <a:rPr lang="es-CO" sz="1200" dirty="0"/>
              <a:t>ASSERTION, </a:t>
            </a:r>
          </a:p>
          <a:p>
            <a:r>
              <a:rPr lang="es-CO" sz="1200" dirty="0"/>
              <a:t>	CHARACTER SET</a:t>
            </a:r>
          </a:p>
          <a:p>
            <a:r>
              <a:rPr lang="es-CO" sz="1200" dirty="0"/>
              <a:t>	COLLATION</a:t>
            </a:r>
          </a:p>
          <a:p>
            <a:r>
              <a:rPr lang="es-CO" sz="1200" dirty="0"/>
              <a:t>	DOMAIN</a:t>
            </a:r>
          </a:p>
          <a:p>
            <a:r>
              <a:rPr lang="es-CO" sz="1200" dirty="0"/>
              <a:t>	SCHEMA</a:t>
            </a:r>
          </a:p>
          <a:p>
            <a:pPr lvl="1"/>
            <a:r>
              <a:rPr lang="es-CO" sz="1200" dirty="0"/>
              <a:t>	</a:t>
            </a:r>
            <a:r>
              <a:rPr lang="es-CO" sz="1200" b="1" dirty="0"/>
              <a:t>TABLE</a:t>
            </a:r>
          </a:p>
          <a:p>
            <a:r>
              <a:rPr lang="es-CO" sz="1200" dirty="0"/>
              <a:t>	TRANSLATION</a:t>
            </a:r>
          </a:p>
          <a:p>
            <a:r>
              <a:rPr lang="es-CO" sz="1200" dirty="0"/>
              <a:t>	VIEW</a:t>
            </a:r>
          </a:p>
          <a:p>
            <a:r>
              <a:rPr lang="es-ES_tradnl" dirty="0"/>
              <a:t>CURSOR</a:t>
            </a:r>
          </a:p>
          <a:p>
            <a:r>
              <a:rPr lang="es-ES_tradnl" dirty="0"/>
              <a:t>	</a:t>
            </a:r>
            <a:r>
              <a:rPr lang="es-ES_tradnl" sz="1200" dirty="0"/>
              <a:t>DECLARE</a:t>
            </a:r>
          </a:p>
          <a:p>
            <a:r>
              <a:rPr lang="es-ES_tradnl" sz="1200" dirty="0"/>
              <a:t>	ALLOCATE</a:t>
            </a:r>
          </a:p>
          <a:p>
            <a:r>
              <a:rPr lang="es-ES_tradnl" sz="1200" dirty="0"/>
              <a:t>	DEALLOCATE</a:t>
            </a:r>
          </a:p>
          <a:p>
            <a:r>
              <a:rPr lang="es-ES_tradnl" sz="1200" dirty="0"/>
              <a:t>	FETCH</a:t>
            </a:r>
          </a:p>
          <a:p>
            <a:r>
              <a:rPr lang="es-ES_tradnl" sz="1200" dirty="0"/>
              <a:t>	OPEN</a:t>
            </a:r>
          </a:p>
          <a:p>
            <a:r>
              <a:rPr lang="es-CO" b="1" dirty="0"/>
              <a:t>DELETE</a:t>
            </a:r>
          </a:p>
        </p:txBody>
      </p:sp>
      <p:sp>
        <p:nvSpPr>
          <p:cNvPr id="7" name="6 CuadroTexto"/>
          <p:cNvSpPr txBox="1"/>
          <p:nvPr/>
        </p:nvSpPr>
        <p:spPr>
          <a:xfrm>
            <a:off x="4427984" y="1700808"/>
            <a:ext cx="3950633" cy="4616648"/>
          </a:xfrm>
          <a:prstGeom prst="rect">
            <a:avLst/>
          </a:prstGeom>
          <a:noFill/>
        </p:spPr>
        <p:txBody>
          <a:bodyPr wrap="none" rtlCol="0">
            <a:spAutoFit/>
          </a:bodyPr>
          <a:lstStyle/>
          <a:p>
            <a:r>
              <a:rPr lang="es-ES_tradnl" b="1" dirty="0"/>
              <a:t>DROP</a:t>
            </a:r>
            <a:endParaRPr lang="es-CO" b="1" dirty="0"/>
          </a:p>
          <a:p>
            <a:r>
              <a:rPr lang="es-CO" dirty="0"/>
              <a:t>EXECUTE / EXECUTE IMMEDIATE </a:t>
            </a:r>
          </a:p>
          <a:p>
            <a:r>
              <a:rPr lang="es-CO" b="1" dirty="0"/>
              <a:t>INSERT </a:t>
            </a:r>
          </a:p>
          <a:p>
            <a:r>
              <a:rPr lang="es-CO" b="1" dirty="0"/>
              <a:t>ROLLBACK</a:t>
            </a:r>
          </a:p>
          <a:p>
            <a:r>
              <a:rPr lang="es-CO" b="1" dirty="0"/>
              <a:t>SELECT</a:t>
            </a:r>
          </a:p>
          <a:p>
            <a:r>
              <a:rPr lang="es-CO" dirty="0"/>
              <a:t>SET </a:t>
            </a:r>
          </a:p>
          <a:p>
            <a:r>
              <a:rPr lang="es-CO" sz="1200" dirty="0"/>
              <a:t>	CATALOG</a:t>
            </a:r>
          </a:p>
          <a:p>
            <a:r>
              <a:rPr lang="es-CO" sz="1200" dirty="0"/>
              <a:t>	CONNECTION</a:t>
            </a:r>
          </a:p>
          <a:p>
            <a:r>
              <a:rPr lang="es-CO" sz="1200" dirty="0"/>
              <a:t>	CONSTRAINTS</a:t>
            </a:r>
          </a:p>
          <a:p>
            <a:r>
              <a:rPr lang="es-CO" sz="1200" dirty="0"/>
              <a:t>	NAMES</a:t>
            </a:r>
          </a:p>
          <a:p>
            <a:r>
              <a:rPr lang="es-CO" sz="1200" dirty="0"/>
              <a:t>	SCHEMA</a:t>
            </a:r>
          </a:p>
          <a:p>
            <a:r>
              <a:rPr lang="es-CO" sz="1200" dirty="0"/>
              <a:t>	SESSION AUTHORIZATION</a:t>
            </a:r>
          </a:p>
          <a:p>
            <a:r>
              <a:rPr lang="es-CO" sz="1200" dirty="0"/>
              <a:t>	TIME ZONE</a:t>
            </a:r>
          </a:p>
          <a:p>
            <a:r>
              <a:rPr lang="es-CO" sz="1200" dirty="0"/>
              <a:t>	TRANSACTION </a:t>
            </a:r>
          </a:p>
          <a:p>
            <a:r>
              <a:rPr lang="es-CO" b="1" dirty="0"/>
              <a:t>UPDATE</a:t>
            </a:r>
          </a:p>
          <a:p>
            <a:endParaRPr lang="es-CO" dirty="0"/>
          </a:p>
          <a:p>
            <a:r>
              <a:rPr lang="es-CO" dirty="0"/>
              <a:t>AVG, MAX, MIN, SUM, COUNT</a:t>
            </a:r>
          </a:p>
          <a:p>
            <a:r>
              <a:rPr lang="es-CO" dirty="0"/>
              <a:t>DISTINCT, ALL </a:t>
            </a:r>
          </a:p>
          <a:p>
            <a:r>
              <a:rPr lang="es-ES_tradnl" dirty="0"/>
              <a:t>BETWEEN</a:t>
            </a:r>
            <a:endParaRPr lang="es-CO" dirty="0"/>
          </a:p>
        </p:txBody>
      </p:sp>
      <p:sp>
        <p:nvSpPr>
          <p:cNvPr id="8" name="7 CuadroTexto"/>
          <p:cNvSpPr txBox="1"/>
          <p:nvPr/>
        </p:nvSpPr>
        <p:spPr>
          <a:xfrm>
            <a:off x="1043608" y="6453336"/>
            <a:ext cx="4314001" cy="369332"/>
          </a:xfrm>
          <a:prstGeom prst="rect">
            <a:avLst/>
          </a:prstGeom>
          <a:noFill/>
        </p:spPr>
        <p:txBody>
          <a:bodyPr wrap="none" rtlCol="0">
            <a:spAutoFit/>
          </a:bodyPr>
          <a:lstStyle/>
          <a:p>
            <a:r>
              <a:rPr lang="es-CO" dirty="0"/>
              <a:t>http://savage.net.au/SQL/sql-92.bnf.html</a:t>
            </a:r>
          </a:p>
        </p:txBody>
      </p:sp>
    </p:spTree>
    <p:extLst>
      <p:ext uri="{BB962C8B-B14F-4D97-AF65-F5344CB8AC3E}">
        <p14:creationId xmlns:p14="http://schemas.microsoft.com/office/powerpoint/2010/main" val="57142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96094" y="4653136"/>
            <a:ext cx="8572500" cy="1341906"/>
          </a:xfrm>
        </p:spPr>
        <p:txBody>
          <a:bodyPr>
            <a:spAutoFit/>
          </a:bodyPr>
          <a:lstStyle/>
          <a:p>
            <a:pPr marL="457200" indent="-457200">
              <a:buFont typeface="Arial" charset="0"/>
              <a:buAutoNum type="arabicPeriod"/>
            </a:pPr>
            <a:r>
              <a:rPr lang="es-ES_tradnl" sz="1400" dirty="0"/>
              <a:t>El nombre de los Bebedores que frecuentan bares que sirven alguna bebida que les gusta</a:t>
            </a:r>
          </a:p>
          <a:p>
            <a:pPr marL="457200" indent="-457200">
              <a:buFont typeface="Arial" charset="0"/>
              <a:buAutoNum type="arabicPeriod"/>
            </a:pPr>
            <a:r>
              <a:rPr lang="es-ES_tradnl" sz="1400" dirty="0"/>
              <a:t>El nombre de los Bebedores que solo frecuentan bares que NO sirven bebidas que le gusten.</a:t>
            </a:r>
          </a:p>
          <a:p>
            <a:pPr marL="457200" indent="-457200">
              <a:buFont typeface="Arial" charset="0"/>
              <a:buAutoNum type="arabicPeriod"/>
            </a:pPr>
            <a:r>
              <a:rPr lang="es-ES" sz="1400" dirty="0"/>
              <a:t>El nombre de los bebedores que solo frecuentan bares que sirven alguna bebida que les guste </a:t>
            </a:r>
            <a:endParaRPr lang="es-CO" sz="1400" dirty="0"/>
          </a:p>
          <a:p>
            <a:pPr marL="457200" indent="-457200">
              <a:buFont typeface="Arial" charset="0"/>
              <a:buAutoNum type="arabicPeriod"/>
            </a:pPr>
            <a:r>
              <a:rPr lang="es-ES_tradnl" sz="1400" dirty="0"/>
              <a:t>El nombre de las bebidas que les gustan a todos los bebedores</a:t>
            </a:r>
          </a:p>
          <a:p>
            <a:pPr marL="457200" indent="-457200">
              <a:buFont typeface="Arial" charset="0"/>
              <a:buAutoNum type="arabicPeriod"/>
            </a:pPr>
            <a:r>
              <a:rPr lang="es-ES_tradnl" sz="1400" dirty="0"/>
              <a:t>El nombre de los bares frecuentados por todos los bebedores</a:t>
            </a:r>
          </a:p>
        </p:txBody>
      </p:sp>
      <p:sp>
        <p:nvSpPr>
          <p:cNvPr id="4" name="1 Título"/>
          <p:cNvSpPr>
            <a:spLocks noGrp="1"/>
          </p:cNvSpPr>
          <p:nvPr>
            <p:ph type="title"/>
          </p:nvPr>
        </p:nvSpPr>
        <p:spPr>
          <a:xfrm>
            <a:off x="467544" y="116632"/>
            <a:ext cx="8229600" cy="990600"/>
          </a:xfrm>
        </p:spPr>
        <p:txBody>
          <a:bodyPr/>
          <a:lstStyle/>
          <a:p>
            <a:r>
              <a:rPr lang="es-ES_tradnl" dirty="0"/>
              <a:t>SQL – Ejercicios – Se quiere saber…</a:t>
            </a:r>
            <a:endParaRPr lang="es-CO" dirty="0"/>
          </a:p>
        </p:txBody>
      </p:sp>
      <p:pic>
        <p:nvPicPr>
          <p:cNvPr id="5" name="Imagen 4"/>
          <p:cNvPicPr>
            <a:picLocks noChangeAspect="1"/>
          </p:cNvPicPr>
          <p:nvPr/>
        </p:nvPicPr>
        <p:blipFill>
          <a:blip r:embed="rId3"/>
          <a:stretch>
            <a:fillRect/>
          </a:stretch>
        </p:blipFill>
        <p:spPr>
          <a:xfrm>
            <a:off x="1403648" y="980728"/>
            <a:ext cx="6227792" cy="3672408"/>
          </a:xfrm>
          <a:prstGeom prst="rect">
            <a:avLst/>
          </a:prstGeom>
        </p:spPr>
      </p:pic>
    </p:spTree>
    <p:extLst>
      <p:ext uri="{BB962C8B-B14F-4D97-AF65-F5344CB8AC3E}">
        <p14:creationId xmlns:p14="http://schemas.microsoft.com/office/powerpoint/2010/main" val="1323300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05064"/>
            <a:ext cx="8229600" cy="990600"/>
          </a:xfrm>
        </p:spPr>
        <p:txBody>
          <a:bodyPr/>
          <a:lstStyle/>
          <a:p>
            <a:pPr algn="ctr"/>
            <a:r>
              <a:rPr lang="es-CO" dirty="0"/>
              <a:t>FIN DE LA PRESENTACIÓN</a:t>
            </a:r>
          </a:p>
        </p:txBody>
      </p:sp>
    </p:spTree>
    <p:extLst>
      <p:ext uri="{BB962C8B-B14F-4D97-AF65-F5344CB8AC3E}">
        <p14:creationId xmlns:p14="http://schemas.microsoft.com/office/powerpoint/2010/main" val="42350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876346"/>
            <a:ext cx="8229600" cy="990600"/>
          </a:xfrm>
        </p:spPr>
        <p:txBody>
          <a:bodyPr/>
          <a:lstStyle/>
          <a:p>
            <a:r>
              <a:rPr lang="es-CO" dirty="0"/>
              <a:t>Restricciones</a:t>
            </a:r>
          </a:p>
        </p:txBody>
      </p:sp>
      <p:sp>
        <p:nvSpPr>
          <p:cNvPr id="3" name="Marcador de contenido 2"/>
          <p:cNvSpPr>
            <a:spLocks noGrp="1"/>
          </p:cNvSpPr>
          <p:nvPr>
            <p:ph idx="1"/>
          </p:nvPr>
        </p:nvSpPr>
        <p:spPr>
          <a:xfrm>
            <a:off x="2555776" y="2395820"/>
            <a:ext cx="2746648" cy="2234458"/>
          </a:xfrm>
        </p:spPr>
        <p:txBody>
          <a:bodyPr wrap="square">
            <a:spAutoFit/>
          </a:bodyPr>
          <a:lstStyle/>
          <a:p>
            <a:r>
              <a:rPr lang="es-CO" dirty="0"/>
              <a:t>NOT NULL</a:t>
            </a:r>
          </a:p>
          <a:p>
            <a:r>
              <a:rPr lang="es-CO" dirty="0"/>
              <a:t>UNIQUE</a:t>
            </a:r>
          </a:p>
          <a:p>
            <a:r>
              <a:rPr lang="es-CO" dirty="0"/>
              <a:t>PRIMARY KEY</a:t>
            </a:r>
          </a:p>
          <a:p>
            <a:r>
              <a:rPr lang="es-CO" dirty="0"/>
              <a:t>FOREIGN KEY</a:t>
            </a:r>
          </a:p>
          <a:p>
            <a:r>
              <a:rPr lang="es-CO" dirty="0"/>
              <a:t>CHECK</a:t>
            </a:r>
          </a:p>
        </p:txBody>
      </p:sp>
      <p:sp>
        <p:nvSpPr>
          <p:cNvPr id="5" name="CuadroTexto 4"/>
          <p:cNvSpPr txBox="1"/>
          <p:nvPr/>
        </p:nvSpPr>
        <p:spPr>
          <a:xfrm>
            <a:off x="747844" y="5517232"/>
            <a:ext cx="7648312" cy="369332"/>
          </a:xfrm>
          <a:prstGeom prst="rect">
            <a:avLst/>
          </a:prstGeom>
          <a:noFill/>
        </p:spPr>
        <p:txBody>
          <a:bodyPr wrap="none" rtlCol="0">
            <a:spAutoFit/>
          </a:bodyPr>
          <a:lstStyle/>
          <a:p>
            <a:r>
              <a:rPr lang="es-CO" dirty="0"/>
              <a:t>http://docs.oracle.com/cd/B19306_01/server.102/b14200/clauses002.htm</a:t>
            </a:r>
          </a:p>
        </p:txBody>
      </p:sp>
    </p:spTree>
    <p:extLst>
      <p:ext uri="{BB962C8B-B14F-4D97-AF65-F5344CB8AC3E}">
        <p14:creationId xmlns:p14="http://schemas.microsoft.com/office/powerpoint/2010/main" val="190169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23528" y="1124744"/>
            <a:ext cx="5062992" cy="3975720"/>
          </a:xfrm>
        </p:spPr>
        <p:txBody>
          <a:bodyPr/>
          <a:lstStyle/>
          <a:p>
            <a:r>
              <a:rPr lang="es-ES" dirty="0"/>
              <a:t>Modelo Entidad Relación </a:t>
            </a:r>
            <a:r>
              <a:rPr lang="es-ES" dirty="0" err="1"/>
              <a:t>MusiK</a:t>
            </a:r>
            <a:endParaRPr lang="es-CO" dirty="0"/>
          </a:p>
        </p:txBody>
      </p:sp>
      <p:pic>
        <p:nvPicPr>
          <p:cNvPr id="3" name="Imagen 2">
            <a:extLst>
              <a:ext uri="{FF2B5EF4-FFF2-40B4-BE49-F238E27FC236}">
                <a16:creationId xmlns:a16="http://schemas.microsoft.com/office/drawing/2014/main" id="{A21303C8-8344-40CF-92A1-00CC3DE9F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008" y="0"/>
            <a:ext cx="5062992" cy="6683818"/>
          </a:xfrm>
          <a:prstGeom prst="rect">
            <a:avLst/>
          </a:prstGeom>
        </p:spPr>
      </p:pic>
    </p:spTree>
    <p:extLst>
      <p:ext uri="{BB962C8B-B14F-4D97-AF65-F5344CB8AC3E}">
        <p14:creationId xmlns:p14="http://schemas.microsoft.com/office/powerpoint/2010/main" val="80896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relacional </a:t>
            </a:r>
            <a:r>
              <a:rPr lang="es-ES" dirty="0" err="1"/>
              <a:t>MusiK</a:t>
            </a:r>
            <a:endParaRPr lang="es-CO" dirty="0"/>
          </a:p>
        </p:txBody>
      </p:sp>
      <p:pic>
        <p:nvPicPr>
          <p:cNvPr id="7" name="Imagen 6">
            <a:extLst>
              <a:ext uri="{FF2B5EF4-FFF2-40B4-BE49-F238E27FC236}">
                <a16:creationId xmlns:a16="http://schemas.microsoft.com/office/drawing/2014/main" id="{401D760F-B0EC-ACA0-2E25-60A766680941}"/>
              </a:ext>
            </a:extLst>
          </p:cNvPr>
          <p:cNvPicPr>
            <a:picLocks noChangeAspect="1"/>
          </p:cNvPicPr>
          <p:nvPr/>
        </p:nvPicPr>
        <p:blipFill>
          <a:blip r:embed="rId2"/>
          <a:stretch>
            <a:fillRect/>
          </a:stretch>
        </p:blipFill>
        <p:spPr>
          <a:xfrm>
            <a:off x="448436" y="2420888"/>
            <a:ext cx="8345897" cy="2232248"/>
          </a:xfrm>
          <a:prstGeom prst="rect">
            <a:avLst/>
          </a:prstGeom>
        </p:spPr>
      </p:pic>
    </p:spTree>
    <p:extLst>
      <p:ext uri="{BB962C8B-B14F-4D97-AF65-F5344CB8AC3E}">
        <p14:creationId xmlns:p14="http://schemas.microsoft.com/office/powerpoint/2010/main" val="388991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SQL: Creación de la BD</a:t>
            </a:r>
          </a:p>
        </p:txBody>
      </p:sp>
      <p:sp>
        <p:nvSpPr>
          <p:cNvPr id="4" name="3 Marcador de contenido"/>
          <p:cNvSpPr>
            <a:spLocks noGrp="1"/>
          </p:cNvSpPr>
          <p:nvPr>
            <p:ph idx="1"/>
          </p:nvPr>
        </p:nvSpPr>
        <p:spPr>
          <a:xfrm>
            <a:off x="2195736" y="2636912"/>
            <a:ext cx="3816424" cy="1791260"/>
          </a:xfrm>
        </p:spPr>
        <p:txBody>
          <a:bodyPr wrap="square">
            <a:spAutoFit/>
          </a:bodyPr>
          <a:lstStyle/>
          <a:p>
            <a:pPr algn="just"/>
            <a:r>
              <a:rPr lang="es-CO" dirty="0"/>
              <a:t>Crear tablas</a:t>
            </a:r>
          </a:p>
          <a:p>
            <a:pPr algn="just"/>
            <a:r>
              <a:rPr lang="es-ES" dirty="0"/>
              <a:t>Definir restricciones</a:t>
            </a:r>
          </a:p>
          <a:p>
            <a:pPr algn="just"/>
            <a:r>
              <a:rPr lang="es-ES" dirty="0"/>
              <a:t>Crear secuencias</a:t>
            </a:r>
          </a:p>
          <a:p>
            <a:pPr algn="just"/>
            <a:r>
              <a:rPr lang="es-ES" dirty="0"/>
              <a:t>Crear índices</a:t>
            </a:r>
            <a:endParaRPr lang="es-CO" dirty="0"/>
          </a:p>
        </p:txBody>
      </p:sp>
    </p:spTree>
    <p:extLst>
      <p:ext uri="{BB962C8B-B14F-4D97-AF65-F5344CB8AC3E}">
        <p14:creationId xmlns:p14="http://schemas.microsoft.com/office/powerpoint/2010/main" val="354896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Crear tablas - Canciones</a:t>
            </a:r>
            <a:endParaRPr lang="es-CO" dirty="0"/>
          </a:p>
        </p:txBody>
      </p:sp>
      <p:sp>
        <p:nvSpPr>
          <p:cNvPr id="5" name="CuadroTexto 4"/>
          <p:cNvSpPr txBox="1"/>
          <p:nvPr/>
        </p:nvSpPr>
        <p:spPr>
          <a:xfrm>
            <a:off x="457200" y="1700808"/>
            <a:ext cx="8147247" cy="4401205"/>
          </a:xfrm>
          <a:prstGeom prst="rect">
            <a:avLst/>
          </a:prstGeom>
          <a:noFill/>
        </p:spPr>
        <p:txBody>
          <a:bodyPr wrap="square" rtlCol="0">
            <a:spAutoFit/>
          </a:bodyPr>
          <a:lstStyle/>
          <a:p>
            <a:r>
              <a:rPr lang="es-CO" sz="2000" dirty="0"/>
              <a:t>CREATE TABLE CANCIONES</a:t>
            </a:r>
          </a:p>
          <a:p>
            <a:r>
              <a:rPr lang="es-CO" sz="2000" dirty="0"/>
              <a:t>(	ID NUMBER NOT NULL, </a:t>
            </a:r>
          </a:p>
          <a:p>
            <a:r>
              <a:rPr lang="es-CO" sz="2000" dirty="0"/>
              <a:t>	NOMBRE VARCHAR2(200 BYTE) NOT NULL, </a:t>
            </a:r>
          </a:p>
          <a:p>
            <a:r>
              <a:rPr lang="es-CO" sz="2000" dirty="0"/>
              <a:t>	ALBUM_ID NUMBER, </a:t>
            </a:r>
          </a:p>
          <a:p>
            <a:r>
              <a:rPr lang="es-CO" sz="2000" dirty="0"/>
              <a:t>	MEDIO_ID NUMBER NOT NULL, </a:t>
            </a:r>
          </a:p>
          <a:p>
            <a:r>
              <a:rPr lang="es-CO" sz="2000" dirty="0"/>
              <a:t>	GENERO_ID NUMBER, </a:t>
            </a:r>
          </a:p>
          <a:p>
            <a:r>
              <a:rPr lang="es-CO" sz="2000" dirty="0"/>
              <a:t>	COMPOSITOR VARCHAR2(220 BYTE), </a:t>
            </a:r>
          </a:p>
          <a:p>
            <a:r>
              <a:rPr lang="es-CO" sz="2000" dirty="0"/>
              <a:t>	MILISEGUNDOS NUMBER NOT NULL, </a:t>
            </a:r>
          </a:p>
          <a:p>
            <a:r>
              <a:rPr lang="es-CO" sz="2000" dirty="0"/>
              <a:t>	BYTES NUMBER, </a:t>
            </a:r>
          </a:p>
          <a:p>
            <a:r>
              <a:rPr lang="es-CO" sz="2000" dirty="0"/>
              <a:t>	PRECIO_UNITARIO NUMBER(10,2) NOT NULL, </a:t>
            </a:r>
          </a:p>
          <a:p>
            <a:r>
              <a:rPr lang="es-CO" sz="2000" dirty="0"/>
              <a:t>	CONSTRAINT </a:t>
            </a:r>
            <a:r>
              <a:rPr lang="es-CO" sz="2000" dirty="0" err="1"/>
              <a:t>PK_Cancion</a:t>
            </a:r>
            <a:r>
              <a:rPr lang="es-CO" sz="2000" dirty="0"/>
              <a:t> PRIMARY KEY (ID)   </a:t>
            </a:r>
          </a:p>
          <a:p>
            <a:r>
              <a:rPr lang="es-CO" sz="2000" dirty="0"/>
              <a:t>);</a:t>
            </a:r>
          </a:p>
          <a:p>
            <a:endParaRPr lang="es-CO" sz="2000" dirty="0"/>
          </a:p>
          <a:p>
            <a:endParaRPr lang="es-CO" sz="2000" dirty="0"/>
          </a:p>
        </p:txBody>
      </p:sp>
    </p:spTree>
    <p:extLst>
      <p:ext uri="{BB962C8B-B14F-4D97-AF65-F5344CB8AC3E}">
        <p14:creationId xmlns:p14="http://schemas.microsoft.com/office/powerpoint/2010/main" val="439705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0F529DEB8C6B848B5973A83F61ADED3" ma:contentTypeVersion="14" ma:contentTypeDescription="Crear nuevo documento." ma:contentTypeScope="" ma:versionID="c3535e66bb0b15c962dbc38efe358f0d">
  <xsd:schema xmlns:xsd="http://www.w3.org/2001/XMLSchema" xmlns:xs="http://www.w3.org/2001/XMLSchema" xmlns:p="http://schemas.microsoft.com/office/2006/metadata/properties" xmlns:ns2="3e454257-1727-4a9d-9c89-66a9b64f5006" xmlns:ns3="fd368f84-dc90-455f-abd5-f1498c9b77ef" targetNamespace="http://schemas.microsoft.com/office/2006/metadata/properties" ma:root="true" ma:fieldsID="9264f12a0ad0abd806158a08a969ada3" ns2:_="" ns3:_="">
    <xsd:import namespace="3e454257-1727-4a9d-9c89-66a9b64f5006"/>
    <xsd:import namespace="fd368f84-dc90-455f-abd5-f1498c9b77e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454257-1727-4a9d-9c89-66a9b64f50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a38e7027-190f-4f90-8839-9f8250567d86"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d368f84-dc90-455f-abd5-f1498c9b77ef"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10f7eaeb-0cc9-4cf4-9f91-38546fe3f62b}" ma:internalName="TaxCatchAll" ma:showField="CatchAllData" ma:web="fd368f84-dc90-455f-abd5-f1498c9b77e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e454257-1727-4a9d-9c89-66a9b64f5006">
      <Terms xmlns="http://schemas.microsoft.com/office/infopath/2007/PartnerControls"/>
    </lcf76f155ced4ddcb4097134ff3c332f>
    <TaxCatchAll xmlns="fd368f84-dc90-455f-abd5-f1498c9b77ef" xsi:nil="true"/>
  </documentManagement>
</p:properties>
</file>

<file path=customXml/itemProps1.xml><?xml version="1.0" encoding="utf-8"?>
<ds:datastoreItem xmlns:ds="http://schemas.openxmlformats.org/officeDocument/2006/customXml" ds:itemID="{9293BA0B-C5BE-42C8-92E8-A5F398783B62}">
  <ds:schemaRefs>
    <ds:schemaRef ds:uri="http://schemas.microsoft.com/sharepoint/v3/contenttype/forms"/>
  </ds:schemaRefs>
</ds:datastoreItem>
</file>

<file path=customXml/itemProps2.xml><?xml version="1.0" encoding="utf-8"?>
<ds:datastoreItem xmlns:ds="http://schemas.openxmlformats.org/officeDocument/2006/customXml" ds:itemID="{1C881DD8-F3D5-4536-8772-CE09B6609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454257-1727-4a9d-9c89-66a9b64f5006"/>
    <ds:schemaRef ds:uri="fd368f84-dc90-455f-abd5-f1498c9b7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FFC80B-1EE8-4639-B82E-829442ECD86B}">
  <ds:schemaRefs>
    <ds:schemaRef ds:uri="http://schemas.microsoft.com/office/2006/metadata/properties"/>
    <ds:schemaRef ds:uri="http://schemas.microsoft.com/office/infopath/2007/PartnerControls"/>
    <ds:schemaRef ds:uri="3e454257-1727-4a9d-9c89-66a9b64f5006"/>
    <ds:schemaRef ds:uri="fd368f84-dc90-455f-abd5-f1498c9b77ef"/>
  </ds:schemaRefs>
</ds:datastoreItem>
</file>

<file path=docProps/app.xml><?xml version="1.0" encoding="utf-8"?>
<Properties xmlns="http://schemas.openxmlformats.org/officeDocument/2006/extended-properties" xmlns:vt="http://schemas.openxmlformats.org/officeDocument/2006/docPropsVTypes">
  <Template>Clarity</Template>
  <TotalTime>23063</TotalTime>
  <Words>5522</Words>
  <Application>Microsoft Office PowerPoint</Application>
  <PresentationFormat>Presentación en pantalla (4:3)</PresentationFormat>
  <Paragraphs>675</Paragraphs>
  <Slides>41</Slides>
  <Notes>22</Notes>
  <HiddenSlides>5</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Arial</vt:lpstr>
      <vt:lpstr>Arial Black</vt:lpstr>
      <vt:lpstr>Monotype Sorts</vt:lpstr>
      <vt:lpstr>Wingdings</vt:lpstr>
      <vt:lpstr>Claridad</vt:lpstr>
      <vt:lpstr>SQL</vt:lpstr>
      <vt:lpstr>SQL</vt:lpstr>
      <vt:lpstr>SQL</vt:lpstr>
      <vt:lpstr>Algunos elementos del lenguaje</vt:lpstr>
      <vt:lpstr>Restricciones</vt:lpstr>
      <vt:lpstr>Modelo Entidad Relación MusiK</vt:lpstr>
      <vt:lpstr>Modelo relacional MusiK</vt:lpstr>
      <vt:lpstr>SQL: Creación de la BD</vt:lpstr>
      <vt:lpstr>Crear tablas - Canciones</vt:lpstr>
      <vt:lpstr>Definición de restricciones - Canciones</vt:lpstr>
      <vt:lpstr>Crear tablas - Albumes</vt:lpstr>
      <vt:lpstr>Crear tablas - Artistas</vt:lpstr>
      <vt:lpstr>Crear tablas - Canciones_en_lista</vt:lpstr>
      <vt:lpstr>Crear tablas - Generos</vt:lpstr>
      <vt:lpstr>Crear tablas – Listas_de_reproduccion</vt:lpstr>
      <vt:lpstr>Crear tablas – Tipos_medio</vt:lpstr>
      <vt:lpstr>Borrar tablas</vt:lpstr>
      <vt:lpstr>SQL: Modificación de la BD</vt:lpstr>
      <vt:lpstr>SQL: Modificación de la BD - Inserción</vt:lpstr>
      <vt:lpstr>SQL: Modificación de la BD - Actualización</vt:lpstr>
      <vt:lpstr>SQL: Modificación de la BD - Borrado</vt:lpstr>
      <vt:lpstr>Select</vt:lpstr>
      <vt:lpstr>SQL: consultas simples</vt:lpstr>
      <vt:lpstr>Ejercicios</vt:lpstr>
      <vt:lpstr>Ejercicios: Se quiere saber…</vt:lpstr>
      <vt:lpstr>SQL: Reunión de relaciones - JOIN</vt:lpstr>
      <vt:lpstr>SQL: Reunión interna</vt:lpstr>
      <vt:lpstr>SQL: Reunión interna</vt:lpstr>
      <vt:lpstr>SQL: Reunión interna</vt:lpstr>
      <vt:lpstr>SQL: Reunión natural interna</vt:lpstr>
      <vt:lpstr>SQL: Reunión natural interna</vt:lpstr>
      <vt:lpstr>SQL – Ejercicios – Se quiere conocer…</vt:lpstr>
      <vt:lpstr>Funciones de agregación</vt:lpstr>
      <vt:lpstr>Ejercicios – Se quiere saber …</vt:lpstr>
      <vt:lpstr>Grupos</vt:lpstr>
      <vt:lpstr>Ejercicios – Se quiere saber …</vt:lpstr>
      <vt:lpstr>Ejercicios – Se quiere saber …</vt:lpstr>
      <vt:lpstr>SQL – Ejercicios – Se quiere saber…</vt:lpstr>
      <vt:lpstr>SQL: Funciones de conjuntos</vt:lpstr>
      <vt:lpstr>SQL – Ejercicios – Se quiere saber…</vt:lpstr>
      <vt:lpstr>FIN DE LA PRESENTACIÓN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Relacional</dc:title>
  <dc:creator>suke</dc:creator>
  <cp:lastModifiedBy>Felipe Rueda</cp:lastModifiedBy>
  <cp:revision>1250</cp:revision>
  <cp:lastPrinted>2018-03-02T17:01:51Z</cp:lastPrinted>
  <dcterms:created xsi:type="dcterms:W3CDTF">2008-08-19T05:19:43Z</dcterms:created>
  <dcterms:modified xsi:type="dcterms:W3CDTF">2024-05-10T19:40:22Z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0x01010020F529DEB8C6B848B5973A83F61ADED3</vt:lpwstr>
  </property>
</Properties>
</file>