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87" r:id="rId2"/>
  </p:sldMasterIdLst>
  <p:notesMasterIdLst>
    <p:notesMasterId r:id="rId22"/>
  </p:notesMasterIdLst>
  <p:handoutMasterIdLst>
    <p:handoutMasterId r:id="rId23"/>
  </p:handoutMasterIdLst>
  <p:sldIdLst>
    <p:sldId id="258" r:id="rId3"/>
    <p:sldId id="420" r:id="rId4"/>
    <p:sldId id="276" r:id="rId5"/>
    <p:sldId id="279" r:id="rId6"/>
    <p:sldId id="427" r:id="rId7"/>
    <p:sldId id="458" r:id="rId8"/>
    <p:sldId id="429" r:id="rId9"/>
    <p:sldId id="430" r:id="rId10"/>
    <p:sldId id="323" r:id="rId11"/>
    <p:sldId id="431" r:id="rId12"/>
    <p:sldId id="421" r:id="rId13"/>
    <p:sldId id="423" r:id="rId14"/>
    <p:sldId id="326" r:id="rId15"/>
    <p:sldId id="457" r:id="rId16"/>
    <p:sldId id="424" r:id="rId17"/>
    <p:sldId id="435" r:id="rId18"/>
    <p:sldId id="434" r:id="rId19"/>
    <p:sldId id="455" r:id="rId20"/>
    <p:sldId id="456" r:id="rId2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FFFFFF"/>
    <a:srgbClr val="C0514D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53383-4E01-439F-B30E-FEB2CD534DC1}" v="94" dt="2024-05-17T03:32:07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77" d="100"/>
          <a:sy n="77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39" d="100"/>
          <a:sy n="39" d="100"/>
        </p:scale>
        <p:origin x="2338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Felipe Giraldo Trujillo" userId="9e5f2ca0-ce69-4b78-85ca-b1c2743d385d" providerId="ADAL" clId="{74101BD1-73C9-4B70-A1A3-47DE33598E63}"/>
    <pc:docChg chg="custSel addSld modSld">
      <pc:chgData name="Luis Felipe Giraldo Trujillo" userId="9e5f2ca0-ce69-4b78-85ca-b1c2743d385d" providerId="ADAL" clId="{74101BD1-73C9-4B70-A1A3-47DE33598E63}" dt="2023-11-06T20:59:33.442" v="65" actId="207"/>
      <pc:docMkLst>
        <pc:docMk/>
      </pc:docMkLst>
      <pc:sldChg chg="addSp delSp modSp add mod">
        <pc:chgData name="Luis Felipe Giraldo Trujillo" userId="9e5f2ca0-ce69-4b78-85ca-b1c2743d385d" providerId="ADAL" clId="{74101BD1-73C9-4B70-A1A3-47DE33598E63}" dt="2023-11-06T20:59:33.442" v="65" actId="207"/>
        <pc:sldMkLst>
          <pc:docMk/>
          <pc:sldMk cId="54270827" sldId="457"/>
        </pc:sldMkLst>
        <pc:spChg chg="del">
          <ac:chgData name="Luis Felipe Giraldo Trujillo" userId="9e5f2ca0-ce69-4b78-85ca-b1c2743d385d" providerId="ADAL" clId="{74101BD1-73C9-4B70-A1A3-47DE33598E63}" dt="2023-11-06T20:54:34.268" v="7" actId="478"/>
          <ac:spMkLst>
            <pc:docMk/>
            <pc:sldMk cId="54270827" sldId="457"/>
            <ac:spMk id="2" creationId="{00000000-0000-0000-0000-000000000000}"/>
          </ac:spMkLst>
        </pc:spChg>
        <pc:spChg chg="add mod">
          <ac:chgData name="Luis Felipe Giraldo Trujillo" userId="9e5f2ca0-ce69-4b78-85ca-b1c2743d385d" providerId="ADAL" clId="{74101BD1-73C9-4B70-A1A3-47DE33598E63}" dt="2023-11-06T20:59:33.442" v="65" actId="207"/>
          <ac:spMkLst>
            <pc:docMk/>
            <pc:sldMk cId="54270827" sldId="457"/>
            <ac:spMk id="3" creationId="{A334308B-CA56-1D6F-6396-76030762C2F3}"/>
          </ac:spMkLst>
        </pc:spChg>
        <pc:spChg chg="del">
          <ac:chgData name="Luis Felipe Giraldo Trujillo" userId="9e5f2ca0-ce69-4b78-85ca-b1c2743d385d" providerId="ADAL" clId="{74101BD1-73C9-4B70-A1A3-47DE33598E63}" dt="2023-11-06T20:54:32.759" v="6" actId="478"/>
          <ac:spMkLst>
            <pc:docMk/>
            <pc:sldMk cId="54270827" sldId="457"/>
            <ac:spMk id="18" creationId="{00000000-0000-0000-0000-000000000000}"/>
          </ac:spMkLst>
        </pc:spChg>
        <pc:spChg chg="del">
          <ac:chgData name="Luis Felipe Giraldo Trujillo" userId="9e5f2ca0-ce69-4b78-85ca-b1c2743d385d" providerId="ADAL" clId="{74101BD1-73C9-4B70-A1A3-47DE33598E63}" dt="2023-11-06T20:55:40.314" v="12" actId="478"/>
          <ac:spMkLst>
            <pc:docMk/>
            <pc:sldMk cId="54270827" sldId="457"/>
            <ac:spMk id="23" creationId="{00000000-0000-0000-0000-000000000000}"/>
          </ac:spMkLst>
        </pc:spChg>
        <pc:spChg chg="del">
          <ac:chgData name="Luis Felipe Giraldo Trujillo" userId="9e5f2ca0-ce69-4b78-85ca-b1c2743d385d" providerId="ADAL" clId="{74101BD1-73C9-4B70-A1A3-47DE33598E63}" dt="2023-11-06T20:55:39.042" v="11" actId="478"/>
          <ac:spMkLst>
            <pc:docMk/>
            <pc:sldMk cId="54270827" sldId="457"/>
            <ac:spMk id="24" creationId="{00000000-0000-0000-0000-000000000000}"/>
          </ac:spMkLst>
        </pc:spChg>
        <pc:spChg chg="mod">
          <ac:chgData name="Luis Felipe Giraldo Trujillo" userId="9e5f2ca0-ce69-4b78-85ca-b1c2743d385d" providerId="ADAL" clId="{74101BD1-73C9-4B70-A1A3-47DE33598E63}" dt="2023-11-06T20:42:43.570" v="5" actId="20577"/>
          <ac:spMkLst>
            <pc:docMk/>
            <pc:sldMk cId="54270827" sldId="457"/>
            <ac:spMk id="29" creationId="{00000000-0000-0000-0000-000000000000}"/>
          </ac:spMkLst>
        </pc:spChg>
        <pc:picChg chg="add mod">
          <ac:chgData name="Luis Felipe Giraldo Trujillo" userId="9e5f2ca0-ce69-4b78-85ca-b1c2743d385d" providerId="ADAL" clId="{74101BD1-73C9-4B70-A1A3-47DE33598E63}" dt="2023-11-06T20:55:36.984" v="10" actId="1076"/>
          <ac:picMkLst>
            <pc:docMk/>
            <pc:sldMk cId="54270827" sldId="457"/>
            <ac:picMk id="1026" creationId="{211FEE6F-A21D-47A4-ECB4-CA97EBCF0D7C}"/>
          </ac:picMkLst>
        </pc:picChg>
        <pc:picChg chg="add mod">
          <ac:chgData name="Luis Felipe Giraldo Trujillo" userId="9e5f2ca0-ce69-4b78-85ca-b1c2743d385d" providerId="ADAL" clId="{74101BD1-73C9-4B70-A1A3-47DE33598E63}" dt="2023-11-06T20:59:16.855" v="15" actId="1076"/>
          <ac:picMkLst>
            <pc:docMk/>
            <pc:sldMk cId="54270827" sldId="457"/>
            <ac:picMk id="1028" creationId="{51ACB6B6-3688-4853-FAB0-4F05E11B8EEB}"/>
          </ac:picMkLst>
        </pc:picChg>
      </pc:sldChg>
    </pc:docChg>
  </pc:docChgLst>
  <pc:docChgLst>
    <pc:chgData name="Luis Felipe Giraldo Trujillo" userId="9e5f2ca0-ce69-4b78-85ca-b1c2743d385d" providerId="ADAL" clId="{C73FD54B-3B0A-4578-9FF1-299E7F7F89E6}"/>
    <pc:docChg chg="delSld">
      <pc:chgData name="Luis Felipe Giraldo Trujillo" userId="9e5f2ca0-ce69-4b78-85ca-b1c2743d385d" providerId="ADAL" clId="{C73FD54B-3B0A-4578-9FF1-299E7F7F89E6}" dt="2023-02-24T12:35:41.576" v="0" actId="47"/>
      <pc:docMkLst>
        <pc:docMk/>
      </pc:docMkLst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2005579731" sldId="257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2032545258" sldId="259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1508742774" sldId="261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1421788466" sldId="262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188682662" sldId="263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1676447605" sldId="264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1526285445" sldId="267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1371935028" sldId="280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436800846" sldId="288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146966150" sldId="293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3908290677" sldId="295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734610060" sldId="296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566591301" sldId="303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3458953580" sldId="308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143951097" sldId="310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3783787069" sldId="312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1254023435" sldId="317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1961592860" sldId="318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538919308" sldId="319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3801720269" sldId="337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2618486663" sldId="339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283902189" sldId="346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1346617491" sldId="347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3267312382" sldId="349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199635261" sldId="368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1142338147" sldId="397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945870921" sldId="398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3718711653" sldId="400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3615532544" sldId="404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1824676545" sldId="405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3421944777" sldId="406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645356226" sldId="407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3472403679" sldId="408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253776884" sldId="409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2741573466" sldId="410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2426834857" sldId="411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3663896138" sldId="415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3275128684" sldId="416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3534818123" sldId="417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3706715511" sldId="418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3036019091" sldId="432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1596455176" sldId="433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600037727" sldId="436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3330925449" sldId="437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2859946336" sldId="438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4022459041" sldId="439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3886890775" sldId="440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2945302990" sldId="441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3544379738" sldId="442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3707759744" sldId="443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2138872507" sldId="444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2477145609" sldId="445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2235448344" sldId="446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375323380" sldId="447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192900432" sldId="448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663449335" sldId="449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4210978991" sldId="450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1293824806" sldId="451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3474988925" sldId="452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345333965" sldId="453"/>
        </pc:sldMkLst>
      </pc:sldChg>
      <pc:sldChg chg="del">
        <pc:chgData name="Luis Felipe Giraldo Trujillo" userId="9e5f2ca0-ce69-4b78-85ca-b1c2743d385d" providerId="ADAL" clId="{C73FD54B-3B0A-4578-9FF1-299E7F7F89E6}" dt="2023-02-24T12:35:41.576" v="0" actId="47"/>
        <pc:sldMkLst>
          <pc:docMk/>
          <pc:sldMk cId="481357807" sldId="454"/>
        </pc:sldMkLst>
      </pc:sldChg>
      <pc:sldMasterChg chg="delSldLayout">
        <pc:chgData name="Luis Felipe Giraldo Trujillo" userId="9e5f2ca0-ce69-4b78-85ca-b1c2743d385d" providerId="ADAL" clId="{C73FD54B-3B0A-4578-9FF1-299E7F7F89E6}" dt="2023-02-24T12:35:41.576" v="0" actId="47"/>
        <pc:sldMasterMkLst>
          <pc:docMk/>
          <pc:sldMasterMk cId="3577785088" sldId="2147483676"/>
        </pc:sldMasterMkLst>
        <pc:sldLayoutChg chg="del">
          <pc:chgData name="Luis Felipe Giraldo Trujillo" userId="9e5f2ca0-ce69-4b78-85ca-b1c2743d385d" providerId="ADAL" clId="{C73FD54B-3B0A-4578-9FF1-299E7F7F89E6}" dt="2023-02-24T12:35:41.576" v="0" actId="47"/>
          <pc:sldLayoutMkLst>
            <pc:docMk/>
            <pc:sldMasterMk cId="3577785088" sldId="2147483676"/>
            <pc:sldLayoutMk cId="4247713325" sldId="2147483699"/>
          </pc:sldLayoutMkLst>
        </pc:sldLayoutChg>
        <pc:sldLayoutChg chg="del">
          <pc:chgData name="Luis Felipe Giraldo Trujillo" userId="9e5f2ca0-ce69-4b78-85ca-b1c2743d385d" providerId="ADAL" clId="{C73FD54B-3B0A-4578-9FF1-299E7F7F89E6}" dt="2023-02-24T12:35:41.576" v="0" actId="47"/>
          <pc:sldLayoutMkLst>
            <pc:docMk/>
            <pc:sldMasterMk cId="3577785088" sldId="2147483676"/>
            <pc:sldLayoutMk cId="351274167" sldId="2147483700"/>
          </pc:sldLayoutMkLst>
        </pc:sldLayoutChg>
      </pc:sldMasterChg>
    </pc:docChg>
  </pc:docChgLst>
  <pc:docChgLst>
    <pc:chgData name="Luis Felipe Giraldo Trujillo" userId="9e5f2ca0-ce69-4b78-85ca-b1c2743d385d" providerId="ADAL" clId="{29253383-4E01-439F-B30E-FEB2CD534DC1}"/>
    <pc:docChg chg="undo custSel addSld delSld modSld sldOrd">
      <pc:chgData name="Luis Felipe Giraldo Trujillo" userId="9e5f2ca0-ce69-4b78-85ca-b1c2743d385d" providerId="ADAL" clId="{29253383-4E01-439F-B30E-FEB2CD534DC1}" dt="2024-05-17T03:32:07.529" v="351" actId="1076"/>
      <pc:docMkLst>
        <pc:docMk/>
      </pc:docMkLst>
      <pc:sldChg chg="modAnim">
        <pc:chgData name="Luis Felipe Giraldo Trujillo" userId="9e5f2ca0-ce69-4b78-85ca-b1c2743d385d" providerId="ADAL" clId="{29253383-4E01-439F-B30E-FEB2CD534DC1}" dt="2024-05-17T02:25:36.247" v="1"/>
        <pc:sldMkLst>
          <pc:docMk/>
          <pc:sldMk cId="420925780" sldId="279"/>
        </pc:sldMkLst>
      </pc:sldChg>
      <pc:sldChg chg="modSp mod">
        <pc:chgData name="Luis Felipe Giraldo Trujillo" userId="9e5f2ca0-ce69-4b78-85ca-b1c2743d385d" providerId="ADAL" clId="{29253383-4E01-439F-B30E-FEB2CD534DC1}" dt="2024-05-17T02:40:48.514" v="153" actId="1076"/>
        <pc:sldMkLst>
          <pc:docMk/>
          <pc:sldMk cId="1597163340" sldId="421"/>
        </pc:sldMkLst>
        <pc:spChg chg="mod">
          <ac:chgData name="Luis Felipe Giraldo Trujillo" userId="9e5f2ca0-ce69-4b78-85ca-b1c2743d385d" providerId="ADAL" clId="{29253383-4E01-439F-B30E-FEB2CD534DC1}" dt="2024-05-17T02:40:48.514" v="153" actId="1076"/>
          <ac:spMkLst>
            <pc:docMk/>
            <pc:sldMk cId="1597163340" sldId="421"/>
            <ac:spMk id="5" creationId="{00000000-0000-0000-0000-000000000000}"/>
          </ac:spMkLst>
        </pc:spChg>
        <pc:spChg chg="mod">
          <ac:chgData name="Luis Felipe Giraldo Trujillo" userId="9e5f2ca0-ce69-4b78-85ca-b1c2743d385d" providerId="ADAL" clId="{29253383-4E01-439F-B30E-FEB2CD534DC1}" dt="2024-05-17T02:40:48.514" v="153" actId="1076"/>
          <ac:spMkLst>
            <pc:docMk/>
            <pc:sldMk cId="1597163340" sldId="421"/>
            <ac:spMk id="6" creationId="{00000000-0000-0000-0000-000000000000}"/>
          </ac:spMkLst>
        </pc:spChg>
        <pc:spChg chg="mod">
          <ac:chgData name="Luis Felipe Giraldo Trujillo" userId="9e5f2ca0-ce69-4b78-85ca-b1c2743d385d" providerId="ADAL" clId="{29253383-4E01-439F-B30E-FEB2CD534DC1}" dt="2024-05-17T02:40:48.514" v="153" actId="1076"/>
          <ac:spMkLst>
            <pc:docMk/>
            <pc:sldMk cId="1597163340" sldId="421"/>
            <ac:spMk id="12" creationId="{00000000-0000-0000-0000-000000000000}"/>
          </ac:spMkLst>
        </pc:spChg>
        <pc:spChg chg="mod">
          <ac:chgData name="Luis Felipe Giraldo Trujillo" userId="9e5f2ca0-ce69-4b78-85ca-b1c2743d385d" providerId="ADAL" clId="{29253383-4E01-439F-B30E-FEB2CD534DC1}" dt="2024-05-17T02:40:48.514" v="153" actId="1076"/>
          <ac:spMkLst>
            <pc:docMk/>
            <pc:sldMk cId="1597163340" sldId="421"/>
            <ac:spMk id="14" creationId="{00000000-0000-0000-0000-000000000000}"/>
          </ac:spMkLst>
        </pc:spChg>
      </pc:sldChg>
      <pc:sldChg chg="del">
        <pc:chgData name="Luis Felipe Giraldo Trujillo" userId="9e5f2ca0-ce69-4b78-85ca-b1c2743d385d" providerId="ADAL" clId="{29253383-4E01-439F-B30E-FEB2CD534DC1}" dt="2024-05-17T02:34:21.809" v="145" actId="47"/>
        <pc:sldMkLst>
          <pc:docMk/>
          <pc:sldMk cId="3779931211" sldId="422"/>
        </pc:sldMkLst>
      </pc:sldChg>
      <pc:sldChg chg="ord">
        <pc:chgData name="Luis Felipe Giraldo Trujillo" userId="9e5f2ca0-ce69-4b78-85ca-b1c2743d385d" providerId="ADAL" clId="{29253383-4E01-439F-B30E-FEB2CD534DC1}" dt="2024-05-17T02:34:26.205" v="147"/>
        <pc:sldMkLst>
          <pc:docMk/>
          <pc:sldMk cId="1060798762" sldId="423"/>
        </pc:sldMkLst>
      </pc:sldChg>
      <pc:sldChg chg="del">
        <pc:chgData name="Luis Felipe Giraldo Trujillo" userId="9e5f2ca0-ce69-4b78-85ca-b1c2743d385d" providerId="ADAL" clId="{29253383-4E01-439F-B30E-FEB2CD534DC1}" dt="2024-05-17T01:23:55.810" v="0" actId="47"/>
        <pc:sldMkLst>
          <pc:docMk/>
          <pc:sldMk cId="654782972" sldId="425"/>
        </pc:sldMkLst>
      </pc:sldChg>
      <pc:sldChg chg="del">
        <pc:chgData name="Luis Felipe Giraldo Trujillo" userId="9e5f2ca0-ce69-4b78-85ca-b1c2743d385d" providerId="ADAL" clId="{29253383-4E01-439F-B30E-FEB2CD534DC1}" dt="2024-05-17T01:23:55.810" v="0" actId="47"/>
        <pc:sldMkLst>
          <pc:docMk/>
          <pc:sldMk cId="2011649474" sldId="426"/>
        </pc:sldMkLst>
      </pc:sldChg>
      <pc:sldChg chg="addSp delSp modSp mod">
        <pc:chgData name="Luis Felipe Giraldo Trujillo" userId="9e5f2ca0-ce69-4b78-85ca-b1c2743d385d" providerId="ADAL" clId="{29253383-4E01-439F-B30E-FEB2CD534DC1}" dt="2024-05-17T03:31:33.646" v="319" actId="1076"/>
        <pc:sldMkLst>
          <pc:docMk/>
          <pc:sldMk cId="3909273071" sldId="427"/>
        </pc:sldMkLst>
        <pc:spChg chg="mod">
          <ac:chgData name="Luis Felipe Giraldo Trujillo" userId="9e5f2ca0-ce69-4b78-85ca-b1c2743d385d" providerId="ADAL" clId="{29253383-4E01-439F-B30E-FEB2CD534DC1}" dt="2024-05-17T03:31:31.064" v="318" actId="404"/>
          <ac:spMkLst>
            <pc:docMk/>
            <pc:sldMk cId="3909273071" sldId="427"/>
            <ac:spMk id="4" creationId="{660A006F-EF24-C8EC-6008-CCA05B9B35E5}"/>
          </ac:spMkLst>
        </pc:spChg>
        <pc:spChg chg="add del mod">
          <ac:chgData name="Luis Felipe Giraldo Trujillo" userId="9e5f2ca0-ce69-4b78-85ca-b1c2743d385d" providerId="ADAL" clId="{29253383-4E01-439F-B30E-FEB2CD534DC1}" dt="2024-05-17T03:31:31.064" v="318" actId="404"/>
          <ac:spMkLst>
            <pc:docMk/>
            <pc:sldMk cId="3909273071" sldId="427"/>
            <ac:spMk id="5" creationId="{A8998CA6-C543-4622-4FDD-FDBA44610095}"/>
          </ac:spMkLst>
        </pc:spChg>
        <pc:spChg chg="add del">
          <ac:chgData name="Luis Felipe Giraldo Trujillo" userId="9e5f2ca0-ce69-4b78-85ca-b1c2743d385d" providerId="ADAL" clId="{29253383-4E01-439F-B30E-FEB2CD534DC1}" dt="2024-05-17T02:30:54.847" v="118" actId="22"/>
          <ac:spMkLst>
            <pc:docMk/>
            <pc:sldMk cId="3909273071" sldId="427"/>
            <ac:spMk id="7" creationId="{9EE9590C-83B5-B829-D56B-0D2C6E1D7701}"/>
          </ac:spMkLst>
        </pc:spChg>
        <pc:picChg chg="add mod">
          <ac:chgData name="Luis Felipe Giraldo Trujillo" userId="9e5f2ca0-ce69-4b78-85ca-b1c2743d385d" providerId="ADAL" clId="{29253383-4E01-439F-B30E-FEB2CD534DC1}" dt="2024-05-17T03:31:33.646" v="319" actId="1076"/>
          <ac:picMkLst>
            <pc:docMk/>
            <pc:sldMk cId="3909273071" sldId="427"/>
            <ac:picMk id="1026" creationId="{D632A0C5-929F-B187-62DF-A66C1A20386A}"/>
          </ac:picMkLst>
        </pc:picChg>
        <pc:picChg chg="del">
          <ac:chgData name="Luis Felipe Giraldo Trujillo" userId="9e5f2ca0-ce69-4b78-85ca-b1c2743d385d" providerId="ADAL" clId="{29253383-4E01-439F-B30E-FEB2CD534DC1}" dt="2024-05-17T02:30:28.038" v="116" actId="478"/>
          <ac:picMkLst>
            <pc:docMk/>
            <pc:sldMk cId="3909273071" sldId="427"/>
            <ac:picMk id="3074" creationId="{5632F327-DB77-7F02-D4B0-5572A1F0FCAA}"/>
          </ac:picMkLst>
        </pc:picChg>
        <pc:picChg chg="add del">
          <ac:chgData name="Luis Felipe Giraldo Trujillo" userId="9e5f2ca0-ce69-4b78-85ca-b1c2743d385d" providerId="ADAL" clId="{29253383-4E01-439F-B30E-FEB2CD534DC1}" dt="2024-05-17T02:26:34.737" v="6" actId="478"/>
          <ac:picMkLst>
            <pc:docMk/>
            <pc:sldMk cId="3909273071" sldId="427"/>
            <ac:picMk id="3076" creationId="{C6AABF5C-C3E5-D9AF-633C-A2E158968464}"/>
          </ac:picMkLst>
        </pc:picChg>
      </pc:sldChg>
      <pc:sldChg chg="del">
        <pc:chgData name="Luis Felipe Giraldo Trujillo" userId="9e5f2ca0-ce69-4b78-85ca-b1c2743d385d" providerId="ADAL" clId="{29253383-4E01-439F-B30E-FEB2CD534DC1}" dt="2024-05-17T02:32:19.257" v="123" actId="47"/>
        <pc:sldMkLst>
          <pc:docMk/>
          <pc:sldMk cId="3201852690" sldId="428"/>
        </pc:sldMkLst>
      </pc:sldChg>
      <pc:sldChg chg="modSp mod">
        <pc:chgData name="Luis Felipe Giraldo Trujillo" userId="9e5f2ca0-ce69-4b78-85ca-b1c2743d385d" providerId="ADAL" clId="{29253383-4E01-439F-B30E-FEB2CD534DC1}" dt="2024-05-17T02:33:41.755" v="144" actId="732"/>
        <pc:sldMkLst>
          <pc:docMk/>
          <pc:sldMk cId="460795241" sldId="429"/>
        </pc:sldMkLst>
        <pc:spChg chg="mod">
          <ac:chgData name="Luis Felipe Giraldo Trujillo" userId="9e5f2ca0-ce69-4b78-85ca-b1c2743d385d" providerId="ADAL" clId="{29253383-4E01-439F-B30E-FEB2CD534DC1}" dt="2024-05-17T02:33:20.305" v="142" actId="20577"/>
          <ac:spMkLst>
            <pc:docMk/>
            <pc:sldMk cId="460795241" sldId="429"/>
            <ac:spMk id="4" creationId="{B8A7885A-72E4-CC23-3B8E-9DAD2515C01B}"/>
          </ac:spMkLst>
        </pc:spChg>
        <pc:picChg chg="mod">
          <ac:chgData name="Luis Felipe Giraldo Trujillo" userId="9e5f2ca0-ce69-4b78-85ca-b1c2743d385d" providerId="ADAL" clId="{29253383-4E01-439F-B30E-FEB2CD534DC1}" dt="2024-05-17T02:33:41.755" v="144" actId="732"/>
          <ac:picMkLst>
            <pc:docMk/>
            <pc:sldMk cId="460795241" sldId="429"/>
            <ac:picMk id="1026" creationId="{ED27F70F-7E61-990C-E519-AF688A034E44}"/>
          </ac:picMkLst>
        </pc:picChg>
      </pc:sldChg>
      <pc:sldChg chg="modSp mod">
        <pc:chgData name="Luis Felipe Giraldo Trujillo" userId="9e5f2ca0-ce69-4b78-85ca-b1c2743d385d" providerId="ADAL" clId="{29253383-4E01-439F-B30E-FEB2CD534DC1}" dt="2024-05-17T02:40:04.998" v="148" actId="33524"/>
        <pc:sldMkLst>
          <pc:docMk/>
          <pc:sldMk cId="4237535870" sldId="431"/>
        </pc:sldMkLst>
        <pc:spChg chg="mod">
          <ac:chgData name="Luis Felipe Giraldo Trujillo" userId="9e5f2ca0-ce69-4b78-85ca-b1c2743d385d" providerId="ADAL" clId="{29253383-4E01-439F-B30E-FEB2CD534DC1}" dt="2024-05-17T02:40:04.998" v="148" actId="33524"/>
          <ac:spMkLst>
            <pc:docMk/>
            <pc:sldMk cId="4237535870" sldId="431"/>
            <ac:spMk id="6" creationId="{1930F1F1-632B-1C2C-F214-3A30BB1DE337}"/>
          </ac:spMkLst>
        </pc:spChg>
      </pc:sldChg>
      <pc:sldChg chg="addSp delSp modSp add mod">
        <pc:chgData name="Luis Felipe Giraldo Trujillo" userId="9e5f2ca0-ce69-4b78-85ca-b1c2743d385d" providerId="ADAL" clId="{29253383-4E01-439F-B30E-FEB2CD534DC1}" dt="2024-05-17T03:32:07.529" v="351" actId="1076"/>
        <pc:sldMkLst>
          <pc:docMk/>
          <pc:sldMk cId="3701717830" sldId="458"/>
        </pc:sldMkLst>
        <pc:spChg chg="mod">
          <ac:chgData name="Luis Felipe Giraldo Trujillo" userId="9e5f2ca0-ce69-4b78-85ca-b1c2743d385d" providerId="ADAL" clId="{29253383-4E01-439F-B30E-FEB2CD534DC1}" dt="2024-05-17T03:31:47.523" v="347" actId="404"/>
          <ac:spMkLst>
            <pc:docMk/>
            <pc:sldMk cId="3701717830" sldId="458"/>
            <ac:spMk id="4" creationId="{660A006F-EF24-C8EC-6008-CCA05B9B35E5}"/>
          </ac:spMkLst>
        </pc:spChg>
        <pc:spChg chg="mod">
          <ac:chgData name="Luis Felipe Giraldo Trujillo" userId="9e5f2ca0-ce69-4b78-85ca-b1c2743d385d" providerId="ADAL" clId="{29253383-4E01-439F-B30E-FEB2CD534DC1}" dt="2024-05-17T03:31:47.523" v="347" actId="404"/>
          <ac:spMkLst>
            <pc:docMk/>
            <pc:sldMk cId="3701717830" sldId="458"/>
            <ac:spMk id="5" creationId="{A8998CA6-C543-4622-4FDD-FDBA44610095}"/>
          </ac:spMkLst>
        </pc:spChg>
        <pc:spChg chg="add mod">
          <ac:chgData name="Luis Felipe Giraldo Trujillo" userId="9e5f2ca0-ce69-4b78-85ca-b1c2743d385d" providerId="ADAL" clId="{29253383-4E01-439F-B30E-FEB2CD534DC1}" dt="2024-05-17T03:28:48.338" v="162" actId="11529"/>
          <ac:spMkLst>
            <pc:docMk/>
            <pc:sldMk cId="3701717830" sldId="458"/>
            <ac:spMk id="6" creationId="{2408D725-B0CD-010E-DCCB-C94BED91BB6F}"/>
          </ac:spMkLst>
        </pc:spChg>
        <pc:spChg chg="add del mod">
          <ac:chgData name="Luis Felipe Giraldo Trujillo" userId="9e5f2ca0-ce69-4b78-85ca-b1c2743d385d" providerId="ADAL" clId="{29253383-4E01-439F-B30E-FEB2CD534DC1}" dt="2024-05-17T03:30:38.637" v="290" actId="113"/>
          <ac:spMkLst>
            <pc:docMk/>
            <pc:sldMk cId="3701717830" sldId="458"/>
            <ac:spMk id="7" creationId="{9F405F6D-FD87-23BF-961A-F19935A3683F}"/>
          </ac:spMkLst>
        </pc:spChg>
        <pc:spChg chg="add mod">
          <ac:chgData name="Luis Felipe Giraldo Trujillo" userId="9e5f2ca0-ce69-4b78-85ca-b1c2743d385d" providerId="ADAL" clId="{29253383-4E01-439F-B30E-FEB2CD534DC1}" dt="2024-05-17T03:30:35.979" v="289" actId="1076"/>
          <ac:spMkLst>
            <pc:docMk/>
            <pc:sldMk cId="3701717830" sldId="458"/>
            <ac:spMk id="8" creationId="{492783DA-D604-8FE0-9EA4-385CC2ABE9A5}"/>
          </ac:spMkLst>
        </pc:spChg>
        <pc:spChg chg="add mod">
          <ac:chgData name="Luis Felipe Giraldo Trujillo" userId="9e5f2ca0-ce69-4b78-85ca-b1c2743d385d" providerId="ADAL" clId="{29253383-4E01-439F-B30E-FEB2CD534DC1}" dt="2024-05-17T03:30:35.979" v="289" actId="1076"/>
          <ac:spMkLst>
            <pc:docMk/>
            <pc:sldMk cId="3701717830" sldId="458"/>
            <ac:spMk id="15" creationId="{38A67DD4-2D40-1568-33D3-ED022F17BDA3}"/>
          </ac:spMkLst>
        </pc:spChg>
        <pc:spChg chg="add mod">
          <ac:chgData name="Luis Felipe Giraldo Trujillo" userId="9e5f2ca0-ce69-4b78-85ca-b1c2743d385d" providerId="ADAL" clId="{29253383-4E01-439F-B30E-FEB2CD534DC1}" dt="2024-05-17T03:30:35.979" v="289" actId="1076"/>
          <ac:spMkLst>
            <pc:docMk/>
            <pc:sldMk cId="3701717830" sldId="458"/>
            <ac:spMk id="16" creationId="{1496662E-BEFB-0095-D98C-8D2AFEC06C95}"/>
          </ac:spMkLst>
        </pc:spChg>
        <pc:spChg chg="add del mod">
          <ac:chgData name="Luis Felipe Giraldo Trujillo" userId="9e5f2ca0-ce69-4b78-85ca-b1c2743d385d" providerId="ADAL" clId="{29253383-4E01-439F-B30E-FEB2CD534DC1}" dt="2024-05-17T03:30:52.688" v="294" actId="1076"/>
          <ac:spMkLst>
            <pc:docMk/>
            <pc:sldMk cId="3701717830" sldId="458"/>
            <ac:spMk id="17" creationId="{CFEF5896-E297-55E0-C88E-0EFD0F1ECB55}"/>
          </ac:spMkLst>
        </pc:spChg>
        <pc:spChg chg="add del mod">
          <ac:chgData name="Luis Felipe Giraldo Trujillo" userId="9e5f2ca0-ce69-4b78-85ca-b1c2743d385d" providerId="ADAL" clId="{29253383-4E01-439F-B30E-FEB2CD534DC1}" dt="2024-05-17T03:30:52.688" v="294" actId="1076"/>
          <ac:spMkLst>
            <pc:docMk/>
            <pc:sldMk cId="3701717830" sldId="458"/>
            <ac:spMk id="20" creationId="{F85F1EC2-F504-C9AF-2EC6-DAD7B1A112C8}"/>
          </ac:spMkLst>
        </pc:spChg>
        <pc:spChg chg="add del mod">
          <ac:chgData name="Luis Felipe Giraldo Trujillo" userId="9e5f2ca0-ce69-4b78-85ca-b1c2743d385d" providerId="ADAL" clId="{29253383-4E01-439F-B30E-FEB2CD534DC1}" dt="2024-05-17T03:30:52.688" v="294" actId="1076"/>
          <ac:spMkLst>
            <pc:docMk/>
            <pc:sldMk cId="3701717830" sldId="458"/>
            <ac:spMk id="21" creationId="{99B8D212-2242-8F9D-E8E1-902D33D8648B}"/>
          </ac:spMkLst>
        </pc:spChg>
        <pc:spChg chg="add mod">
          <ac:chgData name="Luis Felipe Giraldo Trujillo" userId="9e5f2ca0-ce69-4b78-85ca-b1c2743d385d" providerId="ADAL" clId="{29253383-4E01-439F-B30E-FEB2CD534DC1}" dt="2024-05-17T03:31:04.372" v="296" actId="1076"/>
          <ac:spMkLst>
            <pc:docMk/>
            <pc:sldMk cId="3701717830" sldId="458"/>
            <ac:spMk id="22" creationId="{000F7DE7-A6E2-8E60-7863-672CDCB7F9CD}"/>
          </ac:spMkLst>
        </pc:spChg>
        <pc:picChg chg="mod">
          <ac:chgData name="Luis Felipe Giraldo Trujillo" userId="9e5f2ca0-ce69-4b78-85ca-b1c2743d385d" providerId="ADAL" clId="{29253383-4E01-439F-B30E-FEB2CD534DC1}" dt="2024-05-17T03:32:07.529" v="351" actId="1076"/>
          <ac:picMkLst>
            <pc:docMk/>
            <pc:sldMk cId="3701717830" sldId="458"/>
            <ac:picMk id="1026" creationId="{D632A0C5-929F-B187-62DF-A66C1A20386A}"/>
          </ac:picMkLst>
        </pc:picChg>
        <pc:picChg chg="mod">
          <ac:chgData name="Luis Felipe Giraldo Trujillo" userId="9e5f2ca0-ce69-4b78-85ca-b1c2743d385d" providerId="ADAL" clId="{29253383-4E01-439F-B30E-FEB2CD534DC1}" dt="2024-05-17T03:31:52.793" v="350" actId="1076"/>
          <ac:picMkLst>
            <pc:docMk/>
            <pc:sldMk cId="3701717830" sldId="458"/>
            <ac:picMk id="3076" creationId="{C6AABF5C-C3E5-D9AF-633C-A2E158968464}"/>
          </ac:picMkLst>
        </pc:picChg>
        <pc:cxnChg chg="add mod">
          <ac:chgData name="Luis Felipe Giraldo Trujillo" userId="9e5f2ca0-ce69-4b78-85ca-b1c2743d385d" providerId="ADAL" clId="{29253383-4E01-439F-B30E-FEB2CD534DC1}" dt="2024-05-17T03:30:35.979" v="289" actId="1076"/>
          <ac:cxnSpMkLst>
            <pc:docMk/>
            <pc:sldMk cId="3701717830" sldId="458"/>
            <ac:cxnSpMk id="10" creationId="{B7D0D6E3-CCE2-BB92-9B92-0A2A0A476C12}"/>
          </ac:cxnSpMkLst>
        </pc:cxnChg>
        <pc:cxnChg chg="add mod">
          <ac:chgData name="Luis Felipe Giraldo Trujillo" userId="9e5f2ca0-ce69-4b78-85ca-b1c2743d385d" providerId="ADAL" clId="{29253383-4E01-439F-B30E-FEB2CD534DC1}" dt="2024-05-17T03:30:35.979" v="289" actId="1076"/>
          <ac:cxnSpMkLst>
            <pc:docMk/>
            <pc:sldMk cId="3701717830" sldId="458"/>
            <ac:cxnSpMk id="12" creationId="{B70244E1-E897-79CF-0205-8F74A8DB58A4}"/>
          </ac:cxnSpMkLst>
        </pc:cxnChg>
        <pc:cxnChg chg="add del mod">
          <ac:chgData name="Luis Felipe Giraldo Trujillo" userId="9e5f2ca0-ce69-4b78-85ca-b1c2743d385d" providerId="ADAL" clId="{29253383-4E01-439F-B30E-FEB2CD534DC1}" dt="2024-05-17T03:30:52.688" v="294" actId="1076"/>
          <ac:cxnSpMkLst>
            <pc:docMk/>
            <pc:sldMk cId="3701717830" sldId="458"/>
            <ac:cxnSpMk id="18" creationId="{D181DC0C-4E43-EAED-3AEF-18BAA8D37B51}"/>
          </ac:cxnSpMkLst>
        </pc:cxnChg>
        <pc:cxnChg chg="add del mod">
          <ac:chgData name="Luis Felipe Giraldo Trujillo" userId="9e5f2ca0-ce69-4b78-85ca-b1c2743d385d" providerId="ADAL" clId="{29253383-4E01-439F-B30E-FEB2CD534DC1}" dt="2024-05-17T03:30:52.688" v="294" actId="1076"/>
          <ac:cxnSpMkLst>
            <pc:docMk/>
            <pc:sldMk cId="3701717830" sldId="458"/>
            <ac:cxnSpMk id="19" creationId="{760159BA-1EB6-FB0A-7B23-99B0AF219213}"/>
          </ac:cxnSpMkLst>
        </pc:cxnChg>
      </pc:sldChg>
    </pc:docChg>
  </pc:docChgLst>
  <pc:docChgLst>
    <pc:chgData name="Luis Felipe Giraldo Trujillo" userId="9e5f2ca0-ce69-4b78-85ca-b1c2743d385d" providerId="ADAL" clId="{992D0009-164D-483B-A50F-4223226751DD}"/>
    <pc:docChg chg="undo redo custSel addSld delSld modSld sldOrd">
      <pc:chgData name="Luis Felipe Giraldo Trujillo" userId="9e5f2ca0-ce69-4b78-85ca-b1c2743d385d" providerId="ADAL" clId="{992D0009-164D-483B-A50F-4223226751DD}" dt="2023-02-24T03:55:31.909" v="7072" actId="1076"/>
      <pc:docMkLst>
        <pc:docMk/>
      </pc:docMkLst>
      <pc:sldChg chg="addSp delSp modSp add mod delAnim">
        <pc:chgData name="Luis Felipe Giraldo Trujillo" userId="9e5f2ca0-ce69-4b78-85ca-b1c2743d385d" providerId="ADAL" clId="{992D0009-164D-483B-A50F-4223226751DD}" dt="2023-02-23T19:50:52.523" v="4557" actId="20577"/>
        <pc:sldMkLst>
          <pc:docMk/>
          <pc:sldMk cId="2005579731" sldId="257"/>
        </pc:sldMkLst>
        <pc:spChg chg="add mod">
          <ac:chgData name="Luis Felipe Giraldo Trujillo" userId="9e5f2ca0-ce69-4b78-85ca-b1c2743d385d" providerId="ADAL" clId="{992D0009-164D-483B-A50F-4223226751DD}" dt="2023-02-23T19:50:52.523" v="4557" actId="20577"/>
          <ac:spMkLst>
            <pc:docMk/>
            <pc:sldMk cId="2005579731" sldId="257"/>
            <ac:spMk id="2" creationId="{E0B006BF-CF49-8200-B4C4-AEBCE6323EBE}"/>
          </ac:spMkLst>
        </pc:spChg>
        <pc:spChg chg="del mod">
          <ac:chgData name="Luis Felipe Giraldo Trujillo" userId="9e5f2ca0-ce69-4b78-85ca-b1c2743d385d" providerId="ADAL" clId="{992D0009-164D-483B-A50F-4223226751DD}" dt="2023-02-23T19:50:49.388" v="4554" actId="478"/>
          <ac:spMkLst>
            <pc:docMk/>
            <pc:sldMk cId="2005579731" sldId="257"/>
            <ac:spMk id="21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19:50:04.700" v="4550" actId="113"/>
          <ac:spMkLst>
            <pc:docMk/>
            <pc:sldMk cId="2005579731" sldId="257"/>
            <ac:spMk id="23" creationId="{64A7E784-D8E9-473D-83A2-FEA36B239C50}"/>
          </ac:spMkLst>
        </pc:spChg>
      </pc:sldChg>
      <pc:sldChg chg="addSp delSp modSp add del mod ord">
        <pc:chgData name="Luis Felipe Giraldo Trujillo" userId="9e5f2ca0-ce69-4b78-85ca-b1c2743d385d" providerId="ADAL" clId="{992D0009-164D-483B-A50F-4223226751DD}" dt="2023-02-23T04:40:10.954" v="667" actId="1076"/>
        <pc:sldMkLst>
          <pc:docMk/>
          <pc:sldMk cId="0" sldId="258"/>
        </pc:sldMkLst>
        <pc:spChg chg="mod">
          <ac:chgData name="Luis Felipe Giraldo Trujillo" userId="9e5f2ca0-ce69-4b78-85ca-b1c2743d385d" providerId="ADAL" clId="{992D0009-164D-483B-A50F-4223226751DD}" dt="2023-02-23T04:40:10.954" v="667" actId="1076"/>
          <ac:spMkLst>
            <pc:docMk/>
            <pc:sldMk cId="0" sldId="258"/>
            <ac:spMk id="2" creationId="{753E6372-E057-409E-AEAE-422127485BCA}"/>
          </ac:spMkLst>
        </pc:spChg>
        <pc:spChg chg="add del">
          <ac:chgData name="Luis Felipe Giraldo Trujillo" userId="9e5f2ca0-ce69-4b78-85ca-b1c2743d385d" providerId="ADAL" clId="{992D0009-164D-483B-A50F-4223226751DD}" dt="2023-02-23T04:25:06.608" v="176" actId="22"/>
          <ac:spMkLst>
            <pc:docMk/>
            <pc:sldMk cId="0" sldId="258"/>
            <ac:spMk id="5" creationId="{4ECC83F7-BBFA-83BF-A683-6D2825A65073}"/>
          </ac:spMkLst>
        </pc:spChg>
      </pc:sldChg>
      <pc:sldChg chg="modSp add mod">
        <pc:chgData name="Luis Felipe Giraldo Trujillo" userId="9e5f2ca0-ce69-4b78-85ca-b1c2743d385d" providerId="ADAL" clId="{992D0009-164D-483B-A50F-4223226751DD}" dt="2023-02-23T19:50:23.100" v="4552" actId="1076"/>
        <pc:sldMkLst>
          <pc:docMk/>
          <pc:sldMk cId="2032545258" sldId="259"/>
        </pc:sldMkLst>
        <pc:spChg chg="mod">
          <ac:chgData name="Luis Felipe Giraldo Trujillo" userId="9e5f2ca0-ce69-4b78-85ca-b1c2743d385d" providerId="ADAL" clId="{992D0009-164D-483B-A50F-4223226751DD}" dt="2023-02-23T19:50:23.100" v="4552" actId="1076"/>
          <ac:spMkLst>
            <pc:docMk/>
            <pc:sldMk cId="2032545258" sldId="259"/>
            <ac:spMk id="7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19:50:20.107" v="4551"/>
          <ac:spMkLst>
            <pc:docMk/>
            <pc:sldMk cId="2032545258" sldId="259"/>
            <ac:spMk id="12" creationId="{F290BC7C-F88C-4100-9B00-9456BAC6CA6B}"/>
          </ac:spMkLst>
        </pc:spChg>
      </pc:sldChg>
      <pc:sldChg chg="del">
        <pc:chgData name="Luis Felipe Giraldo Trujillo" userId="9e5f2ca0-ce69-4b78-85ca-b1c2743d385d" providerId="ADAL" clId="{992D0009-164D-483B-A50F-4223226751DD}" dt="2023-02-23T04:23:58.784" v="132" actId="47"/>
        <pc:sldMkLst>
          <pc:docMk/>
          <pc:sldMk cId="2840263423" sldId="260"/>
        </pc:sldMkLst>
      </pc:sldChg>
      <pc:sldChg chg="modSp add mod">
        <pc:chgData name="Luis Felipe Giraldo Trujillo" userId="9e5f2ca0-ce69-4b78-85ca-b1c2743d385d" providerId="ADAL" clId="{992D0009-164D-483B-A50F-4223226751DD}" dt="2023-02-23T21:29:43.519" v="4584"/>
        <pc:sldMkLst>
          <pc:docMk/>
          <pc:sldMk cId="1508742774" sldId="261"/>
        </pc:sldMkLst>
        <pc:spChg chg="mod">
          <ac:chgData name="Luis Felipe Giraldo Trujillo" userId="9e5f2ca0-ce69-4b78-85ca-b1c2743d385d" providerId="ADAL" clId="{992D0009-164D-483B-A50F-4223226751DD}" dt="2023-02-23T19:51:55.029" v="4560" actId="1076"/>
          <ac:spMkLst>
            <pc:docMk/>
            <pc:sldMk cId="1508742774" sldId="261"/>
            <ac:spMk id="3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21:29:43.519" v="4584"/>
          <ac:spMkLst>
            <pc:docMk/>
            <pc:sldMk cId="1508742774" sldId="261"/>
            <ac:spMk id="26" creationId="{B90F8457-7201-4C95-BA00-F90E85F3D78E}"/>
          </ac:spMkLst>
        </pc:spChg>
      </pc:sldChg>
      <pc:sldChg chg="del">
        <pc:chgData name="Luis Felipe Giraldo Trujillo" userId="9e5f2ca0-ce69-4b78-85ca-b1c2743d385d" providerId="ADAL" clId="{992D0009-164D-483B-A50F-4223226751DD}" dt="2023-02-23T04:18:27.656" v="65" actId="47"/>
        <pc:sldMkLst>
          <pc:docMk/>
          <pc:sldMk cId="2986180273" sldId="261"/>
        </pc:sldMkLst>
      </pc:sldChg>
      <pc:sldChg chg="modSp add mod">
        <pc:chgData name="Luis Felipe Giraldo Trujillo" userId="9e5f2ca0-ce69-4b78-85ca-b1c2743d385d" providerId="ADAL" clId="{992D0009-164D-483B-A50F-4223226751DD}" dt="2023-02-23T21:29:40.146" v="4583" actId="20577"/>
        <pc:sldMkLst>
          <pc:docMk/>
          <pc:sldMk cId="1421788466" sldId="262"/>
        </pc:sldMkLst>
        <pc:spChg chg="mod">
          <ac:chgData name="Luis Felipe Giraldo Trujillo" userId="9e5f2ca0-ce69-4b78-85ca-b1c2743d385d" providerId="ADAL" clId="{992D0009-164D-483B-A50F-4223226751DD}" dt="2023-02-23T19:51:36.414" v="4559" actId="1076"/>
          <ac:spMkLst>
            <pc:docMk/>
            <pc:sldMk cId="1421788466" sldId="262"/>
            <ac:spMk id="3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21:29:40.146" v="4583" actId="20577"/>
          <ac:spMkLst>
            <pc:docMk/>
            <pc:sldMk cId="1421788466" sldId="262"/>
            <ac:spMk id="26" creationId="{51AF1E27-5A8F-4EDE-B7B7-E247E26A9D9F}"/>
          </ac:spMkLst>
        </pc:spChg>
      </pc:sldChg>
      <pc:sldChg chg="del">
        <pc:chgData name="Luis Felipe Giraldo Trujillo" userId="9e5f2ca0-ce69-4b78-85ca-b1c2743d385d" providerId="ADAL" clId="{992D0009-164D-483B-A50F-4223226751DD}" dt="2023-02-23T04:18:28.606" v="66" actId="47"/>
        <pc:sldMkLst>
          <pc:docMk/>
          <pc:sldMk cId="3649801262" sldId="262"/>
        </pc:sldMkLst>
      </pc:sldChg>
      <pc:sldChg chg="modSp add mod">
        <pc:chgData name="Luis Felipe Giraldo Trujillo" userId="9e5f2ca0-ce69-4b78-85ca-b1c2743d385d" providerId="ADAL" clId="{992D0009-164D-483B-A50F-4223226751DD}" dt="2023-02-23T21:29:45.495" v="4585"/>
        <pc:sldMkLst>
          <pc:docMk/>
          <pc:sldMk cId="188682662" sldId="263"/>
        </pc:sldMkLst>
        <pc:spChg chg="mod">
          <ac:chgData name="Luis Felipe Giraldo Trujillo" userId="9e5f2ca0-ce69-4b78-85ca-b1c2743d385d" providerId="ADAL" clId="{992D0009-164D-483B-A50F-4223226751DD}" dt="2023-02-23T19:52:16.438" v="4561" actId="1076"/>
          <ac:spMkLst>
            <pc:docMk/>
            <pc:sldMk cId="188682662" sldId="263"/>
            <ac:spMk id="3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21:29:45.495" v="4585"/>
          <ac:spMkLst>
            <pc:docMk/>
            <pc:sldMk cId="188682662" sldId="263"/>
            <ac:spMk id="11" creationId="{A0495DB9-3DF1-42CA-AE78-D17DD0B5C2B0}"/>
          </ac:spMkLst>
        </pc:spChg>
      </pc:sldChg>
      <pc:sldChg chg="del">
        <pc:chgData name="Luis Felipe Giraldo Trujillo" userId="9e5f2ca0-ce69-4b78-85ca-b1c2743d385d" providerId="ADAL" clId="{992D0009-164D-483B-A50F-4223226751DD}" dt="2023-02-23T04:18:30.286" v="67" actId="47"/>
        <pc:sldMkLst>
          <pc:docMk/>
          <pc:sldMk cId="2456659830" sldId="263"/>
        </pc:sldMkLst>
      </pc:sldChg>
      <pc:sldChg chg="del">
        <pc:chgData name="Luis Felipe Giraldo Trujillo" userId="9e5f2ca0-ce69-4b78-85ca-b1c2743d385d" providerId="ADAL" clId="{992D0009-164D-483B-A50F-4223226751DD}" dt="2023-02-23T04:18:35.941" v="68" actId="47"/>
        <pc:sldMkLst>
          <pc:docMk/>
          <pc:sldMk cId="367343837" sldId="264"/>
        </pc:sldMkLst>
      </pc:sldChg>
      <pc:sldChg chg="modSp add mod">
        <pc:chgData name="Luis Felipe Giraldo Trujillo" userId="9e5f2ca0-ce69-4b78-85ca-b1c2743d385d" providerId="ADAL" clId="{992D0009-164D-483B-A50F-4223226751DD}" dt="2023-02-23T21:29:48.359" v="4586"/>
        <pc:sldMkLst>
          <pc:docMk/>
          <pc:sldMk cId="1676447605" sldId="264"/>
        </pc:sldMkLst>
        <pc:spChg chg="mod">
          <ac:chgData name="Luis Felipe Giraldo Trujillo" userId="9e5f2ca0-ce69-4b78-85ca-b1c2743d385d" providerId="ADAL" clId="{992D0009-164D-483B-A50F-4223226751DD}" dt="2023-02-23T21:29:48.359" v="4586"/>
          <ac:spMkLst>
            <pc:docMk/>
            <pc:sldMk cId="1676447605" sldId="264"/>
            <ac:spMk id="11" creationId="{31A5037A-438D-4816-93FA-32D81FE14BA1}"/>
          </ac:spMkLst>
        </pc:spChg>
      </pc:sldChg>
      <pc:sldChg chg="del">
        <pc:chgData name="Luis Felipe Giraldo Trujillo" userId="9e5f2ca0-ce69-4b78-85ca-b1c2743d385d" providerId="ADAL" clId="{992D0009-164D-483B-A50F-4223226751DD}" dt="2023-02-23T04:18:36.606" v="69" actId="47"/>
        <pc:sldMkLst>
          <pc:docMk/>
          <pc:sldMk cId="2899035932" sldId="265"/>
        </pc:sldMkLst>
      </pc:sldChg>
      <pc:sldChg chg="del">
        <pc:chgData name="Luis Felipe Giraldo Trujillo" userId="9e5f2ca0-ce69-4b78-85ca-b1c2743d385d" providerId="ADAL" clId="{992D0009-164D-483B-A50F-4223226751DD}" dt="2023-02-23T04:18:37.353" v="70" actId="47"/>
        <pc:sldMkLst>
          <pc:docMk/>
          <pc:sldMk cId="596043878" sldId="266"/>
        </pc:sldMkLst>
      </pc:sldChg>
      <pc:sldChg chg="addSp delSp modSp add mod">
        <pc:chgData name="Luis Felipe Giraldo Trujillo" userId="9e5f2ca0-ce69-4b78-85ca-b1c2743d385d" providerId="ADAL" clId="{992D0009-164D-483B-A50F-4223226751DD}" dt="2023-02-24T02:54:36.809" v="6139" actId="20577"/>
        <pc:sldMkLst>
          <pc:docMk/>
          <pc:sldMk cId="1526285445" sldId="267"/>
        </pc:sldMkLst>
        <pc:spChg chg="del">
          <ac:chgData name="Luis Felipe Giraldo Trujillo" userId="9e5f2ca0-ce69-4b78-85ca-b1c2743d385d" providerId="ADAL" clId="{992D0009-164D-483B-A50F-4223226751DD}" dt="2023-02-23T21:42:22.776" v="4719" actId="478"/>
          <ac:spMkLst>
            <pc:docMk/>
            <pc:sldMk cId="1526285445" sldId="267"/>
            <ac:spMk id="2" creationId="{D3A0EE9A-CF6D-434A-8168-9CDFD7456041}"/>
          </ac:spMkLst>
        </pc:spChg>
        <pc:spChg chg="add mod">
          <ac:chgData name="Luis Felipe Giraldo Trujillo" userId="9e5f2ca0-ce69-4b78-85ca-b1c2743d385d" providerId="ADAL" clId="{992D0009-164D-483B-A50F-4223226751DD}" dt="2023-02-23T21:41:48.853" v="4709" actId="1076"/>
          <ac:spMkLst>
            <pc:docMk/>
            <pc:sldMk cId="1526285445" sldId="267"/>
            <ac:spMk id="4" creationId="{363277E6-9B92-E700-3257-980127F5E7C5}"/>
          </ac:spMkLst>
        </pc:spChg>
        <pc:spChg chg="mod">
          <ac:chgData name="Luis Felipe Giraldo Trujillo" userId="9e5f2ca0-ce69-4b78-85ca-b1c2743d385d" providerId="ADAL" clId="{992D0009-164D-483B-A50F-4223226751DD}" dt="2023-02-23T21:33:57.227" v="4694" actId="14100"/>
          <ac:spMkLst>
            <pc:docMk/>
            <pc:sldMk cId="1526285445" sldId="267"/>
            <ac:spMk id="5" creationId="{E8CC25D7-4BB0-45D4-90A6-0DEC1B1690B4}"/>
          </ac:spMkLst>
        </pc:spChg>
        <pc:spChg chg="mod">
          <ac:chgData name="Luis Felipe Giraldo Trujillo" userId="9e5f2ca0-ce69-4b78-85ca-b1c2743d385d" providerId="ADAL" clId="{992D0009-164D-483B-A50F-4223226751DD}" dt="2023-02-23T21:41:50.943" v="4711" actId="20577"/>
          <ac:spMkLst>
            <pc:docMk/>
            <pc:sldMk cId="1526285445" sldId="267"/>
            <ac:spMk id="6" creationId="{34575F5E-0822-4646-816E-C7F6D747958F}"/>
          </ac:spMkLst>
        </pc:spChg>
        <pc:spChg chg="del mod">
          <ac:chgData name="Luis Felipe Giraldo Trujillo" userId="9e5f2ca0-ce69-4b78-85ca-b1c2743d385d" providerId="ADAL" clId="{992D0009-164D-483B-A50F-4223226751DD}" dt="2023-02-23T21:41:24.989" v="4700" actId="478"/>
          <ac:spMkLst>
            <pc:docMk/>
            <pc:sldMk cId="1526285445" sldId="267"/>
            <ac:spMk id="7" creationId="{8FC2518C-CC89-4330-921A-413F9E99D247}"/>
          </ac:spMkLst>
        </pc:spChg>
        <pc:spChg chg="del">
          <ac:chgData name="Luis Felipe Giraldo Trujillo" userId="9e5f2ca0-ce69-4b78-85ca-b1c2743d385d" providerId="ADAL" clId="{992D0009-164D-483B-A50F-4223226751DD}" dt="2023-02-23T21:42:22.776" v="4719" actId="478"/>
          <ac:spMkLst>
            <pc:docMk/>
            <pc:sldMk cId="1526285445" sldId="267"/>
            <ac:spMk id="8" creationId="{0963F44C-A1A0-41AB-A3C8-FEC2AD1ED32D}"/>
          </ac:spMkLst>
        </pc:spChg>
        <pc:spChg chg="add mod">
          <ac:chgData name="Luis Felipe Giraldo Trujillo" userId="9e5f2ca0-ce69-4b78-85ca-b1c2743d385d" providerId="ADAL" clId="{992D0009-164D-483B-A50F-4223226751DD}" dt="2023-02-23T21:41:53.691" v="4712" actId="1076"/>
          <ac:spMkLst>
            <pc:docMk/>
            <pc:sldMk cId="1526285445" sldId="267"/>
            <ac:spMk id="9" creationId="{0841142F-AC19-D21E-D215-00E303C2B1DD}"/>
          </ac:spMkLst>
        </pc:spChg>
        <pc:spChg chg="add mod">
          <ac:chgData name="Luis Felipe Giraldo Trujillo" userId="9e5f2ca0-ce69-4b78-85ca-b1c2743d385d" providerId="ADAL" clId="{992D0009-164D-483B-A50F-4223226751DD}" dt="2023-02-23T21:42:11.180" v="4717" actId="1076"/>
          <ac:spMkLst>
            <pc:docMk/>
            <pc:sldMk cId="1526285445" sldId="267"/>
            <ac:spMk id="10" creationId="{0FDAFBA0-3D82-71B0-21AB-066EE6B40432}"/>
          </ac:spMkLst>
        </pc:spChg>
        <pc:spChg chg="add mod ord">
          <ac:chgData name="Luis Felipe Giraldo Trujillo" userId="9e5f2ca0-ce69-4b78-85ca-b1c2743d385d" providerId="ADAL" clId="{992D0009-164D-483B-A50F-4223226751DD}" dt="2023-02-23T21:53:55.965" v="4899" actId="20577"/>
          <ac:spMkLst>
            <pc:docMk/>
            <pc:sldMk cId="1526285445" sldId="267"/>
            <ac:spMk id="11" creationId="{436D1DC4-6780-00F0-42A2-CE7FC583BBC3}"/>
          </ac:spMkLst>
        </pc:spChg>
        <pc:spChg chg="del">
          <ac:chgData name="Luis Felipe Giraldo Trujillo" userId="9e5f2ca0-ce69-4b78-85ca-b1c2743d385d" providerId="ADAL" clId="{992D0009-164D-483B-A50F-4223226751DD}" dt="2023-02-23T21:42:22.776" v="4719" actId="478"/>
          <ac:spMkLst>
            <pc:docMk/>
            <pc:sldMk cId="1526285445" sldId="267"/>
            <ac:spMk id="22" creationId="{A2326972-D526-4BD2-8EE7-B964271D5B04}"/>
          </ac:spMkLst>
        </pc:spChg>
        <pc:spChg chg="mod">
          <ac:chgData name="Luis Felipe Giraldo Trujillo" userId="9e5f2ca0-ce69-4b78-85ca-b1c2743d385d" providerId="ADAL" clId="{992D0009-164D-483B-A50F-4223226751DD}" dt="2023-02-24T02:54:36.809" v="6139" actId="20577"/>
          <ac:spMkLst>
            <pc:docMk/>
            <pc:sldMk cId="1526285445" sldId="267"/>
            <ac:spMk id="24" creationId="{84547D1C-267A-4A18-A74D-960DF2EBF56A}"/>
          </ac:spMkLst>
        </pc:spChg>
        <pc:grpChg chg="del">
          <ac:chgData name="Luis Felipe Giraldo Trujillo" userId="9e5f2ca0-ce69-4b78-85ca-b1c2743d385d" providerId="ADAL" clId="{992D0009-164D-483B-A50F-4223226751DD}" dt="2023-02-23T21:42:19.838" v="4718" actId="478"/>
          <ac:grpSpMkLst>
            <pc:docMk/>
            <pc:sldMk cId="1526285445" sldId="267"/>
            <ac:grpSpMk id="21" creationId="{6DEFE86B-C5C8-4837-B7E0-55082618367B}"/>
          </ac:grpSpMkLst>
        </pc:grpChg>
        <pc:picChg chg="add del mod">
          <ac:chgData name="Luis Felipe Giraldo Trujillo" userId="9e5f2ca0-ce69-4b78-85ca-b1c2743d385d" providerId="ADAL" clId="{992D0009-164D-483B-A50F-4223226751DD}" dt="2023-02-23T21:56:31.968" v="4900" actId="478"/>
          <ac:picMkLst>
            <pc:docMk/>
            <pc:sldMk cId="1526285445" sldId="267"/>
            <ac:picMk id="13" creationId="{EF7489EE-8203-5FC0-688E-C674F8753EA6}"/>
          </ac:picMkLst>
        </pc:picChg>
        <pc:picChg chg="add mod">
          <ac:chgData name="Luis Felipe Giraldo Trujillo" userId="9e5f2ca0-ce69-4b78-85ca-b1c2743d385d" providerId="ADAL" clId="{992D0009-164D-483B-A50F-4223226751DD}" dt="2023-02-23T21:56:36.997" v="4905" actId="14100"/>
          <ac:picMkLst>
            <pc:docMk/>
            <pc:sldMk cId="1526285445" sldId="267"/>
            <ac:picMk id="25" creationId="{C5B3860B-29C7-2EEA-1E09-FBD9EF345F1B}"/>
          </ac:picMkLst>
        </pc:picChg>
        <pc:cxnChg chg="mod">
          <ac:chgData name="Luis Felipe Giraldo Trujillo" userId="9e5f2ca0-ce69-4b78-85ca-b1c2743d385d" providerId="ADAL" clId="{992D0009-164D-483B-A50F-4223226751DD}" dt="2023-02-23T21:42:19.838" v="4718" actId="478"/>
          <ac:cxnSpMkLst>
            <pc:docMk/>
            <pc:sldMk cId="1526285445" sldId="267"/>
            <ac:cxnSpMk id="17" creationId="{A8AF6390-1A69-424F-99DC-CBFCFDFECD08}"/>
          </ac:cxnSpMkLst>
        </pc:cxnChg>
        <pc:cxnChg chg="mod">
          <ac:chgData name="Luis Felipe Giraldo Trujillo" userId="9e5f2ca0-ce69-4b78-85ca-b1c2743d385d" providerId="ADAL" clId="{992D0009-164D-483B-A50F-4223226751DD}" dt="2023-02-23T21:42:19.838" v="4718" actId="478"/>
          <ac:cxnSpMkLst>
            <pc:docMk/>
            <pc:sldMk cId="1526285445" sldId="267"/>
            <ac:cxnSpMk id="18" creationId="{E9F7F186-BCFE-406E-888D-8A808833EC96}"/>
          </ac:cxnSpMkLst>
        </pc:cxnChg>
      </pc:sldChg>
      <pc:sldChg chg="del">
        <pc:chgData name="Luis Felipe Giraldo Trujillo" userId="9e5f2ca0-ce69-4b78-85ca-b1c2743d385d" providerId="ADAL" clId="{992D0009-164D-483B-A50F-4223226751DD}" dt="2023-02-23T04:25:25.316" v="179" actId="47"/>
        <pc:sldMkLst>
          <pc:docMk/>
          <pc:sldMk cId="4163980863" sldId="267"/>
        </pc:sldMkLst>
      </pc:sldChg>
      <pc:sldChg chg="add del">
        <pc:chgData name="Luis Felipe Giraldo Trujillo" userId="9e5f2ca0-ce69-4b78-85ca-b1c2743d385d" providerId="ADAL" clId="{992D0009-164D-483B-A50F-4223226751DD}" dt="2023-02-23T21:32:08.823" v="4613" actId="47"/>
        <pc:sldMkLst>
          <pc:docMk/>
          <pc:sldMk cId="3162554726" sldId="268"/>
        </pc:sldMkLst>
      </pc:sldChg>
      <pc:sldChg chg="del">
        <pc:chgData name="Luis Felipe Giraldo Trujillo" userId="9e5f2ca0-ce69-4b78-85ca-b1c2743d385d" providerId="ADAL" clId="{992D0009-164D-483B-A50F-4223226751DD}" dt="2023-02-23T04:18:37.840" v="71" actId="47"/>
        <pc:sldMkLst>
          <pc:docMk/>
          <pc:sldMk cId="3862456034" sldId="268"/>
        </pc:sldMkLst>
      </pc:sldChg>
      <pc:sldChg chg="del">
        <pc:chgData name="Luis Felipe Giraldo Trujillo" userId="9e5f2ca0-ce69-4b78-85ca-b1c2743d385d" providerId="ADAL" clId="{992D0009-164D-483B-A50F-4223226751DD}" dt="2023-02-23T04:19:08.660" v="74" actId="47"/>
        <pc:sldMkLst>
          <pc:docMk/>
          <pc:sldMk cId="2097531918" sldId="269"/>
        </pc:sldMkLst>
      </pc:sldChg>
      <pc:sldChg chg="modSp del mod">
        <pc:chgData name="Luis Felipe Giraldo Trujillo" userId="9e5f2ca0-ce69-4b78-85ca-b1c2743d385d" providerId="ADAL" clId="{992D0009-164D-483B-A50F-4223226751DD}" dt="2023-02-23T04:26:18.977" v="238" actId="47"/>
        <pc:sldMkLst>
          <pc:docMk/>
          <pc:sldMk cId="941367188" sldId="270"/>
        </pc:sldMkLst>
        <pc:spChg chg="mod">
          <ac:chgData name="Luis Felipe Giraldo Trujillo" userId="9e5f2ca0-ce69-4b78-85ca-b1c2743d385d" providerId="ADAL" clId="{992D0009-164D-483B-A50F-4223226751DD}" dt="2023-02-23T04:19:02.873" v="73" actId="20577"/>
          <ac:spMkLst>
            <pc:docMk/>
            <pc:sldMk cId="941367188" sldId="270"/>
            <ac:spMk id="3" creationId="{400A4CB9-3F91-4B1B-951A-7962690C6E4E}"/>
          </ac:spMkLst>
        </pc:spChg>
      </pc:sldChg>
      <pc:sldChg chg="del">
        <pc:chgData name="Luis Felipe Giraldo Trujillo" userId="9e5f2ca0-ce69-4b78-85ca-b1c2743d385d" providerId="ADAL" clId="{992D0009-164D-483B-A50F-4223226751DD}" dt="2023-02-23T04:19:08.660" v="74" actId="47"/>
        <pc:sldMkLst>
          <pc:docMk/>
          <pc:sldMk cId="743437135" sldId="271"/>
        </pc:sldMkLst>
      </pc:sldChg>
      <pc:sldChg chg="del">
        <pc:chgData name="Luis Felipe Giraldo Trujillo" userId="9e5f2ca0-ce69-4b78-85ca-b1c2743d385d" providerId="ADAL" clId="{992D0009-164D-483B-A50F-4223226751DD}" dt="2023-02-23T04:19:08.660" v="74" actId="47"/>
        <pc:sldMkLst>
          <pc:docMk/>
          <pc:sldMk cId="445822590" sldId="272"/>
        </pc:sldMkLst>
      </pc:sldChg>
      <pc:sldChg chg="del">
        <pc:chgData name="Luis Felipe Giraldo Trujillo" userId="9e5f2ca0-ce69-4b78-85ca-b1c2743d385d" providerId="ADAL" clId="{992D0009-164D-483B-A50F-4223226751DD}" dt="2023-02-23T04:19:08.660" v="74" actId="47"/>
        <pc:sldMkLst>
          <pc:docMk/>
          <pc:sldMk cId="3689224013" sldId="273"/>
        </pc:sldMkLst>
      </pc:sldChg>
      <pc:sldChg chg="del">
        <pc:chgData name="Luis Felipe Giraldo Trujillo" userId="9e5f2ca0-ce69-4b78-85ca-b1c2743d385d" providerId="ADAL" clId="{992D0009-164D-483B-A50F-4223226751DD}" dt="2023-02-23T04:19:08.660" v="74" actId="47"/>
        <pc:sldMkLst>
          <pc:docMk/>
          <pc:sldMk cId="3513725312" sldId="274"/>
        </pc:sldMkLst>
      </pc:sldChg>
      <pc:sldChg chg="del">
        <pc:chgData name="Luis Felipe Giraldo Trujillo" userId="9e5f2ca0-ce69-4b78-85ca-b1c2743d385d" providerId="ADAL" clId="{992D0009-164D-483B-A50F-4223226751DD}" dt="2023-02-23T04:19:08.660" v="74" actId="47"/>
        <pc:sldMkLst>
          <pc:docMk/>
          <pc:sldMk cId="2826478607" sldId="275"/>
        </pc:sldMkLst>
      </pc:sldChg>
      <pc:sldChg chg="addSp delSp modSp mod">
        <pc:chgData name="Luis Felipe Giraldo Trujillo" userId="9e5f2ca0-ce69-4b78-85ca-b1c2743d385d" providerId="ADAL" clId="{992D0009-164D-483B-A50F-4223226751DD}" dt="2023-02-23T04:32:49.603" v="449" actId="403"/>
        <pc:sldMkLst>
          <pc:docMk/>
          <pc:sldMk cId="3649856937" sldId="276"/>
        </pc:sldMkLst>
        <pc:spChg chg="del">
          <ac:chgData name="Luis Felipe Giraldo Trujillo" userId="9e5f2ca0-ce69-4b78-85ca-b1c2743d385d" providerId="ADAL" clId="{992D0009-164D-483B-A50F-4223226751DD}" dt="2023-02-23T04:19:13.482" v="75" actId="478"/>
          <ac:spMkLst>
            <pc:docMk/>
            <pc:sldMk cId="3649856937" sldId="276"/>
            <ac:spMk id="3" creationId="{AD566BF4-D0EE-475A-AA1D-EE44EAD5A196}"/>
          </ac:spMkLst>
        </pc:spChg>
        <pc:spChg chg="add del mod">
          <ac:chgData name="Luis Felipe Giraldo Trujillo" userId="9e5f2ca0-ce69-4b78-85ca-b1c2743d385d" providerId="ADAL" clId="{992D0009-164D-483B-A50F-4223226751DD}" dt="2023-02-23T04:19:15.614" v="76" actId="478"/>
          <ac:spMkLst>
            <pc:docMk/>
            <pc:sldMk cId="3649856937" sldId="276"/>
            <ac:spMk id="4" creationId="{B2E8D244-B740-1635-386A-D81976EA3165}"/>
          </ac:spMkLst>
        </pc:spChg>
        <pc:spChg chg="del">
          <ac:chgData name="Luis Felipe Giraldo Trujillo" userId="9e5f2ca0-ce69-4b78-85ca-b1c2743d385d" providerId="ADAL" clId="{992D0009-164D-483B-A50F-4223226751DD}" dt="2023-02-23T04:26:33.045" v="239" actId="478"/>
          <ac:spMkLst>
            <pc:docMk/>
            <pc:sldMk cId="3649856937" sldId="276"/>
            <ac:spMk id="5" creationId="{001C99B1-B4FC-4227-9D3F-95AD8EF6B815}"/>
          </ac:spMkLst>
        </pc:spChg>
        <pc:spChg chg="del">
          <ac:chgData name="Luis Felipe Giraldo Trujillo" userId="9e5f2ca0-ce69-4b78-85ca-b1c2743d385d" providerId="ADAL" clId="{992D0009-164D-483B-A50F-4223226751DD}" dt="2023-02-23T04:26:33.045" v="239" actId="478"/>
          <ac:spMkLst>
            <pc:docMk/>
            <pc:sldMk cId="3649856937" sldId="276"/>
            <ac:spMk id="6" creationId="{BD9A354F-36D8-4DA0-8EF8-5340329EEBF4}"/>
          </ac:spMkLst>
        </pc:spChg>
        <pc:spChg chg="del">
          <ac:chgData name="Luis Felipe Giraldo Trujillo" userId="9e5f2ca0-ce69-4b78-85ca-b1c2743d385d" providerId="ADAL" clId="{992D0009-164D-483B-A50F-4223226751DD}" dt="2023-02-23T04:26:33.045" v="239" actId="478"/>
          <ac:spMkLst>
            <pc:docMk/>
            <pc:sldMk cId="3649856937" sldId="276"/>
            <ac:spMk id="7" creationId="{9BDE1BAF-4859-4E55-99B4-1330451FF774}"/>
          </ac:spMkLst>
        </pc:spChg>
        <pc:spChg chg="del">
          <ac:chgData name="Luis Felipe Giraldo Trujillo" userId="9e5f2ca0-ce69-4b78-85ca-b1c2743d385d" providerId="ADAL" clId="{992D0009-164D-483B-A50F-4223226751DD}" dt="2023-02-23T04:26:33.045" v="239" actId="478"/>
          <ac:spMkLst>
            <pc:docMk/>
            <pc:sldMk cId="3649856937" sldId="276"/>
            <ac:spMk id="8" creationId="{F85A30C2-CC42-43A6-8F21-787655773EC3}"/>
          </ac:spMkLst>
        </pc:spChg>
        <pc:spChg chg="del">
          <ac:chgData name="Luis Felipe Giraldo Trujillo" userId="9e5f2ca0-ce69-4b78-85ca-b1c2743d385d" providerId="ADAL" clId="{992D0009-164D-483B-A50F-4223226751DD}" dt="2023-02-23T04:26:33.045" v="239" actId="478"/>
          <ac:spMkLst>
            <pc:docMk/>
            <pc:sldMk cId="3649856937" sldId="276"/>
            <ac:spMk id="9" creationId="{F8E693AA-B606-4B9D-89EC-258370E0AE72}"/>
          </ac:spMkLst>
        </pc:spChg>
        <pc:spChg chg="del">
          <ac:chgData name="Luis Felipe Giraldo Trujillo" userId="9e5f2ca0-ce69-4b78-85ca-b1c2743d385d" providerId="ADAL" clId="{992D0009-164D-483B-A50F-4223226751DD}" dt="2023-02-23T04:26:33.045" v="239" actId="478"/>
          <ac:spMkLst>
            <pc:docMk/>
            <pc:sldMk cId="3649856937" sldId="276"/>
            <ac:spMk id="10" creationId="{43AE1973-28D5-4F6B-A867-D648F3F7D532}"/>
          </ac:spMkLst>
        </pc:spChg>
        <pc:spChg chg="del mod">
          <ac:chgData name="Luis Felipe Giraldo Trujillo" userId="9e5f2ca0-ce69-4b78-85ca-b1c2743d385d" providerId="ADAL" clId="{992D0009-164D-483B-A50F-4223226751DD}" dt="2023-02-23T04:26:33.045" v="239" actId="478"/>
          <ac:spMkLst>
            <pc:docMk/>
            <pc:sldMk cId="3649856937" sldId="276"/>
            <ac:spMk id="11" creationId="{06BE6241-31D7-4A69-A861-2774EA8991A3}"/>
          </ac:spMkLst>
        </pc:spChg>
        <pc:spChg chg="add mod topLvl">
          <ac:chgData name="Luis Felipe Giraldo Trujillo" userId="9e5f2ca0-ce69-4b78-85ca-b1c2743d385d" providerId="ADAL" clId="{992D0009-164D-483B-A50F-4223226751DD}" dt="2023-02-23T04:30:38.565" v="298" actId="165"/>
          <ac:spMkLst>
            <pc:docMk/>
            <pc:sldMk cId="3649856937" sldId="276"/>
            <ac:spMk id="12" creationId="{8E4FD640-49C7-86A8-3438-D805B98D97F9}"/>
          </ac:spMkLst>
        </pc:spChg>
        <pc:spChg chg="add mod topLvl">
          <ac:chgData name="Luis Felipe Giraldo Trujillo" userId="9e5f2ca0-ce69-4b78-85ca-b1c2743d385d" providerId="ADAL" clId="{992D0009-164D-483B-A50F-4223226751DD}" dt="2023-02-23T04:30:38.565" v="298" actId="165"/>
          <ac:spMkLst>
            <pc:docMk/>
            <pc:sldMk cId="3649856937" sldId="276"/>
            <ac:spMk id="14" creationId="{74FD036A-380A-0BD2-18A7-96B48DBF45C2}"/>
          </ac:spMkLst>
        </pc:spChg>
        <pc:spChg chg="add mod topLvl">
          <ac:chgData name="Luis Felipe Giraldo Trujillo" userId="9e5f2ca0-ce69-4b78-85ca-b1c2743d385d" providerId="ADAL" clId="{992D0009-164D-483B-A50F-4223226751DD}" dt="2023-02-23T04:30:38.565" v="298" actId="165"/>
          <ac:spMkLst>
            <pc:docMk/>
            <pc:sldMk cId="3649856937" sldId="276"/>
            <ac:spMk id="16" creationId="{505E3B75-EBAC-0FD9-21A1-F30B5F02E895}"/>
          </ac:spMkLst>
        </pc:spChg>
        <pc:spChg chg="del">
          <ac:chgData name="Luis Felipe Giraldo Trujillo" userId="9e5f2ca0-ce69-4b78-85ca-b1c2743d385d" providerId="ADAL" clId="{992D0009-164D-483B-A50F-4223226751DD}" dt="2023-02-23T04:26:33.045" v="239" actId="478"/>
          <ac:spMkLst>
            <pc:docMk/>
            <pc:sldMk cId="3649856937" sldId="276"/>
            <ac:spMk id="18" creationId="{8DC27447-9781-4058-B6E7-B8D1918646BB}"/>
          </ac:spMkLst>
        </pc:spChg>
        <pc:spChg chg="add mod topLvl">
          <ac:chgData name="Luis Felipe Giraldo Trujillo" userId="9e5f2ca0-ce69-4b78-85ca-b1c2743d385d" providerId="ADAL" clId="{992D0009-164D-483B-A50F-4223226751DD}" dt="2023-02-23T04:30:38.565" v="298" actId="165"/>
          <ac:spMkLst>
            <pc:docMk/>
            <pc:sldMk cId="3649856937" sldId="276"/>
            <ac:spMk id="19" creationId="{04851E01-8A6C-ED7D-0E51-4F9BE62F4107}"/>
          </ac:spMkLst>
        </pc:spChg>
        <pc:spChg chg="add mod topLvl">
          <ac:chgData name="Luis Felipe Giraldo Trujillo" userId="9e5f2ca0-ce69-4b78-85ca-b1c2743d385d" providerId="ADAL" clId="{992D0009-164D-483B-A50F-4223226751DD}" dt="2023-02-23T04:30:38.565" v="298" actId="165"/>
          <ac:spMkLst>
            <pc:docMk/>
            <pc:sldMk cId="3649856937" sldId="276"/>
            <ac:spMk id="20" creationId="{B21054DD-9AF4-7D26-2A71-4DEF377370BC}"/>
          </ac:spMkLst>
        </pc:spChg>
        <pc:spChg chg="add mod topLvl">
          <ac:chgData name="Luis Felipe Giraldo Trujillo" userId="9e5f2ca0-ce69-4b78-85ca-b1c2743d385d" providerId="ADAL" clId="{992D0009-164D-483B-A50F-4223226751DD}" dt="2023-02-23T04:30:38.565" v="298" actId="165"/>
          <ac:spMkLst>
            <pc:docMk/>
            <pc:sldMk cId="3649856937" sldId="276"/>
            <ac:spMk id="21" creationId="{10E68823-32F4-CE22-1CB9-C75F230D6347}"/>
          </ac:spMkLst>
        </pc:spChg>
        <pc:spChg chg="add mod topLvl">
          <ac:chgData name="Luis Felipe Giraldo Trujillo" userId="9e5f2ca0-ce69-4b78-85ca-b1c2743d385d" providerId="ADAL" clId="{992D0009-164D-483B-A50F-4223226751DD}" dt="2023-02-23T04:30:38.565" v="298" actId="165"/>
          <ac:spMkLst>
            <pc:docMk/>
            <pc:sldMk cId="3649856937" sldId="276"/>
            <ac:spMk id="22" creationId="{6EAAF64A-E7A3-244D-7D51-930F9C630416}"/>
          </ac:spMkLst>
        </pc:spChg>
        <pc:spChg chg="add mod topLvl">
          <ac:chgData name="Luis Felipe Giraldo Trujillo" userId="9e5f2ca0-ce69-4b78-85ca-b1c2743d385d" providerId="ADAL" clId="{992D0009-164D-483B-A50F-4223226751DD}" dt="2023-02-23T04:30:38.565" v="298" actId="165"/>
          <ac:spMkLst>
            <pc:docMk/>
            <pc:sldMk cId="3649856937" sldId="276"/>
            <ac:spMk id="26" creationId="{87629DD1-E1F4-1B3C-67AC-9322C84EC0F3}"/>
          </ac:spMkLst>
        </pc:spChg>
        <pc:spChg chg="add mod">
          <ac:chgData name="Luis Felipe Giraldo Trujillo" userId="9e5f2ca0-ce69-4b78-85ca-b1c2743d385d" providerId="ADAL" clId="{992D0009-164D-483B-A50F-4223226751DD}" dt="2023-02-23T04:32:49.603" v="449" actId="403"/>
          <ac:spMkLst>
            <pc:docMk/>
            <pc:sldMk cId="3649856937" sldId="276"/>
            <ac:spMk id="28" creationId="{DA3DE601-74CB-C8AF-3382-E26D7630DAE9}"/>
          </ac:spMkLst>
        </pc:spChg>
        <pc:grpChg chg="add del mod">
          <ac:chgData name="Luis Felipe Giraldo Trujillo" userId="9e5f2ca0-ce69-4b78-85ca-b1c2743d385d" providerId="ADAL" clId="{992D0009-164D-483B-A50F-4223226751DD}" dt="2023-02-23T04:30:38.565" v="298" actId="165"/>
          <ac:grpSpMkLst>
            <pc:docMk/>
            <pc:sldMk cId="3649856937" sldId="276"/>
            <ac:grpSpMk id="27" creationId="{CCB7ADFD-719A-7B47-060B-44761D0B3B0E}"/>
          </ac:grpSpMkLst>
        </pc:grpChg>
        <pc:cxnChg chg="del">
          <ac:chgData name="Luis Felipe Giraldo Trujillo" userId="9e5f2ca0-ce69-4b78-85ca-b1c2743d385d" providerId="ADAL" clId="{992D0009-164D-483B-A50F-4223226751DD}" dt="2023-02-23T04:26:33.045" v="239" actId="478"/>
          <ac:cxnSpMkLst>
            <pc:docMk/>
            <pc:sldMk cId="3649856937" sldId="276"/>
            <ac:cxnSpMk id="13" creationId="{FFBD1FCA-C808-4B5E-BAEF-5A46E9AFF4A4}"/>
          </ac:cxnSpMkLst>
        </pc:cxnChg>
        <pc:cxnChg chg="del">
          <ac:chgData name="Luis Felipe Giraldo Trujillo" userId="9e5f2ca0-ce69-4b78-85ca-b1c2743d385d" providerId="ADAL" clId="{992D0009-164D-483B-A50F-4223226751DD}" dt="2023-02-23T04:26:33.045" v="239" actId="478"/>
          <ac:cxnSpMkLst>
            <pc:docMk/>
            <pc:sldMk cId="3649856937" sldId="276"/>
            <ac:cxnSpMk id="15" creationId="{8FD934B0-FFB8-4205-B72A-14F8FDD7D7EC}"/>
          </ac:cxnSpMkLst>
        </pc:cxnChg>
        <pc:cxnChg chg="del">
          <ac:chgData name="Luis Felipe Giraldo Trujillo" userId="9e5f2ca0-ce69-4b78-85ca-b1c2743d385d" providerId="ADAL" clId="{992D0009-164D-483B-A50F-4223226751DD}" dt="2023-02-23T04:26:33.045" v="239" actId="478"/>
          <ac:cxnSpMkLst>
            <pc:docMk/>
            <pc:sldMk cId="3649856937" sldId="276"/>
            <ac:cxnSpMk id="17" creationId="{2EA520B8-2D65-4411-AA6D-433C2CD529F9}"/>
          </ac:cxnSpMkLst>
        </pc:cxnChg>
        <pc:cxnChg chg="add mod topLvl">
          <ac:chgData name="Luis Felipe Giraldo Trujillo" userId="9e5f2ca0-ce69-4b78-85ca-b1c2743d385d" providerId="ADAL" clId="{992D0009-164D-483B-A50F-4223226751DD}" dt="2023-02-23T04:30:46.709" v="299" actId="208"/>
          <ac:cxnSpMkLst>
            <pc:docMk/>
            <pc:sldMk cId="3649856937" sldId="276"/>
            <ac:cxnSpMk id="23" creationId="{DDF17356-CF70-D878-476F-55174F39D507}"/>
          </ac:cxnSpMkLst>
        </pc:cxnChg>
        <pc:cxnChg chg="add mod topLvl">
          <ac:chgData name="Luis Felipe Giraldo Trujillo" userId="9e5f2ca0-ce69-4b78-85ca-b1c2743d385d" providerId="ADAL" clId="{992D0009-164D-483B-A50F-4223226751DD}" dt="2023-02-23T04:30:46.709" v="299" actId="208"/>
          <ac:cxnSpMkLst>
            <pc:docMk/>
            <pc:sldMk cId="3649856937" sldId="276"/>
            <ac:cxnSpMk id="24" creationId="{7C279D39-5192-0EAA-7853-4A9DCEFE8B2F}"/>
          </ac:cxnSpMkLst>
        </pc:cxnChg>
        <pc:cxnChg chg="add mod topLvl">
          <ac:chgData name="Luis Felipe Giraldo Trujillo" userId="9e5f2ca0-ce69-4b78-85ca-b1c2743d385d" providerId="ADAL" clId="{992D0009-164D-483B-A50F-4223226751DD}" dt="2023-02-23T04:30:46.709" v="299" actId="208"/>
          <ac:cxnSpMkLst>
            <pc:docMk/>
            <pc:sldMk cId="3649856937" sldId="276"/>
            <ac:cxnSpMk id="25" creationId="{33E7C93B-C9B1-7D11-E40D-A1858904FF26}"/>
          </ac:cxnSpMkLst>
        </pc:cxnChg>
      </pc:sldChg>
      <pc:sldChg chg="del">
        <pc:chgData name="Luis Felipe Giraldo Trujillo" userId="9e5f2ca0-ce69-4b78-85ca-b1c2743d385d" providerId="ADAL" clId="{992D0009-164D-483B-A50F-4223226751DD}" dt="2023-02-23T04:19:39.929" v="131" actId="47"/>
        <pc:sldMkLst>
          <pc:docMk/>
          <pc:sldMk cId="145656194" sldId="277"/>
        </pc:sldMkLst>
      </pc:sldChg>
      <pc:sldChg chg="modSp add mod ord modAnim">
        <pc:chgData name="Luis Felipe Giraldo Trujillo" userId="9e5f2ca0-ce69-4b78-85ca-b1c2743d385d" providerId="ADAL" clId="{992D0009-164D-483B-A50F-4223226751DD}" dt="2023-02-23T04:34:11.104" v="478"/>
        <pc:sldMkLst>
          <pc:docMk/>
          <pc:sldMk cId="420925780" sldId="279"/>
        </pc:sldMkLst>
        <pc:spChg chg="mod">
          <ac:chgData name="Luis Felipe Giraldo Trujillo" userId="9e5f2ca0-ce69-4b78-85ca-b1c2743d385d" providerId="ADAL" clId="{992D0009-164D-483B-A50F-4223226751DD}" dt="2023-02-23T04:33:41.636" v="475" actId="5793"/>
          <ac:spMkLst>
            <pc:docMk/>
            <pc:sldMk cId="420925780" sldId="279"/>
            <ac:spMk id="3" creationId="{71220831-8420-468F-BF42-10C866939C2F}"/>
          </ac:spMkLst>
        </pc:spChg>
      </pc:sldChg>
      <pc:sldChg chg="add del">
        <pc:chgData name="Luis Felipe Giraldo Trujillo" userId="9e5f2ca0-ce69-4b78-85ca-b1c2743d385d" providerId="ADAL" clId="{992D0009-164D-483B-A50F-4223226751DD}" dt="2023-02-23T04:31:51.834" v="348" actId="2696"/>
        <pc:sldMkLst>
          <pc:docMk/>
          <pc:sldMk cId="1867181699" sldId="279"/>
        </pc:sldMkLst>
      </pc:sldChg>
      <pc:sldChg chg="delSp modSp add del mod">
        <pc:chgData name="Luis Felipe Giraldo Trujillo" userId="9e5f2ca0-ce69-4b78-85ca-b1c2743d385d" providerId="ADAL" clId="{992D0009-164D-483B-A50F-4223226751DD}" dt="2023-02-23T19:49:08.812" v="4529" actId="20577"/>
        <pc:sldMkLst>
          <pc:docMk/>
          <pc:sldMk cId="1371935028" sldId="280"/>
        </pc:sldMkLst>
        <pc:spChg chg="del mod">
          <ac:chgData name="Luis Felipe Giraldo Trujillo" userId="9e5f2ca0-ce69-4b78-85ca-b1c2743d385d" providerId="ADAL" clId="{992D0009-164D-483B-A50F-4223226751DD}" dt="2023-02-23T19:25:42.014" v="4231" actId="478"/>
          <ac:spMkLst>
            <pc:docMk/>
            <pc:sldMk cId="1371935028" sldId="280"/>
            <ac:spMk id="2" creationId="{04F64FBE-CFA0-407C-9CE7-7E3BB998C22C}"/>
          </ac:spMkLst>
        </pc:spChg>
        <pc:spChg chg="del">
          <ac:chgData name="Luis Felipe Giraldo Trujillo" userId="9e5f2ca0-ce69-4b78-85ca-b1c2743d385d" providerId="ADAL" clId="{992D0009-164D-483B-A50F-4223226751DD}" dt="2023-02-23T19:25:42.014" v="4231" actId="478"/>
          <ac:spMkLst>
            <pc:docMk/>
            <pc:sldMk cId="1371935028" sldId="280"/>
            <ac:spMk id="3" creationId="{B69D1062-3EA3-4B36-AD46-FA7DC0FBE88A}"/>
          </ac:spMkLst>
        </pc:spChg>
        <pc:spChg chg="mod">
          <ac:chgData name="Luis Felipe Giraldo Trujillo" userId="9e5f2ca0-ce69-4b78-85ca-b1c2743d385d" providerId="ADAL" clId="{992D0009-164D-483B-A50F-4223226751DD}" dt="2023-02-23T19:49:08.812" v="4529" actId="20577"/>
          <ac:spMkLst>
            <pc:docMk/>
            <pc:sldMk cId="1371935028" sldId="280"/>
            <ac:spMk id="4" creationId="{188CF5AD-FE5A-49B5-9366-FDB93DEEE621}"/>
          </ac:spMkLst>
        </pc:spChg>
      </pc:sldChg>
      <pc:sldChg chg="del">
        <pc:chgData name="Luis Felipe Giraldo Trujillo" userId="9e5f2ca0-ce69-4b78-85ca-b1c2743d385d" providerId="ADAL" clId="{992D0009-164D-483B-A50F-4223226751DD}" dt="2023-02-23T04:19:39.929" v="131" actId="47"/>
        <pc:sldMkLst>
          <pc:docMk/>
          <pc:sldMk cId="912397992" sldId="281"/>
        </pc:sldMkLst>
      </pc:sldChg>
      <pc:sldChg chg="add del">
        <pc:chgData name="Luis Felipe Giraldo Trujillo" userId="9e5f2ca0-ce69-4b78-85ca-b1c2743d385d" providerId="ADAL" clId="{992D0009-164D-483B-A50F-4223226751DD}" dt="2023-02-23T22:39:38.045" v="5509" actId="47"/>
        <pc:sldMkLst>
          <pc:docMk/>
          <pc:sldMk cId="2503638050" sldId="281"/>
        </pc:sldMkLst>
      </pc:sldChg>
      <pc:sldChg chg="del">
        <pc:chgData name="Luis Felipe Giraldo Trujillo" userId="9e5f2ca0-ce69-4b78-85ca-b1c2743d385d" providerId="ADAL" clId="{992D0009-164D-483B-A50F-4223226751DD}" dt="2023-02-23T04:19:39.929" v="131" actId="47"/>
        <pc:sldMkLst>
          <pc:docMk/>
          <pc:sldMk cId="1967097969" sldId="282"/>
        </pc:sldMkLst>
      </pc:sldChg>
      <pc:sldChg chg="add del">
        <pc:chgData name="Luis Felipe Giraldo Trujillo" userId="9e5f2ca0-ce69-4b78-85ca-b1c2743d385d" providerId="ADAL" clId="{992D0009-164D-483B-A50F-4223226751DD}" dt="2023-02-23T22:39:38.045" v="5509" actId="47"/>
        <pc:sldMkLst>
          <pc:docMk/>
          <pc:sldMk cId="2721764578" sldId="283"/>
        </pc:sldMkLst>
      </pc:sldChg>
      <pc:sldChg chg="del">
        <pc:chgData name="Luis Felipe Giraldo Trujillo" userId="9e5f2ca0-ce69-4b78-85ca-b1c2743d385d" providerId="ADAL" clId="{992D0009-164D-483B-A50F-4223226751DD}" dt="2023-02-23T04:19:39.929" v="131" actId="47"/>
        <pc:sldMkLst>
          <pc:docMk/>
          <pc:sldMk cId="2945106132" sldId="283"/>
        </pc:sldMkLst>
      </pc:sldChg>
      <pc:sldChg chg="del">
        <pc:chgData name="Luis Felipe Giraldo Trujillo" userId="9e5f2ca0-ce69-4b78-85ca-b1c2743d385d" providerId="ADAL" clId="{992D0009-164D-483B-A50F-4223226751DD}" dt="2023-02-23T04:36:30.567" v="517" actId="47"/>
        <pc:sldMkLst>
          <pc:docMk/>
          <pc:sldMk cId="50798733" sldId="284"/>
        </pc:sldMkLst>
      </pc:sldChg>
      <pc:sldChg chg="del">
        <pc:chgData name="Luis Felipe Giraldo Trujillo" userId="9e5f2ca0-ce69-4b78-85ca-b1c2743d385d" providerId="ADAL" clId="{992D0009-164D-483B-A50F-4223226751DD}" dt="2023-02-23T04:19:39.929" v="131" actId="47"/>
        <pc:sldMkLst>
          <pc:docMk/>
          <pc:sldMk cId="1782280501" sldId="285"/>
        </pc:sldMkLst>
      </pc:sldChg>
      <pc:sldChg chg="del">
        <pc:chgData name="Luis Felipe Giraldo Trujillo" userId="9e5f2ca0-ce69-4b78-85ca-b1c2743d385d" providerId="ADAL" clId="{992D0009-164D-483B-A50F-4223226751DD}" dt="2023-02-23T04:19:39.929" v="131" actId="47"/>
        <pc:sldMkLst>
          <pc:docMk/>
          <pc:sldMk cId="685901281" sldId="286"/>
        </pc:sldMkLst>
      </pc:sldChg>
      <pc:sldChg chg="modSp add del mod">
        <pc:chgData name="Luis Felipe Giraldo Trujillo" userId="9e5f2ca0-ce69-4b78-85ca-b1c2743d385d" providerId="ADAL" clId="{992D0009-164D-483B-A50F-4223226751DD}" dt="2023-02-23T19:49:29.347" v="4535"/>
        <pc:sldMkLst>
          <pc:docMk/>
          <pc:sldMk cId="436800846" sldId="288"/>
        </pc:sldMkLst>
        <pc:spChg chg="mod">
          <ac:chgData name="Luis Felipe Giraldo Trujillo" userId="9e5f2ca0-ce69-4b78-85ca-b1c2743d385d" providerId="ADAL" clId="{992D0009-164D-483B-A50F-4223226751DD}" dt="2023-02-23T19:25:47.046" v="4232" actId="1076"/>
          <ac:spMkLst>
            <pc:docMk/>
            <pc:sldMk cId="436800846" sldId="288"/>
            <ac:spMk id="39" creationId="{171546D7-4EC8-4D96-B6AB-AF49892110AB}"/>
          </ac:spMkLst>
        </pc:spChg>
        <pc:spChg chg="mod">
          <ac:chgData name="Luis Felipe Giraldo Trujillo" userId="9e5f2ca0-ce69-4b78-85ca-b1c2743d385d" providerId="ADAL" clId="{992D0009-164D-483B-A50F-4223226751DD}" dt="2023-02-23T19:49:29.347" v="4535"/>
          <ac:spMkLst>
            <pc:docMk/>
            <pc:sldMk cId="436800846" sldId="288"/>
            <ac:spMk id="40" creationId="{52C38518-13BF-4BF2-B7D1-2939626C5F79}"/>
          </ac:spMkLst>
        </pc:spChg>
      </pc:sldChg>
      <pc:sldChg chg="del">
        <pc:chgData name="Luis Felipe Giraldo Trujillo" userId="9e5f2ca0-ce69-4b78-85ca-b1c2743d385d" providerId="ADAL" clId="{992D0009-164D-483B-A50F-4223226751DD}" dt="2023-02-23T04:19:39.929" v="131" actId="47"/>
        <pc:sldMkLst>
          <pc:docMk/>
          <pc:sldMk cId="2740234135" sldId="289"/>
        </pc:sldMkLst>
      </pc:sldChg>
      <pc:sldChg chg="del">
        <pc:chgData name="Luis Felipe Giraldo Trujillo" userId="9e5f2ca0-ce69-4b78-85ca-b1c2743d385d" providerId="ADAL" clId="{992D0009-164D-483B-A50F-4223226751DD}" dt="2023-02-23T04:19:39.929" v="131" actId="47"/>
        <pc:sldMkLst>
          <pc:docMk/>
          <pc:sldMk cId="3801720269" sldId="291"/>
        </pc:sldMkLst>
      </pc:sldChg>
      <pc:sldChg chg="add">
        <pc:chgData name="Luis Felipe Giraldo Trujillo" userId="9e5f2ca0-ce69-4b78-85ca-b1c2743d385d" providerId="ADAL" clId="{992D0009-164D-483B-A50F-4223226751DD}" dt="2023-02-24T02:54:21.219" v="6136"/>
        <pc:sldMkLst>
          <pc:docMk/>
          <pc:sldMk cId="146966150" sldId="293"/>
        </pc:sldMkLst>
      </pc:sldChg>
      <pc:sldChg chg="del">
        <pc:chgData name="Luis Felipe Giraldo Trujillo" userId="9e5f2ca0-ce69-4b78-85ca-b1c2743d385d" providerId="ADAL" clId="{992D0009-164D-483B-A50F-4223226751DD}" dt="2023-02-23T04:36:32.897" v="519" actId="47"/>
        <pc:sldMkLst>
          <pc:docMk/>
          <pc:sldMk cId="758963443" sldId="295"/>
        </pc:sldMkLst>
      </pc:sldChg>
      <pc:sldChg chg="add">
        <pc:chgData name="Luis Felipe Giraldo Trujillo" userId="9e5f2ca0-ce69-4b78-85ca-b1c2743d385d" providerId="ADAL" clId="{992D0009-164D-483B-A50F-4223226751DD}" dt="2023-02-24T02:54:21.219" v="6136"/>
        <pc:sldMkLst>
          <pc:docMk/>
          <pc:sldMk cId="3908290677" sldId="295"/>
        </pc:sldMkLst>
      </pc:sldChg>
      <pc:sldChg chg="add">
        <pc:chgData name="Luis Felipe Giraldo Trujillo" userId="9e5f2ca0-ce69-4b78-85ca-b1c2743d385d" providerId="ADAL" clId="{992D0009-164D-483B-A50F-4223226751DD}" dt="2023-02-24T02:54:21.219" v="6136"/>
        <pc:sldMkLst>
          <pc:docMk/>
          <pc:sldMk cId="734610060" sldId="296"/>
        </pc:sldMkLst>
      </pc:sldChg>
      <pc:sldChg chg="del">
        <pc:chgData name="Luis Felipe Giraldo Trujillo" userId="9e5f2ca0-ce69-4b78-85ca-b1c2743d385d" providerId="ADAL" clId="{992D0009-164D-483B-A50F-4223226751DD}" dt="2023-02-23T04:36:34.843" v="520" actId="47"/>
        <pc:sldMkLst>
          <pc:docMk/>
          <pc:sldMk cId="2075241082" sldId="296"/>
        </pc:sldMkLst>
      </pc:sldChg>
      <pc:sldChg chg="del">
        <pc:chgData name="Luis Felipe Giraldo Trujillo" userId="9e5f2ca0-ce69-4b78-85ca-b1c2743d385d" providerId="ADAL" clId="{992D0009-164D-483B-A50F-4223226751DD}" dt="2023-02-23T04:36:37.097" v="522" actId="47"/>
        <pc:sldMkLst>
          <pc:docMk/>
          <pc:sldMk cId="2802673419" sldId="299"/>
        </pc:sldMkLst>
      </pc:sldChg>
      <pc:sldChg chg="del">
        <pc:chgData name="Luis Felipe Giraldo Trujillo" userId="9e5f2ca0-ce69-4b78-85ca-b1c2743d385d" providerId="ADAL" clId="{992D0009-164D-483B-A50F-4223226751DD}" dt="2023-02-23T04:36:35.977" v="521" actId="47"/>
        <pc:sldMkLst>
          <pc:docMk/>
          <pc:sldMk cId="1092501327" sldId="300"/>
        </pc:sldMkLst>
      </pc:sldChg>
      <pc:sldChg chg="modSp add mod">
        <pc:chgData name="Luis Felipe Giraldo Trujillo" userId="9e5f2ca0-ce69-4b78-85ca-b1c2743d385d" providerId="ADAL" clId="{992D0009-164D-483B-A50F-4223226751DD}" dt="2023-02-24T02:56:12.224" v="6220" actId="20577"/>
        <pc:sldMkLst>
          <pc:docMk/>
          <pc:sldMk cId="566591301" sldId="303"/>
        </pc:sldMkLst>
        <pc:spChg chg="mod">
          <ac:chgData name="Luis Felipe Giraldo Trujillo" userId="9e5f2ca0-ce69-4b78-85ca-b1c2743d385d" providerId="ADAL" clId="{992D0009-164D-483B-A50F-4223226751DD}" dt="2023-02-24T02:56:05.250" v="6203" actId="20577"/>
          <ac:spMkLst>
            <pc:docMk/>
            <pc:sldMk cId="566591301" sldId="303"/>
            <ac:spMk id="9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4T02:56:12.224" v="6220" actId="20577"/>
          <ac:spMkLst>
            <pc:docMk/>
            <pc:sldMk cId="566591301" sldId="303"/>
            <ac:spMk id="10" creationId="{00000000-0000-0000-0000-000000000000}"/>
          </ac:spMkLst>
        </pc:spChg>
      </pc:sldChg>
      <pc:sldChg chg="del">
        <pc:chgData name="Luis Felipe Giraldo Trujillo" userId="9e5f2ca0-ce69-4b78-85ca-b1c2743d385d" providerId="ADAL" clId="{992D0009-164D-483B-A50F-4223226751DD}" dt="2023-02-23T04:36:38.044" v="523" actId="47"/>
        <pc:sldMkLst>
          <pc:docMk/>
          <pc:sldMk cId="4051743793" sldId="303"/>
        </pc:sldMkLst>
      </pc:sldChg>
      <pc:sldChg chg="del">
        <pc:chgData name="Luis Felipe Giraldo Trujillo" userId="9e5f2ca0-ce69-4b78-85ca-b1c2743d385d" providerId="ADAL" clId="{992D0009-164D-483B-A50F-4223226751DD}" dt="2023-02-23T04:36:39.411" v="524" actId="47"/>
        <pc:sldMkLst>
          <pc:docMk/>
          <pc:sldMk cId="3332334983" sldId="305"/>
        </pc:sldMkLst>
      </pc:sldChg>
      <pc:sldChg chg="del">
        <pc:chgData name="Luis Felipe Giraldo Trujillo" userId="9e5f2ca0-ce69-4b78-85ca-b1c2743d385d" providerId="ADAL" clId="{992D0009-164D-483B-A50F-4223226751DD}" dt="2023-02-23T04:36:40.946" v="525" actId="47"/>
        <pc:sldMkLst>
          <pc:docMk/>
          <pc:sldMk cId="1140326481" sldId="306"/>
        </pc:sldMkLst>
      </pc:sldChg>
      <pc:sldChg chg="delSp modSp del mod">
        <pc:chgData name="Luis Felipe Giraldo Trujillo" userId="9e5f2ca0-ce69-4b78-85ca-b1c2743d385d" providerId="ADAL" clId="{992D0009-164D-483B-A50F-4223226751DD}" dt="2023-02-23T04:25:09.077" v="177" actId="47"/>
        <pc:sldMkLst>
          <pc:docMk/>
          <pc:sldMk cId="1310460170" sldId="307"/>
        </pc:sldMkLst>
        <pc:spChg chg="mod">
          <ac:chgData name="Luis Felipe Giraldo Trujillo" userId="9e5f2ca0-ce69-4b78-85ca-b1c2743d385d" providerId="ADAL" clId="{992D0009-164D-483B-A50F-4223226751DD}" dt="2023-02-23T04:18:19.547" v="64" actId="20577"/>
          <ac:spMkLst>
            <pc:docMk/>
            <pc:sldMk cId="1310460170" sldId="307"/>
            <ac:spMk id="3" creationId="{21F99F8D-6AA7-4D48-93FA-CBE5688FA176}"/>
          </ac:spMkLst>
        </pc:spChg>
        <pc:spChg chg="del">
          <ac:chgData name="Luis Felipe Giraldo Trujillo" userId="9e5f2ca0-ce69-4b78-85ca-b1c2743d385d" providerId="ADAL" clId="{992D0009-164D-483B-A50F-4223226751DD}" dt="2023-02-23T04:17:58.332" v="0" actId="478"/>
          <ac:spMkLst>
            <pc:docMk/>
            <pc:sldMk cId="1310460170" sldId="307"/>
            <ac:spMk id="4" creationId="{1ED06A90-0595-4A9A-AA61-CA9B95A16870}"/>
          </ac:spMkLst>
        </pc:spChg>
      </pc:sldChg>
      <pc:sldChg chg="addSp delSp modSp add mod">
        <pc:chgData name="Luis Felipe Giraldo Trujillo" userId="9e5f2ca0-ce69-4b78-85ca-b1c2743d385d" providerId="ADAL" clId="{992D0009-164D-483B-A50F-4223226751DD}" dt="2023-02-23T21:32:46.428" v="4665" actId="404"/>
        <pc:sldMkLst>
          <pc:docMk/>
          <pc:sldMk cId="3458953580" sldId="308"/>
        </pc:sldMkLst>
        <pc:spChg chg="add mod">
          <ac:chgData name="Luis Felipe Giraldo Trujillo" userId="9e5f2ca0-ce69-4b78-85ca-b1c2743d385d" providerId="ADAL" clId="{992D0009-164D-483B-A50F-4223226751DD}" dt="2023-02-23T21:31:35.586" v="4609" actId="14100"/>
          <ac:spMkLst>
            <pc:docMk/>
            <pc:sldMk cId="3458953580" sldId="308"/>
            <ac:spMk id="2" creationId="{B8D29713-BA20-2011-DA81-3D341560A7C1}"/>
          </ac:spMkLst>
        </pc:spChg>
        <pc:spChg chg="mod">
          <ac:chgData name="Luis Felipe Giraldo Trujillo" userId="9e5f2ca0-ce69-4b78-85ca-b1c2743d385d" providerId="ADAL" clId="{992D0009-164D-483B-A50F-4223226751DD}" dt="2023-02-23T21:32:36.798" v="4662" actId="20577"/>
          <ac:spMkLst>
            <pc:docMk/>
            <pc:sldMk cId="3458953580" sldId="308"/>
            <ac:spMk id="4" creationId="{71D91DE5-8FDC-450F-9796-E84798E43A8D}"/>
          </ac:spMkLst>
        </pc:spChg>
        <pc:spChg chg="mod">
          <ac:chgData name="Luis Felipe Giraldo Trujillo" userId="9e5f2ca0-ce69-4b78-85ca-b1c2743d385d" providerId="ADAL" clId="{992D0009-164D-483B-A50F-4223226751DD}" dt="2023-02-23T21:32:46.428" v="4665" actId="404"/>
          <ac:spMkLst>
            <pc:docMk/>
            <pc:sldMk cId="3458953580" sldId="308"/>
            <ac:spMk id="5" creationId="{1ED41CB5-E8E1-4856-A0B4-19DEF3D0D745}"/>
          </ac:spMkLst>
        </pc:spChg>
        <pc:spChg chg="del">
          <ac:chgData name="Luis Felipe Giraldo Trujillo" userId="9e5f2ca0-ce69-4b78-85ca-b1c2743d385d" providerId="ADAL" clId="{992D0009-164D-483B-A50F-4223226751DD}" dt="2023-02-23T21:30:21.118" v="4587" actId="478"/>
          <ac:spMkLst>
            <pc:docMk/>
            <pc:sldMk cId="3458953580" sldId="308"/>
            <ac:spMk id="11" creationId="{AE61A326-2D1C-40A8-85C3-4E5A8D0AEDCC}"/>
          </ac:spMkLst>
        </pc:spChg>
        <pc:spChg chg="mod">
          <ac:chgData name="Luis Felipe Giraldo Trujillo" userId="9e5f2ca0-ce69-4b78-85ca-b1c2743d385d" providerId="ADAL" clId="{992D0009-164D-483B-A50F-4223226751DD}" dt="2023-02-23T21:30:34.675" v="4597" actId="1076"/>
          <ac:spMkLst>
            <pc:docMk/>
            <pc:sldMk cId="3458953580" sldId="308"/>
            <ac:spMk id="12" creationId="{0FE5EB8D-2C63-431F-9841-CD7701B25348}"/>
          </ac:spMkLst>
        </pc:spChg>
      </pc:sldChg>
      <pc:sldChg chg="del">
        <pc:chgData name="Luis Felipe Giraldo Trujillo" userId="9e5f2ca0-ce69-4b78-85ca-b1c2743d385d" providerId="ADAL" clId="{992D0009-164D-483B-A50F-4223226751DD}" dt="2023-02-23T04:18:38.436" v="72" actId="47"/>
        <pc:sldMkLst>
          <pc:docMk/>
          <pc:sldMk cId="3619953667" sldId="308"/>
        </pc:sldMkLst>
      </pc:sldChg>
      <pc:sldChg chg="modSp add mod">
        <pc:chgData name="Luis Felipe Giraldo Trujillo" userId="9e5f2ca0-ce69-4b78-85ca-b1c2743d385d" providerId="ADAL" clId="{992D0009-164D-483B-A50F-4223226751DD}" dt="2023-02-23T18:46:48.269" v="3879" actId="20577"/>
        <pc:sldMkLst>
          <pc:docMk/>
          <pc:sldMk cId="143951097" sldId="310"/>
        </pc:sldMkLst>
        <pc:spChg chg="mod">
          <ac:chgData name="Luis Felipe Giraldo Trujillo" userId="9e5f2ca0-ce69-4b78-85ca-b1c2743d385d" providerId="ADAL" clId="{992D0009-164D-483B-A50F-4223226751DD}" dt="2023-02-23T18:46:48.269" v="3879" actId="20577"/>
          <ac:spMkLst>
            <pc:docMk/>
            <pc:sldMk cId="143951097" sldId="310"/>
            <ac:spMk id="4" creationId="{188CF5AD-FE5A-49B5-9366-FDB93DEEE621}"/>
          </ac:spMkLst>
        </pc:spChg>
        <pc:spChg chg="mod">
          <ac:chgData name="Luis Felipe Giraldo Trujillo" userId="9e5f2ca0-ce69-4b78-85ca-b1c2743d385d" providerId="ADAL" clId="{992D0009-164D-483B-A50F-4223226751DD}" dt="2023-02-23T18:46:20.379" v="3859" actId="20577"/>
          <ac:spMkLst>
            <pc:docMk/>
            <pc:sldMk cId="143951097" sldId="310"/>
            <ac:spMk id="8" creationId="{B55866D0-0BCC-4DA2-83D2-56394095C207}"/>
          </ac:spMkLst>
        </pc:spChg>
      </pc:sldChg>
      <pc:sldChg chg="del">
        <pc:chgData name="Luis Felipe Giraldo Trujillo" userId="9e5f2ca0-ce69-4b78-85ca-b1c2743d385d" providerId="ADAL" clId="{992D0009-164D-483B-A50F-4223226751DD}" dt="2023-02-23T04:36:30.567" v="517" actId="47"/>
        <pc:sldMkLst>
          <pc:docMk/>
          <pc:sldMk cId="2954026529" sldId="312"/>
        </pc:sldMkLst>
      </pc:sldChg>
      <pc:sldChg chg="modSp add mod">
        <pc:chgData name="Luis Felipe Giraldo Trujillo" userId="9e5f2ca0-ce69-4b78-85ca-b1c2743d385d" providerId="ADAL" clId="{992D0009-164D-483B-A50F-4223226751DD}" dt="2023-02-24T02:55:49.585" v="6188" actId="20577"/>
        <pc:sldMkLst>
          <pc:docMk/>
          <pc:sldMk cId="3783787069" sldId="312"/>
        </pc:sldMkLst>
        <pc:spChg chg="mod">
          <ac:chgData name="Luis Felipe Giraldo Trujillo" userId="9e5f2ca0-ce69-4b78-85ca-b1c2743d385d" providerId="ADAL" clId="{992D0009-164D-483B-A50F-4223226751DD}" dt="2023-02-24T02:55:49.585" v="6188" actId="20577"/>
          <ac:spMkLst>
            <pc:docMk/>
            <pc:sldMk cId="3783787069" sldId="312"/>
            <ac:spMk id="2" creationId="{96214DA9-A1EC-4FBD-98DC-DE1B585C76BA}"/>
          </ac:spMkLst>
        </pc:spChg>
      </pc:sldChg>
      <pc:sldChg chg="del">
        <pc:chgData name="Luis Felipe Giraldo Trujillo" userId="9e5f2ca0-ce69-4b78-85ca-b1c2743d385d" providerId="ADAL" clId="{992D0009-164D-483B-A50F-4223226751DD}" dt="2023-02-23T04:36:32.119" v="518" actId="47"/>
        <pc:sldMkLst>
          <pc:docMk/>
          <pc:sldMk cId="1260654869" sldId="313"/>
        </pc:sldMkLst>
      </pc:sldChg>
      <pc:sldChg chg="addSp modSp add mod">
        <pc:chgData name="Luis Felipe Giraldo Trujillo" userId="9e5f2ca0-ce69-4b78-85ca-b1c2743d385d" providerId="ADAL" clId="{992D0009-164D-483B-A50F-4223226751DD}" dt="2023-02-24T02:54:28.029" v="6137"/>
        <pc:sldMkLst>
          <pc:docMk/>
          <pc:sldMk cId="1254023435" sldId="317"/>
        </pc:sldMkLst>
        <pc:spChg chg="add mod">
          <ac:chgData name="Luis Felipe Giraldo Trujillo" userId="9e5f2ca0-ce69-4b78-85ca-b1c2743d385d" providerId="ADAL" clId="{992D0009-164D-483B-A50F-4223226751DD}" dt="2023-02-24T02:54:28.029" v="6137"/>
          <ac:spMkLst>
            <pc:docMk/>
            <pc:sldMk cId="1254023435" sldId="317"/>
            <ac:spMk id="3" creationId="{65A31E8F-B9D8-999F-CAF0-8EF1930373E1}"/>
          </ac:spMkLst>
        </pc:spChg>
        <pc:spChg chg="mod">
          <ac:chgData name="Luis Felipe Giraldo Trujillo" userId="9e5f2ca0-ce69-4b78-85ca-b1c2743d385d" providerId="ADAL" clId="{992D0009-164D-483B-A50F-4223226751DD}" dt="2023-02-24T01:37:10.416" v="6043" actId="2085"/>
          <ac:spMkLst>
            <pc:docMk/>
            <pc:sldMk cId="1254023435" sldId="317"/>
            <ac:spMk id="5" creationId="{CA6F938B-75B2-4029-9DE2-03D2BB5728EB}"/>
          </ac:spMkLst>
        </pc:spChg>
      </pc:sldChg>
      <pc:sldChg chg="modSp add mod">
        <pc:chgData name="Luis Felipe Giraldo Trujillo" userId="9e5f2ca0-ce69-4b78-85ca-b1c2743d385d" providerId="ADAL" clId="{992D0009-164D-483B-A50F-4223226751DD}" dt="2023-02-24T02:56:33.010" v="6224" actId="20577"/>
        <pc:sldMkLst>
          <pc:docMk/>
          <pc:sldMk cId="1961592860" sldId="318"/>
        </pc:sldMkLst>
        <pc:spChg chg="mod">
          <ac:chgData name="Luis Felipe Giraldo Trujillo" userId="9e5f2ca0-ce69-4b78-85ca-b1c2743d385d" providerId="ADAL" clId="{992D0009-164D-483B-A50F-4223226751DD}" dt="2023-02-24T02:56:33.010" v="6224" actId="20577"/>
          <ac:spMkLst>
            <pc:docMk/>
            <pc:sldMk cId="1961592860" sldId="318"/>
            <ac:spMk id="2" creationId="{B58D0F87-A81C-428B-874B-908853085085}"/>
          </ac:spMkLst>
        </pc:spChg>
      </pc:sldChg>
      <pc:sldChg chg="del">
        <pc:chgData name="Luis Felipe Giraldo Trujillo" userId="9e5f2ca0-ce69-4b78-85ca-b1c2743d385d" providerId="ADAL" clId="{992D0009-164D-483B-A50F-4223226751DD}" dt="2023-02-23T04:36:42.431" v="526" actId="47"/>
        <pc:sldMkLst>
          <pc:docMk/>
          <pc:sldMk cId="2967548420" sldId="318"/>
        </pc:sldMkLst>
      </pc:sldChg>
      <pc:sldChg chg="addSp delSp modSp add mod">
        <pc:chgData name="Luis Felipe Giraldo Trujillo" userId="9e5f2ca0-ce69-4b78-85ca-b1c2743d385d" providerId="ADAL" clId="{992D0009-164D-483B-A50F-4223226751DD}" dt="2023-02-24T02:57:03.249" v="6233" actId="14100"/>
        <pc:sldMkLst>
          <pc:docMk/>
          <pc:sldMk cId="538919308" sldId="319"/>
        </pc:sldMkLst>
        <pc:spChg chg="del">
          <ac:chgData name="Luis Felipe Giraldo Trujillo" userId="9e5f2ca0-ce69-4b78-85ca-b1c2743d385d" providerId="ADAL" clId="{992D0009-164D-483B-A50F-4223226751DD}" dt="2023-02-24T02:56:40.334" v="6225" actId="478"/>
          <ac:spMkLst>
            <pc:docMk/>
            <pc:sldMk cId="538919308" sldId="319"/>
            <ac:spMk id="2" creationId="{ED6ED661-A8CB-45DE-BFCB-2961B8D0ADF5}"/>
          </ac:spMkLst>
        </pc:spChg>
        <pc:spChg chg="mod">
          <ac:chgData name="Luis Felipe Giraldo Trujillo" userId="9e5f2ca0-ce69-4b78-85ca-b1c2743d385d" providerId="ADAL" clId="{992D0009-164D-483B-A50F-4223226751DD}" dt="2023-02-24T02:57:03.249" v="6233" actId="14100"/>
          <ac:spMkLst>
            <pc:docMk/>
            <pc:sldMk cId="538919308" sldId="319"/>
            <ac:spMk id="3" creationId="{B1B74D16-7FA7-49F1-BAF0-5B3D5979A354}"/>
          </ac:spMkLst>
        </pc:spChg>
        <pc:spChg chg="add del mod">
          <ac:chgData name="Luis Felipe Giraldo Trujillo" userId="9e5f2ca0-ce69-4b78-85ca-b1c2743d385d" providerId="ADAL" clId="{992D0009-164D-483B-A50F-4223226751DD}" dt="2023-02-24T02:56:42.807" v="6226" actId="478"/>
          <ac:spMkLst>
            <pc:docMk/>
            <pc:sldMk cId="538919308" sldId="319"/>
            <ac:spMk id="4" creationId="{5813C291-F829-DF9C-B69E-271038E5C9C2}"/>
          </ac:spMkLst>
        </pc:spChg>
        <pc:picChg chg="del mod">
          <ac:chgData name="Luis Felipe Giraldo Trujillo" userId="9e5f2ca0-ce69-4b78-85ca-b1c2743d385d" providerId="ADAL" clId="{992D0009-164D-483B-A50F-4223226751DD}" dt="2023-02-24T02:56:58.815" v="6230" actId="478"/>
          <ac:picMkLst>
            <pc:docMk/>
            <pc:sldMk cId="538919308" sldId="319"/>
            <ac:picMk id="2052" creationId="{58DD38F5-59BA-49B9-8FFD-DEBC5C4EE65A}"/>
          </ac:picMkLst>
        </pc:picChg>
      </pc:sldChg>
      <pc:sldChg chg="del">
        <pc:chgData name="Luis Felipe Giraldo Trujillo" userId="9e5f2ca0-ce69-4b78-85ca-b1c2743d385d" providerId="ADAL" clId="{992D0009-164D-483B-A50F-4223226751DD}" dt="2023-02-23T04:36:44.027" v="527" actId="47"/>
        <pc:sldMkLst>
          <pc:docMk/>
          <pc:sldMk cId="1595491249" sldId="321"/>
        </pc:sldMkLst>
      </pc:sldChg>
      <pc:sldChg chg="del">
        <pc:chgData name="Luis Felipe Giraldo Trujillo" userId="9e5f2ca0-ce69-4b78-85ca-b1c2743d385d" providerId="ADAL" clId="{992D0009-164D-483B-A50F-4223226751DD}" dt="2023-02-23T04:36:51.373" v="528" actId="47"/>
        <pc:sldMkLst>
          <pc:docMk/>
          <pc:sldMk cId="4252955956" sldId="322"/>
        </pc:sldMkLst>
      </pc:sldChg>
      <pc:sldChg chg="addSp delSp modSp add del mod">
        <pc:chgData name="Luis Felipe Giraldo Trujillo" userId="9e5f2ca0-ce69-4b78-85ca-b1c2743d385d" providerId="ADAL" clId="{992D0009-164D-483B-A50F-4223226751DD}" dt="2023-02-23T17:00:53.670" v="1691" actId="21"/>
        <pc:sldMkLst>
          <pc:docMk/>
          <pc:sldMk cId="1061637096" sldId="323"/>
        </pc:sldMkLst>
        <pc:spChg chg="add del mod">
          <ac:chgData name="Luis Felipe Giraldo Trujillo" userId="9e5f2ca0-ce69-4b78-85ca-b1c2743d385d" providerId="ADAL" clId="{992D0009-164D-483B-A50F-4223226751DD}" dt="2023-02-23T17:00:53.670" v="1691" actId="21"/>
          <ac:spMkLst>
            <pc:docMk/>
            <pc:sldMk cId="1061637096" sldId="323"/>
            <ac:spMk id="2" creationId="{D97C8254-467B-6D81-0FB6-891ABF19D9CC}"/>
          </ac:spMkLst>
        </pc:spChg>
        <pc:spChg chg="add del mod">
          <ac:chgData name="Luis Felipe Giraldo Trujillo" userId="9e5f2ca0-ce69-4b78-85ca-b1c2743d385d" providerId="ADAL" clId="{992D0009-164D-483B-A50F-4223226751DD}" dt="2023-02-23T04:31:04.468" v="328" actId="478"/>
          <ac:spMkLst>
            <pc:docMk/>
            <pc:sldMk cId="1061637096" sldId="323"/>
            <ac:spMk id="2" creationId="{E5CE3A51-7FD4-A8C8-9249-77C0E8F7AF9C}"/>
          </ac:spMkLst>
        </pc:spChg>
        <pc:spChg chg="mod">
          <ac:chgData name="Luis Felipe Giraldo Trujillo" userId="9e5f2ca0-ce69-4b78-85ca-b1c2743d385d" providerId="ADAL" clId="{992D0009-164D-483B-A50F-4223226751DD}" dt="2023-02-23T04:33:00.138" v="469" actId="1076"/>
          <ac:spMkLst>
            <pc:docMk/>
            <pc:sldMk cId="1061637096" sldId="323"/>
            <ac:spMk id="3" creationId="{00000000-0000-0000-0000-000000000000}"/>
          </ac:spMkLst>
        </pc:spChg>
        <pc:spChg chg="add mod">
          <ac:chgData name="Luis Felipe Giraldo Trujillo" userId="9e5f2ca0-ce69-4b78-85ca-b1c2743d385d" providerId="ADAL" clId="{992D0009-164D-483B-A50F-4223226751DD}" dt="2023-02-23T04:34:26.091" v="479" actId="403"/>
          <ac:spMkLst>
            <pc:docMk/>
            <pc:sldMk cId="1061637096" sldId="323"/>
            <ac:spMk id="5" creationId="{62A4E9A5-DC21-BAE4-804E-4372F741ED08}"/>
          </ac:spMkLst>
        </pc:spChg>
        <pc:spChg chg="mod">
          <ac:chgData name="Luis Felipe Giraldo Trujillo" userId="9e5f2ca0-ce69-4b78-85ca-b1c2743d385d" providerId="ADAL" clId="{992D0009-164D-483B-A50F-4223226751DD}" dt="2023-02-23T04:38:22.588" v="637" actId="1076"/>
          <ac:spMkLst>
            <pc:docMk/>
            <pc:sldMk cId="1061637096" sldId="323"/>
            <ac:spMk id="7" creationId="{00000000-0000-0000-0000-000000000000}"/>
          </ac:spMkLst>
        </pc:spChg>
        <pc:spChg chg="mod topLvl">
          <ac:chgData name="Luis Felipe Giraldo Trujillo" userId="9e5f2ca0-ce69-4b78-85ca-b1c2743d385d" providerId="ADAL" clId="{992D0009-164D-483B-A50F-4223226751DD}" dt="2023-02-23T04:38:22.588" v="637" actId="1076"/>
          <ac:spMkLst>
            <pc:docMk/>
            <pc:sldMk cId="1061637096" sldId="323"/>
            <ac:spMk id="8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04:38:22.588" v="637" actId="1076"/>
          <ac:spMkLst>
            <pc:docMk/>
            <pc:sldMk cId="1061637096" sldId="323"/>
            <ac:spMk id="10" creationId="{070F54F8-2BCE-4F16-9716-14A4CCE84AA8}"/>
          </ac:spMkLst>
        </pc:spChg>
        <pc:spChg chg="mod topLvl">
          <ac:chgData name="Luis Felipe Giraldo Trujillo" userId="9e5f2ca0-ce69-4b78-85ca-b1c2743d385d" providerId="ADAL" clId="{992D0009-164D-483B-A50F-4223226751DD}" dt="2023-02-23T04:38:22.588" v="637" actId="1076"/>
          <ac:spMkLst>
            <pc:docMk/>
            <pc:sldMk cId="1061637096" sldId="323"/>
            <ac:spMk id="11" creationId="{03533459-FA1F-401F-8B43-4FA2910722CE}"/>
          </ac:spMkLst>
        </pc:spChg>
        <pc:spChg chg="mod topLvl">
          <ac:chgData name="Luis Felipe Giraldo Trujillo" userId="9e5f2ca0-ce69-4b78-85ca-b1c2743d385d" providerId="ADAL" clId="{992D0009-164D-483B-A50F-4223226751DD}" dt="2023-02-23T04:38:22.588" v="637" actId="1076"/>
          <ac:spMkLst>
            <pc:docMk/>
            <pc:sldMk cId="1061637096" sldId="323"/>
            <ac:spMk id="12" creationId="{A2847432-6524-4ED3-AFFE-5A32C3F8C0E9}"/>
          </ac:spMkLst>
        </pc:spChg>
        <pc:spChg chg="mod">
          <ac:chgData name="Luis Felipe Giraldo Trujillo" userId="9e5f2ca0-ce69-4b78-85ca-b1c2743d385d" providerId="ADAL" clId="{992D0009-164D-483B-A50F-4223226751DD}" dt="2023-02-23T04:38:22.588" v="637" actId="1076"/>
          <ac:spMkLst>
            <pc:docMk/>
            <pc:sldMk cId="1061637096" sldId="323"/>
            <ac:spMk id="14" creationId="{D6F0AB46-AD44-49EE-83E1-F51C7D62714C}"/>
          </ac:spMkLst>
        </pc:spChg>
        <pc:spChg chg="mod">
          <ac:chgData name="Luis Felipe Giraldo Trujillo" userId="9e5f2ca0-ce69-4b78-85ca-b1c2743d385d" providerId="ADAL" clId="{992D0009-164D-483B-A50F-4223226751DD}" dt="2023-02-23T04:38:22.588" v="637" actId="1076"/>
          <ac:spMkLst>
            <pc:docMk/>
            <pc:sldMk cId="1061637096" sldId="323"/>
            <ac:spMk id="15" creationId="{598340A1-D31C-4490-A51E-2330B343BA62}"/>
          </ac:spMkLst>
        </pc:spChg>
        <pc:grpChg chg="add del mod">
          <ac:chgData name="Luis Felipe Giraldo Trujillo" userId="9e5f2ca0-ce69-4b78-85ca-b1c2743d385d" providerId="ADAL" clId="{992D0009-164D-483B-A50F-4223226751DD}" dt="2023-02-23T04:37:22.249" v="530" actId="165"/>
          <ac:grpSpMkLst>
            <pc:docMk/>
            <pc:sldMk cId="1061637096" sldId="323"/>
            <ac:grpSpMk id="6" creationId="{929694C5-2D05-85F1-5D34-BB59F73B0E67}"/>
          </ac:grpSpMkLst>
        </pc:grpChg>
      </pc:sldChg>
      <pc:sldChg chg="modSp add mod">
        <pc:chgData name="Luis Felipe Giraldo Trujillo" userId="9e5f2ca0-ce69-4b78-85ca-b1c2743d385d" providerId="ADAL" clId="{992D0009-164D-483B-A50F-4223226751DD}" dt="2023-02-23T04:35:28.450" v="511" actId="1076"/>
        <pc:sldMkLst>
          <pc:docMk/>
          <pc:sldMk cId="2450407124" sldId="326"/>
        </pc:sldMkLst>
        <pc:spChg chg="mod">
          <ac:chgData name="Luis Felipe Giraldo Trujillo" userId="9e5f2ca0-ce69-4b78-85ca-b1c2743d385d" providerId="ADAL" clId="{992D0009-164D-483B-A50F-4223226751DD}" dt="2023-02-23T04:35:28.450" v="511" actId="1076"/>
          <ac:spMkLst>
            <pc:docMk/>
            <pc:sldMk cId="2450407124" sldId="326"/>
            <ac:spMk id="22" creationId="{3F169DC3-11EC-4BAF-87EA-598A44340529}"/>
          </ac:spMkLst>
        </pc:spChg>
      </pc:sldChg>
      <pc:sldChg chg="modSp add mod">
        <pc:chgData name="Luis Felipe Giraldo Trujillo" userId="9e5f2ca0-ce69-4b78-85ca-b1c2743d385d" providerId="ADAL" clId="{992D0009-164D-483B-A50F-4223226751DD}" dt="2023-02-23T22:51:29.565" v="5955" actId="20577"/>
        <pc:sldMkLst>
          <pc:docMk/>
          <pc:sldMk cId="3801720269" sldId="337"/>
        </pc:sldMkLst>
        <pc:spChg chg="mod">
          <ac:chgData name="Luis Felipe Giraldo Trujillo" userId="9e5f2ca0-ce69-4b78-85ca-b1c2743d385d" providerId="ADAL" clId="{992D0009-164D-483B-A50F-4223226751DD}" dt="2023-02-23T22:51:29.565" v="5955" actId="20577"/>
          <ac:spMkLst>
            <pc:docMk/>
            <pc:sldMk cId="3801720269" sldId="337"/>
            <ac:spMk id="3" creationId="{95C783E4-DC21-4BD2-876D-B3ED5997B6C1}"/>
          </ac:spMkLst>
        </pc:spChg>
        <pc:spChg chg="mod">
          <ac:chgData name="Luis Felipe Giraldo Trujillo" userId="9e5f2ca0-ce69-4b78-85ca-b1c2743d385d" providerId="ADAL" clId="{992D0009-164D-483B-A50F-4223226751DD}" dt="2023-02-23T22:51:19.031" v="5921" actId="1037"/>
          <ac:spMkLst>
            <pc:docMk/>
            <pc:sldMk cId="3801720269" sldId="337"/>
            <ac:spMk id="47" creationId="{15F338C8-4FE9-4E0D-81B6-2FCF1B97E23E}"/>
          </ac:spMkLst>
        </pc:spChg>
        <pc:spChg chg="mod">
          <ac:chgData name="Luis Felipe Giraldo Trujillo" userId="9e5f2ca0-ce69-4b78-85ca-b1c2743d385d" providerId="ADAL" clId="{992D0009-164D-483B-A50F-4223226751DD}" dt="2023-02-23T22:51:19.031" v="5921" actId="1037"/>
          <ac:spMkLst>
            <pc:docMk/>
            <pc:sldMk cId="3801720269" sldId="337"/>
            <ac:spMk id="49" creationId="{5E3785AF-24B2-4D07-96F8-2E4812BFCAAD}"/>
          </ac:spMkLst>
        </pc:spChg>
        <pc:spChg chg="mod">
          <ac:chgData name="Luis Felipe Giraldo Trujillo" userId="9e5f2ca0-ce69-4b78-85ca-b1c2743d385d" providerId="ADAL" clId="{992D0009-164D-483B-A50F-4223226751DD}" dt="2023-02-23T22:51:19.031" v="5921" actId="1037"/>
          <ac:spMkLst>
            <pc:docMk/>
            <pc:sldMk cId="3801720269" sldId="337"/>
            <ac:spMk id="50" creationId="{0AD75216-0C06-469D-B56A-E067919F9DD1}"/>
          </ac:spMkLst>
        </pc:spChg>
      </pc:sldChg>
      <pc:sldChg chg="add del">
        <pc:chgData name="Luis Felipe Giraldo Trujillo" userId="9e5f2ca0-ce69-4b78-85ca-b1c2743d385d" providerId="ADAL" clId="{992D0009-164D-483B-A50F-4223226751DD}" dt="2023-02-23T22:51:38.047" v="5956" actId="47"/>
        <pc:sldMkLst>
          <pc:docMk/>
          <pc:sldMk cId="952535535" sldId="338"/>
        </pc:sldMkLst>
      </pc:sldChg>
      <pc:sldChg chg="modSp add mod">
        <pc:chgData name="Luis Felipe Giraldo Trujillo" userId="9e5f2ca0-ce69-4b78-85ca-b1c2743d385d" providerId="ADAL" clId="{992D0009-164D-483B-A50F-4223226751DD}" dt="2023-02-23T23:00:57.574" v="6040" actId="20577"/>
        <pc:sldMkLst>
          <pc:docMk/>
          <pc:sldMk cId="2618486663" sldId="339"/>
        </pc:sldMkLst>
        <pc:spChg chg="mod">
          <ac:chgData name="Luis Felipe Giraldo Trujillo" userId="9e5f2ca0-ce69-4b78-85ca-b1c2743d385d" providerId="ADAL" clId="{992D0009-164D-483B-A50F-4223226751DD}" dt="2023-02-23T23:00:57.574" v="6040" actId="20577"/>
          <ac:spMkLst>
            <pc:docMk/>
            <pc:sldMk cId="2618486663" sldId="339"/>
            <ac:spMk id="3" creationId="{3CB9E2A1-F7A2-455E-89C6-B5966FDF5A52}"/>
          </ac:spMkLst>
        </pc:spChg>
        <pc:spChg chg="mod">
          <ac:chgData name="Luis Felipe Giraldo Trujillo" userId="9e5f2ca0-ce69-4b78-85ca-b1c2743d385d" providerId="ADAL" clId="{992D0009-164D-483B-A50F-4223226751DD}" dt="2023-02-23T22:51:43.515" v="5963" actId="20577"/>
          <ac:spMkLst>
            <pc:docMk/>
            <pc:sldMk cId="2618486663" sldId="339"/>
            <ac:spMk id="48" creationId="{8485615C-4F9A-4791-ABB3-2F8AD22D1EED}"/>
          </ac:spMkLst>
        </pc:spChg>
      </pc:sldChg>
      <pc:sldChg chg="add">
        <pc:chgData name="Luis Felipe Giraldo Trujillo" userId="9e5f2ca0-ce69-4b78-85ca-b1c2743d385d" providerId="ADAL" clId="{992D0009-164D-483B-A50F-4223226751DD}" dt="2023-02-23T22:50:04.359" v="5901"/>
        <pc:sldMkLst>
          <pc:docMk/>
          <pc:sldMk cId="283902189" sldId="346"/>
        </pc:sldMkLst>
      </pc:sldChg>
      <pc:sldChg chg="add">
        <pc:chgData name="Luis Felipe Giraldo Trujillo" userId="9e5f2ca0-ce69-4b78-85ca-b1c2743d385d" providerId="ADAL" clId="{992D0009-164D-483B-A50F-4223226751DD}" dt="2023-02-23T22:50:04.359" v="5901"/>
        <pc:sldMkLst>
          <pc:docMk/>
          <pc:sldMk cId="1346617491" sldId="347"/>
        </pc:sldMkLst>
      </pc:sldChg>
      <pc:sldChg chg="add">
        <pc:chgData name="Luis Felipe Giraldo Trujillo" userId="9e5f2ca0-ce69-4b78-85ca-b1c2743d385d" providerId="ADAL" clId="{992D0009-164D-483B-A50F-4223226751DD}" dt="2023-02-23T22:50:04.359" v="5901"/>
        <pc:sldMkLst>
          <pc:docMk/>
          <pc:sldMk cId="3267312382" sldId="349"/>
        </pc:sldMkLst>
      </pc:sldChg>
      <pc:sldChg chg="add">
        <pc:chgData name="Luis Felipe Giraldo Trujillo" userId="9e5f2ca0-ce69-4b78-85ca-b1c2743d385d" providerId="ADAL" clId="{992D0009-164D-483B-A50F-4223226751DD}" dt="2023-02-23T22:50:04.359" v="5901"/>
        <pc:sldMkLst>
          <pc:docMk/>
          <pc:sldMk cId="199635261" sldId="368"/>
        </pc:sldMkLst>
      </pc:sldChg>
      <pc:sldChg chg="modSp add mod">
        <pc:chgData name="Luis Felipe Giraldo Trujillo" userId="9e5f2ca0-ce69-4b78-85ca-b1c2743d385d" providerId="ADAL" clId="{992D0009-164D-483B-A50F-4223226751DD}" dt="2023-02-24T02:57:14.187" v="6249" actId="20577"/>
        <pc:sldMkLst>
          <pc:docMk/>
          <pc:sldMk cId="1142338147" sldId="397"/>
        </pc:sldMkLst>
        <pc:spChg chg="mod">
          <ac:chgData name="Luis Felipe Giraldo Trujillo" userId="9e5f2ca0-ce69-4b78-85ca-b1c2743d385d" providerId="ADAL" clId="{992D0009-164D-483B-A50F-4223226751DD}" dt="2023-02-24T02:57:14.187" v="6249" actId="20577"/>
          <ac:spMkLst>
            <pc:docMk/>
            <pc:sldMk cId="1142338147" sldId="397"/>
            <ac:spMk id="4" creationId="{EA784D24-E718-4A10-B273-27D23EA72AE9}"/>
          </ac:spMkLst>
        </pc:spChg>
        <pc:spChg chg="mod">
          <ac:chgData name="Luis Felipe Giraldo Trujillo" userId="9e5f2ca0-ce69-4b78-85ca-b1c2743d385d" providerId="ADAL" clId="{992D0009-164D-483B-A50F-4223226751DD}" dt="2023-02-24T01:39:20.079" v="6069" actId="1076"/>
          <ac:spMkLst>
            <pc:docMk/>
            <pc:sldMk cId="1142338147" sldId="397"/>
            <ac:spMk id="6" creationId="{98A3F4E7-DC9E-432B-870C-6E0C53521B61}"/>
          </ac:spMkLst>
        </pc:spChg>
        <pc:spChg chg="mod">
          <ac:chgData name="Luis Felipe Giraldo Trujillo" userId="9e5f2ca0-ce69-4b78-85ca-b1c2743d385d" providerId="ADAL" clId="{992D0009-164D-483B-A50F-4223226751DD}" dt="2023-02-24T01:39:18.183" v="6068" actId="1076"/>
          <ac:spMkLst>
            <pc:docMk/>
            <pc:sldMk cId="1142338147" sldId="397"/>
            <ac:spMk id="8" creationId="{FA2EBFCF-E7AA-4F98-AD19-22FF1328C789}"/>
          </ac:spMkLst>
        </pc:spChg>
        <pc:spChg chg="mod">
          <ac:chgData name="Luis Felipe Giraldo Trujillo" userId="9e5f2ca0-ce69-4b78-85ca-b1c2743d385d" providerId="ADAL" clId="{992D0009-164D-483B-A50F-4223226751DD}" dt="2023-02-24T01:39:16.088" v="6067" actId="1076"/>
          <ac:spMkLst>
            <pc:docMk/>
            <pc:sldMk cId="1142338147" sldId="397"/>
            <ac:spMk id="10" creationId="{41799AE5-7A89-4C42-B1C9-A6A073BD6309}"/>
          </ac:spMkLst>
        </pc:spChg>
      </pc:sldChg>
      <pc:sldChg chg="modSp add mod">
        <pc:chgData name="Luis Felipe Giraldo Trujillo" userId="9e5f2ca0-ce69-4b78-85ca-b1c2743d385d" providerId="ADAL" clId="{992D0009-164D-483B-A50F-4223226751DD}" dt="2023-02-24T03:00:05.944" v="6335" actId="20577"/>
        <pc:sldMkLst>
          <pc:docMk/>
          <pc:sldMk cId="945870921" sldId="398"/>
        </pc:sldMkLst>
        <pc:spChg chg="mod">
          <ac:chgData name="Luis Felipe Giraldo Trujillo" userId="9e5f2ca0-ce69-4b78-85ca-b1c2743d385d" providerId="ADAL" clId="{992D0009-164D-483B-A50F-4223226751DD}" dt="2023-02-24T03:00:05.944" v="6335" actId="20577"/>
          <ac:spMkLst>
            <pc:docMk/>
            <pc:sldMk cId="945870921" sldId="398"/>
            <ac:spMk id="3" creationId="{38F14F17-CE97-4DEF-8470-0C6D67572FE6}"/>
          </ac:spMkLst>
        </pc:spChg>
      </pc:sldChg>
      <pc:sldChg chg="addSp delSp modSp add mod">
        <pc:chgData name="Luis Felipe Giraldo Trujillo" userId="9e5f2ca0-ce69-4b78-85ca-b1c2743d385d" providerId="ADAL" clId="{992D0009-164D-483B-A50F-4223226751DD}" dt="2023-02-24T02:58:53.427" v="6265" actId="1076"/>
        <pc:sldMkLst>
          <pc:docMk/>
          <pc:sldMk cId="3718711653" sldId="400"/>
        </pc:sldMkLst>
        <pc:spChg chg="mod">
          <ac:chgData name="Luis Felipe Giraldo Trujillo" userId="9e5f2ca0-ce69-4b78-85ca-b1c2743d385d" providerId="ADAL" clId="{992D0009-164D-483B-A50F-4223226751DD}" dt="2023-02-24T02:58:12.030" v="6259"/>
          <ac:spMkLst>
            <pc:docMk/>
            <pc:sldMk cId="3718711653" sldId="400"/>
            <ac:spMk id="3" creationId="{848F4532-AF09-4BB7-BC26-2473D4A350F1}"/>
          </ac:spMkLst>
        </pc:spChg>
        <pc:picChg chg="add mod">
          <ac:chgData name="Luis Felipe Giraldo Trujillo" userId="9e5f2ca0-ce69-4b78-85ca-b1c2743d385d" providerId="ADAL" clId="{992D0009-164D-483B-A50F-4223226751DD}" dt="2023-02-24T02:58:53.427" v="6265" actId="1076"/>
          <ac:picMkLst>
            <pc:docMk/>
            <pc:sldMk cId="3718711653" sldId="400"/>
            <ac:picMk id="1026" creationId="{2E744D05-FD3C-695B-EE3B-007CC91B6AFF}"/>
          </ac:picMkLst>
        </pc:picChg>
        <pc:picChg chg="del">
          <ac:chgData name="Luis Felipe Giraldo Trujillo" userId="9e5f2ca0-ce69-4b78-85ca-b1c2743d385d" providerId="ADAL" clId="{992D0009-164D-483B-A50F-4223226751DD}" dt="2023-02-24T02:58:14.862" v="6260" actId="478"/>
          <ac:picMkLst>
            <pc:docMk/>
            <pc:sldMk cId="3718711653" sldId="400"/>
            <ac:picMk id="2050" creationId="{DAFA23E0-94C5-4BA0-8BF2-81CDC2B41260}"/>
          </ac:picMkLst>
        </pc:picChg>
      </pc:sldChg>
      <pc:sldChg chg="add">
        <pc:chgData name="Luis Felipe Giraldo Trujillo" userId="9e5f2ca0-ce69-4b78-85ca-b1c2743d385d" providerId="ADAL" clId="{992D0009-164D-483B-A50F-4223226751DD}" dt="2023-02-23T22:50:04.359" v="5901"/>
        <pc:sldMkLst>
          <pc:docMk/>
          <pc:sldMk cId="3615532544" sldId="404"/>
        </pc:sldMkLst>
      </pc:sldChg>
      <pc:sldChg chg="modSp add mod">
        <pc:chgData name="Luis Felipe Giraldo Trujillo" userId="9e5f2ca0-ce69-4b78-85ca-b1c2743d385d" providerId="ADAL" clId="{992D0009-164D-483B-A50F-4223226751DD}" dt="2023-02-23T22:57:29.801" v="6001" actId="20577"/>
        <pc:sldMkLst>
          <pc:docMk/>
          <pc:sldMk cId="1824676545" sldId="405"/>
        </pc:sldMkLst>
        <pc:spChg chg="mod">
          <ac:chgData name="Luis Felipe Giraldo Trujillo" userId="9e5f2ca0-ce69-4b78-85ca-b1c2743d385d" providerId="ADAL" clId="{992D0009-164D-483B-A50F-4223226751DD}" dt="2023-02-23T22:57:29.801" v="6001" actId="20577"/>
          <ac:spMkLst>
            <pc:docMk/>
            <pc:sldMk cId="1824676545" sldId="405"/>
            <ac:spMk id="3" creationId="{3CB9E2A1-F7A2-455E-89C6-B5966FDF5A52}"/>
          </ac:spMkLst>
        </pc:spChg>
      </pc:sldChg>
      <pc:sldChg chg="modSp add mod">
        <pc:chgData name="Luis Felipe Giraldo Trujillo" userId="9e5f2ca0-ce69-4b78-85ca-b1c2743d385d" providerId="ADAL" clId="{992D0009-164D-483B-A50F-4223226751DD}" dt="2023-02-23T22:57:22.975" v="5982" actId="20577"/>
        <pc:sldMkLst>
          <pc:docMk/>
          <pc:sldMk cId="3421944777" sldId="406"/>
        </pc:sldMkLst>
        <pc:spChg chg="mod">
          <ac:chgData name="Luis Felipe Giraldo Trujillo" userId="9e5f2ca0-ce69-4b78-85ca-b1c2743d385d" providerId="ADAL" clId="{992D0009-164D-483B-A50F-4223226751DD}" dt="2023-02-23T22:57:22.975" v="5982" actId="20577"/>
          <ac:spMkLst>
            <pc:docMk/>
            <pc:sldMk cId="3421944777" sldId="406"/>
            <ac:spMk id="3" creationId="{3CB9E2A1-F7A2-455E-89C6-B5966FDF5A52}"/>
          </ac:spMkLst>
        </pc:spChg>
      </pc:sldChg>
      <pc:sldChg chg="add">
        <pc:chgData name="Luis Felipe Giraldo Trujillo" userId="9e5f2ca0-ce69-4b78-85ca-b1c2743d385d" providerId="ADAL" clId="{992D0009-164D-483B-A50F-4223226751DD}" dt="2023-02-23T22:50:04.359" v="5901"/>
        <pc:sldMkLst>
          <pc:docMk/>
          <pc:sldMk cId="645356226" sldId="407"/>
        </pc:sldMkLst>
      </pc:sldChg>
      <pc:sldChg chg="modSp add mod">
        <pc:chgData name="Luis Felipe Giraldo Trujillo" userId="9e5f2ca0-ce69-4b78-85ca-b1c2743d385d" providerId="ADAL" clId="{992D0009-164D-483B-A50F-4223226751DD}" dt="2023-02-23T23:02:01.650" v="6041" actId="1076"/>
        <pc:sldMkLst>
          <pc:docMk/>
          <pc:sldMk cId="3472403679" sldId="408"/>
        </pc:sldMkLst>
        <pc:spChg chg="mod">
          <ac:chgData name="Luis Felipe Giraldo Trujillo" userId="9e5f2ca0-ce69-4b78-85ca-b1c2743d385d" providerId="ADAL" clId="{992D0009-164D-483B-A50F-4223226751DD}" dt="2023-02-23T23:02:01.650" v="6041" actId="1076"/>
          <ac:spMkLst>
            <pc:docMk/>
            <pc:sldMk cId="3472403679" sldId="408"/>
            <ac:spMk id="16" creationId="{407B49CF-90B9-4197-9B55-652528E7C2FC}"/>
          </ac:spMkLst>
        </pc:spChg>
      </pc:sldChg>
      <pc:sldChg chg="modSp add mod">
        <pc:chgData name="Luis Felipe Giraldo Trujillo" userId="9e5f2ca0-ce69-4b78-85ca-b1c2743d385d" providerId="ADAL" clId="{992D0009-164D-483B-A50F-4223226751DD}" dt="2023-02-23T22:57:44.095" v="6020" actId="20577"/>
        <pc:sldMkLst>
          <pc:docMk/>
          <pc:sldMk cId="253776884" sldId="409"/>
        </pc:sldMkLst>
        <pc:spChg chg="mod">
          <ac:chgData name="Luis Felipe Giraldo Trujillo" userId="9e5f2ca0-ce69-4b78-85ca-b1c2743d385d" providerId="ADAL" clId="{992D0009-164D-483B-A50F-4223226751DD}" dt="2023-02-23T22:57:44.095" v="6020" actId="20577"/>
          <ac:spMkLst>
            <pc:docMk/>
            <pc:sldMk cId="253776884" sldId="409"/>
            <ac:spMk id="3" creationId="{3CB9E2A1-F7A2-455E-89C6-B5966FDF5A52}"/>
          </ac:spMkLst>
        </pc:spChg>
      </pc:sldChg>
      <pc:sldChg chg="add">
        <pc:chgData name="Luis Felipe Giraldo Trujillo" userId="9e5f2ca0-ce69-4b78-85ca-b1c2743d385d" providerId="ADAL" clId="{992D0009-164D-483B-A50F-4223226751DD}" dt="2023-02-23T22:50:04.359" v="5901"/>
        <pc:sldMkLst>
          <pc:docMk/>
          <pc:sldMk cId="2741573466" sldId="410"/>
        </pc:sldMkLst>
      </pc:sldChg>
      <pc:sldChg chg="add">
        <pc:chgData name="Luis Felipe Giraldo Trujillo" userId="9e5f2ca0-ce69-4b78-85ca-b1c2743d385d" providerId="ADAL" clId="{992D0009-164D-483B-A50F-4223226751DD}" dt="2023-02-23T22:50:04.359" v="5901"/>
        <pc:sldMkLst>
          <pc:docMk/>
          <pc:sldMk cId="2426834857" sldId="411"/>
        </pc:sldMkLst>
      </pc:sldChg>
      <pc:sldChg chg="add">
        <pc:chgData name="Luis Felipe Giraldo Trujillo" userId="9e5f2ca0-ce69-4b78-85ca-b1c2743d385d" providerId="ADAL" clId="{992D0009-164D-483B-A50F-4223226751DD}" dt="2023-02-23T22:50:04.359" v="5901"/>
        <pc:sldMkLst>
          <pc:docMk/>
          <pc:sldMk cId="3663896138" sldId="415"/>
        </pc:sldMkLst>
      </pc:sldChg>
      <pc:sldChg chg="add">
        <pc:chgData name="Luis Felipe Giraldo Trujillo" userId="9e5f2ca0-ce69-4b78-85ca-b1c2743d385d" providerId="ADAL" clId="{992D0009-164D-483B-A50F-4223226751DD}" dt="2023-02-23T22:50:04.359" v="5901"/>
        <pc:sldMkLst>
          <pc:docMk/>
          <pc:sldMk cId="3275128684" sldId="416"/>
        </pc:sldMkLst>
      </pc:sldChg>
      <pc:sldChg chg="add">
        <pc:chgData name="Luis Felipe Giraldo Trujillo" userId="9e5f2ca0-ce69-4b78-85ca-b1c2743d385d" providerId="ADAL" clId="{992D0009-164D-483B-A50F-4223226751DD}" dt="2023-02-23T22:50:04.359" v="5901"/>
        <pc:sldMkLst>
          <pc:docMk/>
          <pc:sldMk cId="3534818123" sldId="417"/>
        </pc:sldMkLst>
      </pc:sldChg>
      <pc:sldChg chg="add">
        <pc:chgData name="Luis Felipe Giraldo Trujillo" userId="9e5f2ca0-ce69-4b78-85ca-b1c2743d385d" providerId="ADAL" clId="{992D0009-164D-483B-A50F-4223226751DD}" dt="2023-02-23T22:50:04.359" v="5901"/>
        <pc:sldMkLst>
          <pc:docMk/>
          <pc:sldMk cId="3706715511" sldId="418"/>
        </pc:sldMkLst>
      </pc:sldChg>
      <pc:sldChg chg="addSp modSp add mod">
        <pc:chgData name="Luis Felipe Giraldo Trujillo" userId="9e5f2ca0-ce69-4b78-85ca-b1c2743d385d" providerId="ADAL" clId="{992D0009-164D-483B-A50F-4223226751DD}" dt="2023-02-23T04:26:16.666" v="237" actId="1076"/>
        <pc:sldMkLst>
          <pc:docMk/>
          <pc:sldMk cId="2629526960" sldId="420"/>
        </pc:sldMkLst>
        <pc:spChg chg="add mod">
          <ac:chgData name="Luis Felipe Giraldo Trujillo" userId="9e5f2ca0-ce69-4b78-85ca-b1c2743d385d" providerId="ADAL" clId="{992D0009-164D-483B-A50F-4223226751DD}" dt="2023-02-23T04:26:13.410" v="236" actId="1076"/>
          <ac:spMkLst>
            <pc:docMk/>
            <pc:sldMk cId="2629526960" sldId="420"/>
            <ac:spMk id="3" creationId="{C3DD24F4-F28B-A7BC-16FE-2FE98B7248DB}"/>
          </ac:spMkLst>
        </pc:spChg>
        <pc:spChg chg="mod">
          <ac:chgData name="Luis Felipe Giraldo Trujillo" userId="9e5f2ca0-ce69-4b78-85ca-b1c2743d385d" providerId="ADAL" clId="{992D0009-164D-483B-A50F-4223226751DD}" dt="2023-02-23T04:26:16.666" v="237" actId="1076"/>
          <ac:spMkLst>
            <pc:docMk/>
            <pc:sldMk cId="2629526960" sldId="420"/>
            <ac:spMk id="4" creationId="{B44B594B-6D06-5881-39D9-14A07E9474C3}"/>
          </ac:spMkLst>
        </pc:spChg>
      </pc:sldChg>
      <pc:sldChg chg="addSp delSp modSp add mod">
        <pc:chgData name="Luis Felipe Giraldo Trujillo" userId="9e5f2ca0-ce69-4b78-85ca-b1c2743d385d" providerId="ADAL" clId="{992D0009-164D-483B-A50F-4223226751DD}" dt="2023-02-23T17:01:11.367" v="1693"/>
        <pc:sldMkLst>
          <pc:docMk/>
          <pc:sldMk cId="1597163340" sldId="421"/>
        </pc:sldMkLst>
        <pc:spChg chg="add mod">
          <ac:chgData name="Luis Felipe Giraldo Trujillo" userId="9e5f2ca0-ce69-4b78-85ca-b1c2743d385d" providerId="ADAL" clId="{992D0009-164D-483B-A50F-4223226751DD}" dt="2023-02-23T04:39:38.667" v="662" actId="1076"/>
          <ac:spMkLst>
            <pc:docMk/>
            <pc:sldMk cId="1597163340" sldId="421"/>
            <ac:spMk id="2" creationId="{303371AB-1BB2-98D9-DA19-5DCF40B03B76}"/>
          </ac:spMkLst>
        </pc:spChg>
        <pc:spChg chg="add del mod">
          <ac:chgData name="Luis Felipe Giraldo Trujillo" userId="9e5f2ca0-ce69-4b78-85ca-b1c2743d385d" providerId="ADAL" clId="{992D0009-164D-483B-A50F-4223226751DD}" dt="2023-02-23T17:01:11.367" v="1693"/>
          <ac:spMkLst>
            <pc:docMk/>
            <pc:sldMk cId="1597163340" sldId="421"/>
            <ac:spMk id="3" creationId="{EF1B204A-4525-5CD0-E177-5438B004EAD9}"/>
          </ac:spMkLst>
        </pc:spChg>
        <pc:spChg chg="mod">
          <ac:chgData name="Luis Felipe Giraldo Trujillo" userId="9e5f2ca0-ce69-4b78-85ca-b1c2743d385d" providerId="ADAL" clId="{992D0009-164D-483B-A50F-4223226751DD}" dt="2023-02-23T05:08:11.803" v="1612" actId="1076"/>
          <ac:spMkLst>
            <pc:docMk/>
            <pc:sldMk cId="1597163340" sldId="421"/>
            <ac:spMk id="5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05:08:06.263" v="1611" actId="1076"/>
          <ac:spMkLst>
            <pc:docMk/>
            <pc:sldMk cId="1597163340" sldId="421"/>
            <ac:spMk id="6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04:38:58.794" v="646" actId="1076"/>
          <ac:spMkLst>
            <pc:docMk/>
            <pc:sldMk cId="1597163340" sldId="421"/>
            <ac:spMk id="10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04:39:38.667" v="662" actId="1076"/>
          <ac:spMkLst>
            <pc:docMk/>
            <pc:sldMk cId="1597163340" sldId="421"/>
            <ac:spMk id="11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05:08:06.263" v="1611" actId="1076"/>
          <ac:spMkLst>
            <pc:docMk/>
            <pc:sldMk cId="1597163340" sldId="421"/>
            <ac:spMk id="12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05:08:11.803" v="1612" actId="1076"/>
          <ac:spMkLst>
            <pc:docMk/>
            <pc:sldMk cId="1597163340" sldId="421"/>
            <ac:spMk id="14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04:39:38.667" v="662" actId="1076"/>
          <ac:spMkLst>
            <pc:docMk/>
            <pc:sldMk cId="1597163340" sldId="421"/>
            <ac:spMk id="15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04:39:38.667" v="662" actId="1076"/>
          <ac:spMkLst>
            <pc:docMk/>
            <pc:sldMk cId="1597163340" sldId="421"/>
            <ac:spMk id="16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04:39:38.667" v="662" actId="1076"/>
          <ac:spMkLst>
            <pc:docMk/>
            <pc:sldMk cId="1597163340" sldId="421"/>
            <ac:spMk id="19" creationId="{9506FDD6-53AE-4452-93F1-C7CFC64B3317}"/>
          </ac:spMkLst>
        </pc:spChg>
        <pc:spChg chg="del">
          <ac:chgData name="Luis Felipe Giraldo Trujillo" userId="9e5f2ca0-ce69-4b78-85ca-b1c2743d385d" providerId="ADAL" clId="{992D0009-164D-483B-A50F-4223226751DD}" dt="2023-02-23T04:38:30.224" v="638" actId="478"/>
          <ac:spMkLst>
            <pc:docMk/>
            <pc:sldMk cId="1597163340" sldId="421"/>
            <ac:spMk id="20" creationId="{35A11E94-0242-4B46-B58B-8E0FD4E1D4FF}"/>
          </ac:spMkLst>
        </pc:spChg>
        <pc:spChg chg="mod">
          <ac:chgData name="Luis Felipe Giraldo Trujillo" userId="9e5f2ca0-ce69-4b78-85ca-b1c2743d385d" providerId="ADAL" clId="{992D0009-164D-483B-A50F-4223226751DD}" dt="2023-02-23T04:39:38.667" v="662" actId="1076"/>
          <ac:spMkLst>
            <pc:docMk/>
            <pc:sldMk cId="1597163340" sldId="421"/>
            <ac:spMk id="21" creationId="{3AE98658-624E-49BA-9406-B3DB68234332}"/>
          </ac:spMkLst>
        </pc:spChg>
      </pc:sldChg>
      <pc:sldChg chg="add">
        <pc:chgData name="Luis Felipe Giraldo Trujillo" userId="9e5f2ca0-ce69-4b78-85ca-b1c2743d385d" providerId="ADAL" clId="{992D0009-164D-483B-A50F-4223226751DD}" dt="2023-02-23T04:29:24.630" v="244"/>
        <pc:sldMkLst>
          <pc:docMk/>
          <pc:sldMk cId="3779931211" sldId="422"/>
        </pc:sldMkLst>
      </pc:sldChg>
      <pc:sldChg chg="modSp add mod">
        <pc:chgData name="Luis Felipe Giraldo Trujillo" userId="9e5f2ca0-ce69-4b78-85ca-b1c2743d385d" providerId="ADAL" clId="{992D0009-164D-483B-A50F-4223226751DD}" dt="2023-02-23T17:05:01.329" v="2028" actId="1076"/>
        <pc:sldMkLst>
          <pc:docMk/>
          <pc:sldMk cId="1060798762" sldId="423"/>
        </pc:sldMkLst>
        <pc:spChg chg="mod">
          <ac:chgData name="Luis Felipe Giraldo Trujillo" userId="9e5f2ca0-ce69-4b78-85ca-b1c2743d385d" providerId="ADAL" clId="{992D0009-164D-483B-A50F-4223226751DD}" dt="2023-02-23T04:35:43.786" v="512" actId="1076"/>
          <ac:spMkLst>
            <pc:docMk/>
            <pc:sldMk cId="1060798762" sldId="423"/>
            <ac:spMk id="2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17:05:01.329" v="2028" actId="1076"/>
          <ac:spMkLst>
            <pc:docMk/>
            <pc:sldMk cId="1060798762" sldId="423"/>
            <ac:spMk id="10" creationId="{BD9DCB56-1E97-4C22-9227-5B51495458BD}"/>
          </ac:spMkLst>
        </pc:spChg>
        <pc:spChg chg="mod">
          <ac:chgData name="Luis Felipe Giraldo Trujillo" userId="9e5f2ca0-ce69-4b78-85ca-b1c2743d385d" providerId="ADAL" clId="{992D0009-164D-483B-A50F-4223226751DD}" dt="2023-02-23T04:35:47.314" v="513" actId="1076"/>
          <ac:spMkLst>
            <pc:docMk/>
            <pc:sldMk cId="1060798762" sldId="423"/>
            <ac:spMk id="29" creationId="{00000000-0000-0000-0000-000000000000}"/>
          </ac:spMkLst>
        </pc:spChg>
      </pc:sldChg>
      <pc:sldChg chg="modSp add mod">
        <pc:chgData name="Luis Felipe Giraldo Trujillo" userId="9e5f2ca0-ce69-4b78-85ca-b1c2743d385d" providerId="ADAL" clId="{992D0009-164D-483B-A50F-4223226751DD}" dt="2023-02-23T17:06:15.093" v="2122" actId="1076"/>
        <pc:sldMkLst>
          <pc:docMk/>
          <pc:sldMk cId="3909622785" sldId="424"/>
        </pc:sldMkLst>
        <pc:spChg chg="mod">
          <ac:chgData name="Luis Felipe Giraldo Trujillo" userId="9e5f2ca0-ce69-4b78-85ca-b1c2743d385d" providerId="ADAL" clId="{992D0009-164D-483B-A50F-4223226751DD}" dt="2023-02-23T17:06:15.093" v="2122" actId="1076"/>
          <ac:spMkLst>
            <pc:docMk/>
            <pc:sldMk cId="3909622785" sldId="424"/>
            <ac:spMk id="10" creationId="{00000000-0000-0000-0000-000000000000}"/>
          </ac:spMkLst>
        </pc:spChg>
      </pc:sldChg>
      <pc:sldChg chg="modSp add mod">
        <pc:chgData name="Luis Felipe Giraldo Trujillo" userId="9e5f2ca0-ce69-4b78-85ca-b1c2743d385d" providerId="ADAL" clId="{992D0009-164D-483B-A50F-4223226751DD}" dt="2023-02-23T17:06:45.107" v="2197" actId="20577"/>
        <pc:sldMkLst>
          <pc:docMk/>
          <pc:sldMk cId="654782972" sldId="425"/>
        </pc:sldMkLst>
        <pc:spChg chg="mod">
          <ac:chgData name="Luis Felipe Giraldo Trujillo" userId="9e5f2ca0-ce69-4b78-85ca-b1c2743d385d" providerId="ADAL" clId="{992D0009-164D-483B-A50F-4223226751DD}" dt="2023-02-23T17:06:45.107" v="2197" actId="20577"/>
          <ac:spMkLst>
            <pc:docMk/>
            <pc:sldMk cId="654782972" sldId="425"/>
            <ac:spMk id="6" creationId="{00000000-0000-0000-0000-000000000000}"/>
          </ac:spMkLst>
        </pc:spChg>
      </pc:sldChg>
      <pc:sldChg chg="add">
        <pc:chgData name="Luis Felipe Giraldo Trujillo" userId="9e5f2ca0-ce69-4b78-85ca-b1c2743d385d" providerId="ADAL" clId="{992D0009-164D-483B-A50F-4223226751DD}" dt="2023-02-23T04:29:24.630" v="244"/>
        <pc:sldMkLst>
          <pc:docMk/>
          <pc:sldMk cId="2011649474" sldId="426"/>
        </pc:sldMkLst>
      </pc:sldChg>
      <pc:sldChg chg="addSp modSp new mod">
        <pc:chgData name="Luis Felipe Giraldo Trujillo" userId="9e5f2ca0-ce69-4b78-85ca-b1c2743d385d" providerId="ADAL" clId="{992D0009-164D-483B-A50F-4223226751DD}" dt="2023-02-23T05:04:54.082" v="1094" actId="313"/>
        <pc:sldMkLst>
          <pc:docMk/>
          <pc:sldMk cId="3909273071" sldId="427"/>
        </pc:sldMkLst>
        <pc:spChg chg="mod">
          <ac:chgData name="Luis Felipe Giraldo Trujillo" userId="9e5f2ca0-ce69-4b78-85ca-b1c2743d385d" providerId="ADAL" clId="{992D0009-164D-483B-A50F-4223226751DD}" dt="2023-02-23T04:45:32.063" v="688" actId="20577"/>
          <ac:spMkLst>
            <pc:docMk/>
            <pc:sldMk cId="3909273071" sldId="427"/>
            <ac:spMk id="2" creationId="{7EB20907-2270-56BC-FE50-67299DB0F026}"/>
          </ac:spMkLst>
        </pc:spChg>
        <pc:spChg chg="mod">
          <ac:chgData name="Luis Felipe Giraldo Trujillo" userId="9e5f2ca0-ce69-4b78-85ca-b1c2743d385d" providerId="ADAL" clId="{992D0009-164D-483B-A50F-4223226751DD}" dt="2023-02-23T05:03:25.893" v="969" actId="14100"/>
          <ac:spMkLst>
            <pc:docMk/>
            <pc:sldMk cId="3909273071" sldId="427"/>
            <ac:spMk id="3" creationId="{00D744F8-4168-CD81-51C2-9D137A033F1A}"/>
          </ac:spMkLst>
        </pc:spChg>
        <pc:spChg chg="add mod">
          <ac:chgData name="Luis Felipe Giraldo Trujillo" userId="9e5f2ca0-ce69-4b78-85ca-b1c2743d385d" providerId="ADAL" clId="{992D0009-164D-483B-A50F-4223226751DD}" dt="2023-02-23T05:04:51.421" v="1093" actId="1076"/>
          <ac:spMkLst>
            <pc:docMk/>
            <pc:sldMk cId="3909273071" sldId="427"/>
            <ac:spMk id="4" creationId="{660A006F-EF24-C8EC-6008-CCA05B9B35E5}"/>
          </ac:spMkLst>
        </pc:spChg>
        <pc:spChg chg="add mod">
          <ac:chgData name="Luis Felipe Giraldo Trujillo" userId="9e5f2ca0-ce69-4b78-85ca-b1c2743d385d" providerId="ADAL" clId="{992D0009-164D-483B-A50F-4223226751DD}" dt="2023-02-23T05:04:54.082" v="1094" actId="313"/>
          <ac:spMkLst>
            <pc:docMk/>
            <pc:sldMk cId="3909273071" sldId="427"/>
            <ac:spMk id="5" creationId="{A8998CA6-C543-4622-4FDD-FDBA44610095}"/>
          </ac:spMkLst>
        </pc:spChg>
        <pc:picChg chg="add mod">
          <ac:chgData name="Luis Felipe Giraldo Trujillo" userId="9e5f2ca0-ce69-4b78-85ca-b1c2743d385d" providerId="ADAL" clId="{992D0009-164D-483B-A50F-4223226751DD}" dt="2023-02-23T05:04:15.744" v="977" actId="1076"/>
          <ac:picMkLst>
            <pc:docMk/>
            <pc:sldMk cId="3909273071" sldId="427"/>
            <ac:picMk id="3074" creationId="{5632F327-DB77-7F02-D4B0-5572A1F0FCAA}"/>
          </ac:picMkLst>
        </pc:picChg>
        <pc:picChg chg="add mod">
          <ac:chgData name="Luis Felipe Giraldo Trujillo" userId="9e5f2ca0-ce69-4b78-85ca-b1c2743d385d" providerId="ADAL" clId="{992D0009-164D-483B-A50F-4223226751DD}" dt="2023-02-23T05:04:12.823" v="975" actId="1076"/>
          <ac:picMkLst>
            <pc:docMk/>
            <pc:sldMk cId="3909273071" sldId="427"/>
            <ac:picMk id="3076" creationId="{C6AABF5C-C3E5-D9AF-633C-A2E158968464}"/>
          </ac:picMkLst>
        </pc:picChg>
      </pc:sldChg>
      <pc:sldChg chg="addSp delSp modSp add mod">
        <pc:chgData name="Luis Felipe Giraldo Trujillo" userId="9e5f2ca0-ce69-4b78-85ca-b1c2743d385d" providerId="ADAL" clId="{992D0009-164D-483B-A50F-4223226751DD}" dt="2023-02-23T17:00:06.764" v="1687" actId="113"/>
        <pc:sldMkLst>
          <pc:docMk/>
          <pc:sldMk cId="3201852690" sldId="428"/>
        </pc:sldMkLst>
        <pc:spChg chg="mod">
          <ac:chgData name="Luis Felipe Giraldo Trujillo" userId="9e5f2ca0-ce69-4b78-85ca-b1c2743d385d" providerId="ADAL" clId="{992D0009-164D-483B-A50F-4223226751DD}" dt="2023-02-23T04:45:50.309" v="733" actId="20577"/>
          <ac:spMkLst>
            <pc:docMk/>
            <pc:sldMk cId="3201852690" sldId="428"/>
            <ac:spMk id="3" creationId="{00D744F8-4168-CD81-51C2-9D137A033F1A}"/>
          </ac:spMkLst>
        </pc:spChg>
        <pc:spChg chg="add mod">
          <ac:chgData name="Luis Felipe Giraldo Trujillo" userId="9e5f2ca0-ce69-4b78-85ca-b1c2743d385d" providerId="ADAL" clId="{992D0009-164D-483B-A50F-4223226751DD}" dt="2023-02-23T17:00:06.764" v="1687" actId="113"/>
          <ac:spMkLst>
            <pc:docMk/>
            <pc:sldMk cId="3201852690" sldId="428"/>
            <ac:spMk id="4" creationId="{266BAFD5-5EE3-193D-D785-F8FBF516D9C4}"/>
          </ac:spMkLst>
        </pc:spChg>
        <pc:spChg chg="add mod">
          <ac:chgData name="Luis Felipe Giraldo Trujillo" userId="9e5f2ca0-ce69-4b78-85ca-b1c2743d385d" providerId="ADAL" clId="{992D0009-164D-483B-A50F-4223226751DD}" dt="2023-02-23T16:59:27.727" v="1651" actId="1076"/>
          <ac:spMkLst>
            <pc:docMk/>
            <pc:sldMk cId="3201852690" sldId="428"/>
            <ac:spMk id="5" creationId="{7D66E331-B122-6D18-2A61-30D9D5FA7D70}"/>
          </ac:spMkLst>
        </pc:spChg>
        <pc:picChg chg="add del mod">
          <ac:chgData name="Luis Felipe Giraldo Trujillo" userId="9e5f2ca0-ce69-4b78-85ca-b1c2743d385d" providerId="ADAL" clId="{992D0009-164D-483B-A50F-4223226751DD}" dt="2023-02-23T04:49:28.412" v="767" actId="478"/>
          <ac:picMkLst>
            <pc:docMk/>
            <pc:sldMk cId="3201852690" sldId="428"/>
            <ac:picMk id="1026" creationId="{ED27F70F-7E61-990C-E519-AF688A034E44}"/>
          </ac:picMkLst>
        </pc:picChg>
        <pc:picChg chg="add mod">
          <ac:chgData name="Luis Felipe Giraldo Trujillo" userId="9e5f2ca0-ce69-4b78-85ca-b1c2743d385d" providerId="ADAL" clId="{992D0009-164D-483B-A50F-4223226751DD}" dt="2023-02-23T16:58:37.893" v="1615" actId="1076"/>
          <ac:picMkLst>
            <pc:docMk/>
            <pc:sldMk cId="3201852690" sldId="428"/>
            <ac:picMk id="1028" creationId="{2A56928F-24F3-60EE-63BF-AA9EFA3726EB}"/>
          </ac:picMkLst>
        </pc:picChg>
      </pc:sldChg>
      <pc:sldChg chg="addSp modSp add mod">
        <pc:chgData name="Luis Felipe Giraldo Trujillo" userId="9e5f2ca0-ce69-4b78-85ca-b1c2743d385d" providerId="ADAL" clId="{992D0009-164D-483B-A50F-4223226751DD}" dt="2023-02-23T16:59:53.599" v="1655" actId="113"/>
        <pc:sldMkLst>
          <pc:docMk/>
          <pc:sldMk cId="460795241" sldId="429"/>
        </pc:sldMkLst>
        <pc:spChg chg="add mod">
          <ac:chgData name="Luis Felipe Giraldo Trujillo" userId="9e5f2ca0-ce69-4b78-85ca-b1c2743d385d" providerId="ADAL" clId="{992D0009-164D-483B-A50F-4223226751DD}" dt="2023-02-23T16:59:53.599" v="1655" actId="113"/>
          <ac:spMkLst>
            <pc:docMk/>
            <pc:sldMk cId="460795241" sldId="429"/>
            <ac:spMk id="4" creationId="{B8A7885A-72E4-CC23-3B8E-9DAD2515C01B}"/>
          </ac:spMkLst>
        </pc:spChg>
        <pc:picChg chg="mod">
          <ac:chgData name="Luis Felipe Giraldo Trujillo" userId="9e5f2ca0-ce69-4b78-85ca-b1c2743d385d" providerId="ADAL" clId="{992D0009-164D-483B-A50F-4223226751DD}" dt="2023-02-23T16:59:41.658" v="1654" actId="1076"/>
          <ac:picMkLst>
            <pc:docMk/>
            <pc:sldMk cId="460795241" sldId="429"/>
            <ac:picMk id="1026" creationId="{ED27F70F-7E61-990C-E519-AF688A034E44}"/>
          </ac:picMkLst>
        </pc:picChg>
      </pc:sldChg>
      <pc:sldChg chg="addSp delSp modSp add mod modAnim">
        <pc:chgData name="Luis Felipe Giraldo Trujillo" userId="9e5f2ca0-ce69-4b78-85ca-b1c2743d385d" providerId="ADAL" clId="{992D0009-164D-483B-A50F-4223226751DD}" dt="2023-02-23T05:07:48.738" v="1610" actId="14100"/>
        <pc:sldMkLst>
          <pc:docMk/>
          <pc:sldMk cId="1071518567" sldId="430"/>
        </pc:sldMkLst>
        <pc:spChg chg="mod">
          <ac:chgData name="Luis Felipe Giraldo Trujillo" userId="9e5f2ca0-ce69-4b78-85ca-b1c2743d385d" providerId="ADAL" clId="{992D0009-164D-483B-A50F-4223226751DD}" dt="2023-02-23T04:50:21.820" v="814" actId="20577"/>
          <ac:spMkLst>
            <pc:docMk/>
            <pc:sldMk cId="1071518567" sldId="430"/>
            <ac:spMk id="3" creationId="{00D744F8-4168-CD81-51C2-9D137A033F1A}"/>
          </ac:spMkLst>
        </pc:spChg>
        <pc:spChg chg="mod">
          <ac:chgData name="Luis Felipe Giraldo Trujillo" userId="9e5f2ca0-ce69-4b78-85ca-b1c2743d385d" providerId="ADAL" clId="{992D0009-164D-483B-A50F-4223226751DD}" dt="2023-02-23T05:07:48.738" v="1610" actId="14100"/>
          <ac:spMkLst>
            <pc:docMk/>
            <pc:sldMk cId="1071518567" sldId="430"/>
            <ac:spMk id="4" creationId="{B8A7885A-72E4-CC23-3B8E-9DAD2515C01B}"/>
          </ac:spMkLst>
        </pc:spChg>
        <pc:picChg chg="add mod">
          <ac:chgData name="Luis Felipe Giraldo Trujillo" userId="9e5f2ca0-ce69-4b78-85ca-b1c2743d385d" providerId="ADAL" clId="{992D0009-164D-483B-A50F-4223226751DD}" dt="2023-02-23T04:58:55.405" v="843" actId="1076"/>
          <ac:picMkLst>
            <pc:docMk/>
            <pc:sldMk cId="1071518567" sldId="430"/>
            <ac:picMk id="5" creationId="{A9D856C9-DA61-9A80-AE1D-E83731AC030F}"/>
          </ac:picMkLst>
        </pc:picChg>
        <pc:picChg chg="del">
          <ac:chgData name="Luis Felipe Giraldo Trujillo" userId="9e5f2ca0-ce69-4b78-85ca-b1c2743d385d" providerId="ADAL" clId="{992D0009-164D-483B-A50F-4223226751DD}" dt="2023-02-23T04:50:25.886" v="815" actId="478"/>
          <ac:picMkLst>
            <pc:docMk/>
            <pc:sldMk cId="1071518567" sldId="430"/>
            <ac:picMk id="1026" creationId="{ED27F70F-7E61-990C-E519-AF688A034E44}"/>
          </ac:picMkLst>
        </pc:picChg>
      </pc:sldChg>
      <pc:sldChg chg="addSp delSp modSp add mod">
        <pc:chgData name="Luis Felipe Giraldo Trujillo" userId="9e5f2ca0-ce69-4b78-85ca-b1c2743d385d" providerId="ADAL" clId="{992D0009-164D-483B-A50F-4223226751DD}" dt="2023-02-23T17:04:32.392" v="2027" actId="6549"/>
        <pc:sldMkLst>
          <pc:docMk/>
          <pc:sldMk cId="4237535870" sldId="431"/>
        </pc:sldMkLst>
        <pc:spChg chg="del">
          <ac:chgData name="Luis Felipe Giraldo Trujillo" userId="9e5f2ca0-ce69-4b78-85ca-b1c2743d385d" providerId="ADAL" clId="{992D0009-164D-483B-A50F-4223226751DD}" dt="2023-02-23T17:01:23.364" v="1695" actId="478"/>
          <ac:spMkLst>
            <pc:docMk/>
            <pc:sldMk cId="4237535870" sldId="431"/>
            <ac:spMk id="3" creationId="{00000000-0000-0000-0000-000000000000}"/>
          </ac:spMkLst>
        </pc:spChg>
        <pc:spChg chg="add mod">
          <ac:chgData name="Luis Felipe Giraldo Trujillo" userId="9e5f2ca0-ce69-4b78-85ca-b1c2743d385d" providerId="ADAL" clId="{992D0009-164D-483B-A50F-4223226751DD}" dt="2023-02-23T17:04:32.392" v="2027" actId="6549"/>
          <ac:spMkLst>
            <pc:docMk/>
            <pc:sldMk cId="4237535870" sldId="431"/>
            <ac:spMk id="6" creationId="{1930F1F1-632B-1C2C-F214-3A30BB1DE337}"/>
          </ac:spMkLst>
        </pc:spChg>
        <pc:spChg chg="mod">
          <ac:chgData name="Luis Felipe Giraldo Trujillo" userId="9e5f2ca0-ce69-4b78-85ca-b1c2743d385d" providerId="ADAL" clId="{992D0009-164D-483B-A50F-4223226751DD}" dt="2023-02-23T17:01:34.121" v="1701" actId="404"/>
          <ac:spMkLst>
            <pc:docMk/>
            <pc:sldMk cId="4237535870" sldId="431"/>
            <ac:spMk id="7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17:01:34.121" v="1701" actId="404"/>
          <ac:spMkLst>
            <pc:docMk/>
            <pc:sldMk cId="4237535870" sldId="431"/>
            <ac:spMk id="8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17:01:34.121" v="1701" actId="404"/>
          <ac:spMkLst>
            <pc:docMk/>
            <pc:sldMk cId="4237535870" sldId="431"/>
            <ac:spMk id="10" creationId="{070F54F8-2BCE-4F16-9716-14A4CCE84AA8}"/>
          </ac:spMkLst>
        </pc:spChg>
        <pc:spChg chg="mod">
          <ac:chgData name="Luis Felipe Giraldo Trujillo" userId="9e5f2ca0-ce69-4b78-85ca-b1c2743d385d" providerId="ADAL" clId="{992D0009-164D-483B-A50F-4223226751DD}" dt="2023-02-23T17:01:34.121" v="1701" actId="404"/>
          <ac:spMkLst>
            <pc:docMk/>
            <pc:sldMk cId="4237535870" sldId="431"/>
            <ac:spMk id="11" creationId="{03533459-FA1F-401F-8B43-4FA2910722CE}"/>
          </ac:spMkLst>
        </pc:spChg>
        <pc:spChg chg="mod">
          <ac:chgData name="Luis Felipe Giraldo Trujillo" userId="9e5f2ca0-ce69-4b78-85ca-b1c2743d385d" providerId="ADAL" clId="{992D0009-164D-483B-A50F-4223226751DD}" dt="2023-02-23T17:01:34.121" v="1701" actId="404"/>
          <ac:spMkLst>
            <pc:docMk/>
            <pc:sldMk cId="4237535870" sldId="431"/>
            <ac:spMk id="12" creationId="{A2847432-6524-4ED3-AFFE-5A32C3F8C0E9}"/>
          </ac:spMkLst>
        </pc:spChg>
        <pc:spChg chg="mod">
          <ac:chgData name="Luis Felipe Giraldo Trujillo" userId="9e5f2ca0-ce69-4b78-85ca-b1c2743d385d" providerId="ADAL" clId="{992D0009-164D-483B-A50F-4223226751DD}" dt="2023-02-23T17:01:34.121" v="1701" actId="404"/>
          <ac:spMkLst>
            <pc:docMk/>
            <pc:sldMk cId="4237535870" sldId="431"/>
            <ac:spMk id="14" creationId="{D6F0AB46-AD44-49EE-83E1-F51C7D62714C}"/>
          </ac:spMkLst>
        </pc:spChg>
        <pc:spChg chg="mod">
          <ac:chgData name="Luis Felipe Giraldo Trujillo" userId="9e5f2ca0-ce69-4b78-85ca-b1c2743d385d" providerId="ADAL" clId="{992D0009-164D-483B-A50F-4223226751DD}" dt="2023-02-23T17:01:34.121" v="1701" actId="404"/>
          <ac:spMkLst>
            <pc:docMk/>
            <pc:sldMk cId="4237535870" sldId="431"/>
            <ac:spMk id="15" creationId="{598340A1-D31C-4490-A51E-2330B343BA62}"/>
          </ac:spMkLst>
        </pc:spChg>
        <pc:grpChg chg="add mod">
          <ac:chgData name="Luis Felipe Giraldo Trujillo" userId="9e5f2ca0-ce69-4b78-85ca-b1c2743d385d" providerId="ADAL" clId="{992D0009-164D-483B-A50F-4223226751DD}" dt="2023-02-23T17:03:55.526" v="1934" actId="14100"/>
          <ac:grpSpMkLst>
            <pc:docMk/>
            <pc:sldMk cId="4237535870" sldId="431"/>
            <ac:grpSpMk id="2" creationId="{E0957BEB-E01E-B413-373F-3C588FD37595}"/>
          </ac:grpSpMkLst>
        </pc:grpChg>
      </pc:sldChg>
      <pc:sldChg chg="addSp delSp modSp new mod">
        <pc:chgData name="Luis Felipe Giraldo Trujillo" userId="9e5f2ca0-ce69-4b78-85ca-b1c2743d385d" providerId="ADAL" clId="{992D0009-164D-483B-A50F-4223226751DD}" dt="2023-02-23T17:11:48.576" v="2254" actId="14100"/>
        <pc:sldMkLst>
          <pc:docMk/>
          <pc:sldMk cId="3036019091" sldId="432"/>
        </pc:sldMkLst>
        <pc:spChg chg="mod">
          <ac:chgData name="Luis Felipe Giraldo Trujillo" userId="9e5f2ca0-ce69-4b78-85ca-b1c2743d385d" providerId="ADAL" clId="{992D0009-164D-483B-A50F-4223226751DD}" dt="2023-02-23T17:09:13.097" v="2238" actId="14100"/>
          <ac:spMkLst>
            <pc:docMk/>
            <pc:sldMk cId="3036019091" sldId="432"/>
            <ac:spMk id="2" creationId="{DDFFB8C8-28FA-E8DB-6896-489A6E15986B}"/>
          </ac:spMkLst>
        </pc:spChg>
        <pc:spChg chg="del">
          <ac:chgData name="Luis Felipe Giraldo Trujillo" userId="9e5f2ca0-ce69-4b78-85ca-b1c2743d385d" providerId="ADAL" clId="{992D0009-164D-483B-A50F-4223226751DD}" dt="2023-02-23T17:08:55.689" v="2199" actId="478"/>
          <ac:spMkLst>
            <pc:docMk/>
            <pc:sldMk cId="3036019091" sldId="432"/>
            <ac:spMk id="3" creationId="{B25F1689-4A59-1312-9E0B-5AC0AAFAC0DA}"/>
          </ac:spMkLst>
        </pc:spChg>
        <pc:spChg chg="add mod">
          <ac:chgData name="Luis Felipe Giraldo Trujillo" userId="9e5f2ca0-ce69-4b78-85ca-b1c2743d385d" providerId="ADAL" clId="{992D0009-164D-483B-A50F-4223226751DD}" dt="2023-02-23T17:09:19.678" v="2241" actId="1076"/>
          <ac:spMkLst>
            <pc:docMk/>
            <pc:sldMk cId="3036019091" sldId="432"/>
            <ac:spMk id="4" creationId="{4F6E82BD-2066-83D4-FC9C-C61C419BE263}"/>
          </ac:spMkLst>
        </pc:spChg>
        <pc:picChg chg="add del mod">
          <ac:chgData name="Luis Felipe Giraldo Trujillo" userId="9e5f2ca0-ce69-4b78-85ca-b1c2743d385d" providerId="ADAL" clId="{992D0009-164D-483B-A50F-4223226751DD}" dt="2023-02-23T17:11:23.521" v="2246" actId="478"/>
          <ac:picMkLst>
            <pc:docMk/>
            <pc:sldMk cId="3036019091" sldId="432"/>
            <ac:picMk id="1026" creationId="{54413C12-1E26-8681-BDEB-7F2BAD56C1D9}"/>
          </ac:picMkLst>
        </pc:picChg>
        <pc:picChg chg="add mod">
          <ac:chgData name="Luis Felipe Giraldo Trujillo" userId="9e5f2ca0-ce69-4b78-85ca-b1c2743d385d" providerId="ADAL" clId="{992D0009-164D-483B-A50F-4223226751DD}" dt="2023-02-23T17:11:48.576" v="2254" actId="14100"/>
          <ac:picMkLst>
            <pc:docMk/>
            <pc:sldMk cId="3036019091" sldId="432"/>
            <ac:picMk id="1028" creationId="{B4A699A7-4EAA-06D1-F7EB-D1955C24655E}"/>
          </ac:picMkLst>
        </pc:picChg>
      </pc:sldChg>
      <pc:sldChg chg="modSp add mod">
        <pc:chgData name="Luis Felipe Giraldo Trujillo" userId="9e5f2ca0-ce69-4b78-85ca-b1c2743d385d" providerId="ADAL" clId="{992D0009-164D-483B-A50F-4223226751DD}" dt="2023-02-23T19:51:11.041" v="4558" actId="1076"/>
        <pc:sldMkLst>
          <pc:docMk/>
          <pc:sldMk cId="1596455176" sldId="433"/>
        </pc:sldMkLst>
        <pc:spChg chg="mod">
          <ac:chgData name="Luis Felipe Giraldo Trujillo" userId="9e5f2ca0-ce69-4b78-85ca-b1c2743d385d" providerId="ADAL" clId="{992D0009-164D-483B-A50F-4223226751DD}" dt="2023-02-23T19:51:11.041" v="4558" actId="1076"/>
          <ac:spMkLst>
            <pc:docMk/>
            <pc:sldMk cId="1596455176" sldId="433"/>
            <ac:spMk id="3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19:49:36.845" v="4541" actId="113"/>
          <ac:spMkLst>
            <pc:docMk/>
            <pc:sldMk cId="1596455176" sldId="433"/>
            <ac:spMk id="18" creationId="{F9B6BB8D-18F2-4716-9D6F-1281F1223F45}"/>
          </ac:spMkLst>
        </pc:spChg>
      </pc:sldChg>
      <pc:sldChg chg="addSp delSp modSp add mod">
        <pc:chgData name="Luis Felipe Giraldo Trujillo" userId="9e5f2ca0-ce69-4b78-85ca-b1c2743d385d" providerId="ADAL" clId="{992D0009-164D-483B-A50F-4223226751DD}" dt="2023-02-23T17:14:24.036" v="2371" actId="1076"/>
        <pc:sldMkLst>
          <pc:docMk/>
          <pc:sldMk cId="4215884990" sldId="434"/>
        </pc:sldMkLst>
        <pc:spChg chg="add mod">
          <ac:chgData name="Luis Felipe Giraldo Trujillo" userId="9e5f2ca0-ce69-4b78-85ca-b1c2743d385d" providerId="ADAL" clId="{992D0009-164D-483B-A50F-4223226751DD}" dt="2023-02-23T17:14:14.294" v="2367" actId="1076"/>
          <ac:spMkLst>
            <pc:docMk/>
            <pc:sldMk cId="4215884990" sldId="434"/>
            <ac:spMk id="2" creationId="{126B48E9-2425-4DF1-7C79-5DB0C4CE5A7F}"/>
          </ac:spMkLst>
        </pc:spChg>
        <pc:spChg chg="add del mod">
          <ac:chgData name="Luis Felipe Giraldo Trujillo" userId="9e5f2ca0-ce69-4b78-85ca-b1c2743d385d" providerId="ADAL" clId="{992D0009-164D-483B-A50F-4223226751DD}" dt="2023-02-23T17:14:24.036" v="2371" actId="1076"/>
          <ac:spMkLst>
            <pc:docMk/>
            <pc:sldMk cId="4215884990" sldId="434"/>
            <ac:spMk id="3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17:14:09.195" v="2366" actId="1076"/>
          <ac:spMkLst>
            <pc:docMk/>
            <pc:sldMk cId="4215884990" sldId="434"/>
            <ac:spMk id="5" creationId="{62A4E9A5-DC21-BAE4-804E-4372F741ED08}"/>
          </ac:spMkLst>
        </pc:spChg>
        <pc:spChg chg="mod">
          <ac:chgData name="Luis Felipe Giraldo Trujillo" userId="9e5f2ca0-ce69-4b78-85ca-b1c2743d385d" providerId="ADAL" clId="{992D0009-164D-483B-A50F-4223226751DD}" dt="2023-02-23T17:14:14.294" v="2367" actId="1076"/>
          <ac:spMkLst>
            <pc:docMk/>
            <pc:sldMk cId="4215884990" sldId="434"/>
            <ac:spMk id="7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17:14:14.294" v="2367" actId="1076"/>
          <ac:spMkLst>
            <pc:docMk/>
            <pc:sldMk cId="4215884990" sldId="434"/>
            <ac:spMk id="8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3T17:14:14.294" v="2367" actId="1076"/>
          <ac:spMkLst>
            <pc:docMk/>
            <pc:sldMk cId="4215884990" sldId="434"/>
            <ac:spMk id="10" creationId="{070F54F8-2BCE-4F16-9716-14A4CCE84AA8}"/>
          </ac:spMkLst>
        </pc:spChg>
        <pc:spChg chg="mod">
          <ac:chgData name="Luis Felipe Giraldo Trujillo" userId="9e5f2ca0-ce69-4b78-85ca-b1c2743d385d" providerId="ADAL" clId="{992D0009-164D-483B-A50F-4223226751DD}" dt="2023-02-23T17:14:14.294" v="2367" actId="1076"/>
          <ac:spMkLst>
            <pc:docMk/>
            <pc:sldMk cId="4215884990" sldId="434"/>
            <ac:spMk id="11" creationId="{03533459-FA1F-401F-8B43-4FA2910722CE}"/>
          </ac:spMkLst>
        </pc:spChg>
        <pc:spChg chg="mod">
          <ac:chgData name="Luis Felipe Giraldo Trujillo" userId="9e5f2ca0-ce69-4b78-85ca-b1c2743d385d" providerId="ADAL" clId="{992D0009-164D-483B-A50F-4223226751DD}" dt="2023-02-23T17:14:14.294" v="2367" actId="1076"/>
          <ac:spMkLst>
            <pc:docMk/>
            <pc:sldMk cId="4215884990" sldId="434"/>
            <ac:spMk id="12" creationId="{A2847432-6524-4ED3-AFFE-5A32C3F8C0E9}"/>
          </ac:spMkLst>
        </pc:spChg>
        <pc:spChg chg="mod">
          <ac:chgData name="Luis Felipe Giraldo Trujillo" userId="9e5f2ca0-ce69-4b78-85ca-b1c2743d385d" providerId="ADAL" clId="{992D0009-164D-483B-A50F-4223226751DD}" dt="2023-02-23T17:14:14.294" v="2367" actId="1076"/>
          <ac:spMkLst>
            <pc:docMk/>
            <pc:sldMk cId="4215884990" sldId="434"/>
            <ac:spMk id="14" creationId="{D6F0AB46-AD44-49EE-83E1-F51C7D62714C}"/>
          </ac:spMkLst>
        </pc:spChg>
        <pc:spChg chg="mod">
          <ac:chgData name="Luis Felipe Giraldo Trujillo" userId="9e5f2ca0-ce69-4b78-85ca-b1c2743d385d" providerId="ADAL" clId="{992D0009-164D-483B-A50F-4223226751DD}" dt="2023-02-23T17:14:14.294" v="2367" actId="1076"/>
          <ac:spMkLst>
            <pc:docMk/>
            <pc:sldMk cId="4215884990" sldId="434"/>
            <ac:spMk id="15" creationId="{598340A1-D31C-4490-A51E-2330B343BA62}"/>
          </ac:spMkLst>
        </pc:spChg>
        <pc:graphicFrameChg chg="add mod">
          <ac:chgData name="Luis Felipe Giraldo Trujillo" userId="9e5f2ca0-ce69-4b78-85ca-b1c2743d385d" providerId="ADAL" clId="{992D0009-164D-483B-A50F-4223226751DD}" dt="2023-02-23T17:14:21.488" v="2370" actId="14100"/>
          <ac:graphicFrameMkLst>
            <pc:docMk/>
            <pc:sldMk cId="4215884990" sldId="434"/>
            <ac:graphicFrameMk id="17" creationId="{A118C85E-5840-6980-604B-0585336FA4A1}"/>
          </ac:graphicFrameMkLst>
        </pc:graphicFrameChg>
        <pc:cxnChg chg="add mod">
          <ac:chgData name="Luis Felipe Giraldo Trujillo" userId="9e5f2ca0-ce69-4b78-85ca-b1c2743d385d" providerId="ADAL" clId="{992D0009-164D-483B-A50F-4223226751DD}" dt="2023-02-23T17:14:14.294" v="2367" actId="1076"/>
          <ac:cxnSpMkLst>
            <pc:docMk/>
            <pc:sldMk cId="4215884990" sldId="434"/>
            <ac:cxnSpMk id="9" creationId="{F0FD1A00-505E-0D93-1703-228CEAC4E5CA}"/>
          </ac:cxnSpMkLst>
        </pc:cxnChg>
      </pc:sldChg>
      <pc:sldChg chg="delSp add mod ord">
        <pc:chgData name="Luis Felipe Giraldo Trujillo" userId="9e5f2ca0-ce69-4b78-85ca-b1c2743d385d" providerId="ADAL" clId="{992D0009-164D-483B-A50F-4223226751DD}" dt="2023-02-23T17:15:47.521" v="2375"/>
        <pc:sldMkLst>
          <pc:docMk/>
          <pc:sldMk cId="1964231120" sldId="435"/>
        </pc:sldMkLst>
        <pc:graphicFrameChg chg="del">
          <ac:chgData name="Luis Felipe Giraldo Trujillo" userId="9e5f2ca0-ce69-4b78-85ca-b1c2743d385d" providerId="ADAL" clId="{992D0009-164D-483B-A50F-4223226751DD}" dt="2023-02-23T17:15:45.645" v="2373" actId="478"/>
          <ac:graphicFrameMkLst>
            <pc:docMk/>
            <pc:sldMk cId="1964231120" sldId="435"/>
            <ac:graphicFrameMk id="17" creationId="{A118C85E-5840-6980-604B-0585336FA4A1}"/>
          </ac:graphicFrameMkLst>
        </pc:graphicFrameChg>
      </pc:sldChg>
      <pc:sldChg chg="modSp new del mod">
        <pc:chgData name="Luis Felipe Giraldo Trujillo" userId="9e5f2ca0-ce69-4b78-85ca-b1c2743d385d" providerId="ADAL" clId="{992D0009-164D-483B-A50F-4223226751DD}" dt="2023-02-23T17:17:29.029" v="2414" actId="47"/>
        <pc:sldMkLst>
          <pc:docMk/>
          <pc:sldMk cId="81779616" sldId="436"/>
        </pc:sldMkLst>
        <pc:spChg chg="mod">
          <ac:chgData name="Luis Felipe Giraldo Trujillo" userId="9e5f2ca0-ce69-4b78-85ca-b1c2743d385d" providerId="ADAL" clId="{992D0009-164D-483B-A50F-4223226751DD}" dt="2023-02-23T17:16:49.635" v="2412" actId="404"/>
          <ac:spMkLst>
            <pc:docMk/>
            <pc:sldMk cId="81779616" sldId="436"/>
            <ac:spMk id="2" creationId="{4E6091D1-9B9B-3B7F-3F39-2EA9ED7178B2}"/>
          </ac:spMkLst>
        </pc:spChg>
      </pc:sldChg>
      <pc:sldChg chg="addSp delSp modSp new mod">
        <pc:chgData name="Luis Felipe Giraldo Trujillo" userId="9e5f2ca0-ce69-4b78-85ca-b1c2743d385d" providerId="ADAL" clId="{992D0009-164D-483B-A50F-4223226751DD}" dt="2023-02-23T18:54:12.933" v="4212" actId="1037"/>
        <pc:sldMkLst>
          <pc:docMk/>
          <pc:sldMk cId="600037727" sldId="436"/>
        </pc:sldMkLst>
        <pc:spChg chg="del">
          <ac:chgData name="Luis Felipe Giraldo Trujillo" userId="9e5f2ca0-ce69-4b78-85ca-b1c2743d385d" providerId="ADAL" clId="{992D0009-164D-483B-A50F-4223226751DD}" dt="2023-02-23T17:21:38.147" v="2436" actId="478"/>
          <ac:spMkLst>
            <pc:docMk/>
            <pc:sldMk cId="600037727" sldId="436"/>
            <ac:spMk id="2" creationId="{8F685D72-3F69-8012-21A6-398CB858B004}"/>
          </ac:spMkLst>
        </pc:spChg>
        <pc:spChg chg="del">
          <ac:chgData name="Luis Felipe Giraldo Trujillo" userId="9e5f2ca0-ce69-4b78-85ca-b1c2743d385d" providerId="ADAL" clId="{992D0009-164D-483B-A50F-4223226751DD}" dt="2023-02-23T17:21:35.772" v="2435" actId="478"/>
          <ac:spMkLst>
            <pc:docMk/>
            <pc:sldMk cId="600037727" sldId="436"/>
            <ac:spMk id="3" creationId="{5056AC96-959E-1B56-8B3D-93BCA184D060}"/>
          </ac:spMkLst>
        </pc:spChg>
        <pc:spChg chg="mod">
          <ac:chgData name="Luis Felipe Giraldo Trujillo" userId="9e5f2ca0-ce69-4b78-85ca-b1c2743d385d" providerId="ADAL" clId="{992D0009-164D-483B-A50F-4223226751DD}" dt="2023-02-23T18:44:55.068" v="3697" actId="20577"/>
          <ac:spMkLst>
            <pc:docMk/>
            <pc:sldMk cId="600037727" sldId="436"/>
            <ac:spMk id="9" creationId="{36F51F22-8C9D-6016-7950-9B6388221F44}"/>
          </ac:spMkLst>
        </pc:spChg>
        <pc:spChg chg="mod">
          <ac:chgData name="Luis Felipe Giraldo Trujillo" userId="9e5f2ca0-ce69-4b78-85ca-b1c2743d385d" providerId="ADAL" clId="{992D0009-164D-483B-A50F-4223226751DD}" dt="2023-02-23T18:17:14.702" v="3384" actId="20577"/>
          <ac:spMkLst>
            <pc:docMk/>
            <pc:sldMk cId="600037727" sldId="436"/>
            <ac:spMk id="10" creationId="{6B823C21-5DD7-60C5-83D0-420AB528473D}"/>
          </ac:spMkLst>
        </pc:spChg>
        <pc:spChg chg="mod">
          <ac:chgData name="Luis Felipe Giraldo Trujillo" userId="9e5f2ca0-ce69-4b78-85ca-b1c2743d385d" providerId="ADAL" clId="{992D0009-164D-483B-A50F-4223226751DD}" dt="2023-02-23T18:16:26.735" v="3362" actId="6549"/>
          <ac:spMkLst>
            <pc:docMk/>
            <pc:sldMk cId="600037727" sldId="436"/>
            <ac:spMk id="11" creationId="{DFBB5ADA-7EAE-634E-F31E-767688E608B0}"/>
          </ac:spMkLst>
        </pc:spChg>
        <pc:spChg chg="mod">
          <ac:chgData name="Luis Felipe Giraldo Trujillo" userId="9e5f2ca0-ce69-4b78-85ca-b1c2743d385d" providerId="ADAL" clId="{992D0009-164D-483B-A50F-4223226751DD}" dt="2023-02-23T18:15:53.478" v="3298" actId="20577"/>
          <ac:spMkLst>
            <pc:docMk/>
            <pc:sldMk cId="600037727" sldId="436"/>
            <ac:spMk id="12" creationId="{9576C2C7-0504-1735-741C-4F7917701D8B}"/>
          </ac:spMkLst>
        </pc:spChg>
        <pc:spChg chg="mod">
          <ac:chgData name="Luis Felipe Giraldo Trujillo" userId="9e5f2ca0-ce69-4b78-85ca-b1c2743d385d" providerId="ADAL" clId="{992D0009-164D-483B-A50F-4223226751DD}" dt="2023-02-23T18:04:00.478" v="2857" actId="20577"/>
          <ac:spMkLst>
            <pc:docMk/>
            <pc:sldMk cId="600037727" sldId="436"/>
            <ac:spMk id="13" creationId="{C1F9A71A-EB9D-E9D7-BEBD-09A0787AE370}"/>
          </ac:spMkLst>
        </pc:spChg>
        <pc:spChg chg="mod">
          <ac:chgData name="Luis Felipe Giraldo Trujillo" userId="9e5f2ca0-ce69-4b78-85ca-b1c2743d385d" providerId="ADAL" clId="{992D0009-164D-483B-A50F-4223226751DD}" dt="2023-02-23T18:04:05.366" v="2867" actId="20577"/>
          <ac:spMkLst>
            <pc:docMk/>
            <pc:sldMk cId="600037727" sldId="436"/>
            <ac:spMk id="14" creationId="{3028A038-924D-84C5-1EF9-5457B79504D9}"/>
          </ac:spMkLst>
        </pc:spChg>
        <pc:spChg chg="mod">
          <ac:chgData name="Luis Felipe Giraldo Trujillo" userId="9e5f2ca0-ce69-4b78-85ca-b1c2743d385d" providerId="ADAL" clId="{992D0009-164D-483B-A50F-4223226751DD}" dt="2023-02-23T18:31:37.264" v="3595" actId="1076"/>
          <ac:spMkLst>
            <pc:docMk/>
            <pc:sldMk cId="600037727" sldId="436"/>
            <ac:spMk id="15" creationId="{22B12318-1335-8178-076C-886CF911E028}"/>
          </ac:spMkLst>
        </pc:spChg>
        <pc:spChg chg="mod">
          <ac:chgData name="Luis Felipe Giraldo Trujillo" userId="9e5f2ca0-ce69-4b78-85ca-b1c2743d385d" providerId="ADAL" clId="{992D0009-164D-483B-A50F-4223226751DD}" dt="2023-02-23T18:31:14.543" v="3592" actId="1076"/>
          <ac:spMkLst>
            <pc:docMk/>
            <pc:sldMk cId="600037727" sldId="436"/>
            <ac:spMk id="16" creationId="{B623D421-92CB-FB7A-84CF-2965A7813DDA}"/>
          </ac:spMkLst>
        </pc:spChg>
        <pc:spChg chg="mod">
          <ac:chgData name="Luis Felipe Giraldo Trujillo" userId="9e5f2ca0-ce69-4b78-85ca-b1c2743d385d" providerId="ADAL" clId="{992D0009-164D-483B-A50F-4223226751DD}" dt="2023-02-23T18:44:09.625" v="3646" actId="20577"/>
          <ac:spMkLst>
            <pc:docMk/>
            <pc:sldMk cId="600037727" sldId="436"/>
            <ac:spMk id="21" creationId="{A2A02739-8A13-D06B-56E3-288123D6B0F5}"/>
          </ac:spMkLst>
        </pc:spChg>
        <pc:spChg chg="mod">
          <ac:chgData name="Luis Felipe Giraldo Trujillo" userId="9e5f2ca0-ce69-4b78-85ca-b1c2743d385d" providerId="ADAL" clId="{992D0009-164D-483B-A50F-4223226751DD}" dt="2023-02-23T18:25:37.374" v="3428" actId="404"/>
          <ac:spMkLst>
            <pc:docMk/>
            <pc:sldMk cId="600037727" sldId="436"/>
            <ac:spMk id="22" creationId="{1A29B612-2391-B71F-3888-9214FE5E8AEE}"/>
          </ac:spMkLst>
        </pc:spChg>
        <pc:spChg chg="mod">
          <ac:chgData name="Luis Felipe Giraldo Trujillo" userId="9e5f2ca0-ce69-4b78-85ca-b1c2743d385d" providerId="ADAL" clId="{992D0009-164D-483B-A50F-4223226751DD}" dt="2023-02-23T18:35:54.794" v="3630" actId="403"/>
          <ac:spMkLst>
            <pc:docMk/>
            <pc:sldMk cId="600037727" sldId="436"/>
            <ac:spMk id="23" creationId="{3B6AB508-52C3-C82B-991A-091C12CAFC71}"/>
          </ac:spMkLst>
        </pc:spChg>
        <pc:spChg chg="mod">
          <ac:chgData name="Luis Felipe Giraldo Trujillo" userId="9e5f2ca0-ce69-4b78-85ca-b1c2743d385d" providerId="ADAL" clId="{992D0009-164D-483B-A50F-4223226751DD}" dt="2023-02-23T18:03:37.766" v="2794" actId="20577"/>
          <ac:spMkLst>
            <pc:docMk/>
            <pc:sldMk cId="600037727" sldId="436"/>
            <ac:spMk id="24" creationId="{4BBFCCF0-D956-AAD0-AF79-F64971038FF1}"/>
          </ac:spMkLst>
        </pc:spChg>
        <pc:spChg chg="mod">
          <ac:chgData name="Luis Felipe Giraldo Trujillo" userId="9e5f2ca0-ce69-4b78-85ca-b1c2743d385d" providerId="ADAL" clId="{992D0009-164D-483B-A50F-4223226751DD}" dt="2023-02-23T18:00:01.637" v="2614" actId="403"/>
          <ac:spMkLst>
            <pc:docMk/>
            <pc:sldMk cId="600037727" sldId="436"/>
            <ac:spMk id="25" creationId="{D4438047-5AEA-EDB5-240F-45D1EF89FFDD}"/>
          </ac:spMkLst>
        </pc:spChg>
        <pc:spChg chg="mod">
          <ac:chgData name="Luis Felipe Giraldo Trujillo" userId="9e5f2ca0-ce69-4b78-85ca-b1c2743d385d" providerId="ADAL" clId="{992D0009-164D-483B-A50F-4223226751DD}" dt="2023-02-23T17:59:19.357" v="2534" actId="20577"/>
          <ac:spMkLst>
            <pc:docMk/>
            <pc:sldMk cId="600037727" sldId="436"/>
            <ac:spMk id="26" creationId="{36BF6292-5578-4B41-F8F6-A28901A0DCC8}"/>
          </ac:spMkLst>
        </pc:spChg>
        <pc:spChg chg="mod">
          <ac:chgData name="Luis Felipe Giraldo Trujillo" userId="9e5f2ca0-ce69-4b78-85ca-b1c2743d385d" providerId="ADAL" clId="{992D0009-164D-483B-A50F-4223226751DD}" dt="2023-02-23T17:21:38.667" v="2437"/>
          <ac:spMkLst>
            <pc:docMk/>
            <pc:sldMk cId="600037727" sldId="436"/>
            <ac:spMk id="36" creationId="{E9781F08-59B7-DB73-A33B-0718840CD90D}"/>
          </ac:spMkLst>
        </pc:spChg>
        <pc:spChg chg="mod">
          <ac:chgData name="Luis Felipe Giraldo Trujillo" userId="9e5f2ca0-ce69-4b78-85ca-b1c2743d385d" providerId="ADAL" clId="{992D0009-164D-483B-A50F-4223226751DD}" dt="2023-02-23T17:21:38.667" v="2437"/>
          <ac:spMkLst>
            <pc:docMk/>
            <pc:sldMk cId="600037727" sldId="436"/>
            <ac:spMk id="38" creationId="{A3055C9E-7536-976D-92C8-F4D9E57A95DD}"/>
          </ac:spMkLst>
        </pc:spChg>
        <pc:spChg chg="mod">
          <ac:chgData name="Luis Felipe Giraldo Trujillo" userId="9e5f2ca0-ce69-4b78-85ca-b1c2743d385d" providerId="ADAL" clId="{992D0009-164D-483B-A50F-4223226751DD}" dt="2023-02-23T17:21:38.667" v="2437"/>
          <ac:spMkLst>
            <pc:docMk/>
            <pc:sldMk cId="600037727" sldId="436"/>
            <ac:spMk id="39" creationId="{D0498C4D-3509-CFD2-FC92-991791F98855}"/>
          </ac:spMkLst>
        </pc:spChg>
        <pc:spChg chg="mod">
          <ac:chgData name="Luis Felipe Giraldo Trujillo" userId="9e5f2ca0-ce69-4b78-85ca-b1c2743d385d" providerId="ADAL" clId="{992D0009-164D-483B-A50F-4223226751DD}" dt="2023-02-23T17:21:38.667" v="2437"/>
          <ac:spMkLst>
            <pc:docMk/>
            <pc:sldMk cId="600037727" sldId="436"/>
            <ac:spMk id="41" creationId="{196C809E-B93A-2205-A632-552BF38997A1}"/>
          </ac:spMkLst>
        </pc:spChg>
        <pc:spChg chg="mod">
          <ac:chgData name="Luis Felipe Giraldo Trujillo" userId="9e5f2ca0-ce69-4b78-85ca-b1c2743d385d" providerId="ADAL" clId="{992D0009-164D-483B-A50F-4223226751DD}" dt="2023-02-23T17:21:38.667" v="2437"/>
          <ac:spMkLst>
            <pc:docMk/>
            <pc:sldMk cId="600037727" sldId="436"/>
            <ac:spMk id="42" creationId="{54B225C5-9A87-BD97-E8DF-C8CD3C606557}"/>
          </ac:spMkLst>
        </pc:spChg>
        <pc:spChg chg="mod">
          <ac:chgData name="Luis Felipe Giraldo Trujillo" userId="9e5f2ca0-ce69-4b78-85ca-b1c2743d385d" providerId="ADAL" clId="{992D0009-164D-483B-A50F-4223226751DD}" dt="2023-02-23T17:21:38.667" v="2437"/>
          <ac:spMkLst>
            <pc:docMk/>
            <pc:sldMk cId="600037727" sldId="436"/>
            <ac:spMk id="44" creationId="{B23F3311-7795-C832-F54E-B4D19369E628}"/>
          </ac:spMkLst>
        </pc:spChg>
        <pc:spChg chg="mod">
          <ac:chgData name="Luis Felipe Giraldo Trujillo" userId="9e5f2ca0-ce69-4b78-85ca-b1c2743d385d" providerId="ADAL" clId="{992D0009-164D-483B-A50F-4223226751DD}" dt="2023-02-23T17:21:38.667" v="2437"/>
          <ac:spMkLst>
            <pc:docMk/>
            <pc:sldMk cId="600037727" sldId="436"/>
            <ac:spMk id="45" creationId="{95996945-9C11-655D-9302-325B6D9CEFFC}"/>
          </ac:spMkLst>
        </pc:spChg>
        <pc:spChg chg="mod">
          <ac:chgData name="Luis Felipe Giraldo Trujillo" userId="9e5f2ca0-ce69-4b78-85ca-b1c2743d385d" providerId="ADAL" clId="{992D0009-164D-483B-A50F-4223226751DD}" dt="2023-02-23T17:21:38.667" v="2437"/>
          <ac:spMkLst>
            <pc:docMk/>
            <pc:sldMk cId="600037727" sldId="436"/>
            <ac:spMk id="47" creationId="{9FE909D8-4FCF-2CBF-A020-2B43A3A6D329}"/>
          </ac:spMkLst>
        </pc:spChg>
        <pc:spChg chg="mod">
          <ac:chgData name="Luis Felipe Giraldo Trujillo" userId="9e5f2ca0-ce69-4b78-85ca-b1c2743d385d" providerId="ADAL" clId="{992D0009-164D-483B-A50F-4223226751DD}" dt="2023-02-23T17:21:38.667" v="2437"/>
          <ac:spMkLst>
            <pc:docMk/>
            <pc:sldMk cId="600037727" sldId="436"/>
            <ac:spMk id="48" creationId="{C9F5C389-61FF-845D-9261-407A787160C3}"/>
          </ac:spMkLst>
        </pc:spChg>
        <pc:spChg chg="mod">
          <ac:chgData name="Luis Felipe Giraldo Trujillo" userId="9e5f2ca0-ce69-4b78-85ca-b1c2743d385d" providerId="ADAL" clId="{992D0009-164D-483B-A50F-4223226751DD}" dt="2023-02-23T17:21:38.667" v="2437"/>
          <ac:spMkLst>
            <pc:docMk/>
            <pc:sldMk cId="600037727" sldId="436"/>
            <ac:spMk id="50" creationId="{EB1189F4-0076-BD79-849A-ED6B98D4D491}"/>
          </ac:spMkLst>
        </pc:spChg>
        <pc:spChg chg="mod">
          <ac:chgData name="Luis Felipe Giraldo Trujillo" userId="9e5f2ca0-ce69-4b78-85ca-b1c2743d385d" providerId="ADAL" clId="{992D0009-164D-483B-A50F-4223226751DD}" dt="2023-02-23T17:21:38.667" v="2437"/>
          <ac:spMkLst>
            <pc:docMk/>
            <pc:sldMk cId="600037727" sldId="436"/>
            <ac:spMk id="51" creationId="{BBB8FED9-CA03-E904-D196-DD067A192C6E}"/>
          </ac:spMkLst>
        </pc:spChg>
        <pc:spChg chg="mod">
          <ac:chgData name="Luis Felipe Giraldo Trujillo" userId="9e5f2ca0-ce69-4b78-85ca-b1c2743d385d" providerId="ADAL" clId="{992D0009-164D-483B-A50F-4223226751DD}" dt="2023-02-23T17:21:38.667" v="2437"/>
          <ac:spMkLst>
            <pc:docMk/>
            <pc:sldMk cId="600037727" sldId="436"/>
            <ac:spMk id="53" creationId="{C5BBC42F-69EC-103D-968E-D9CA16723E7A}"/>
          </ac:spMkLst>
        </pc:spChg>
        <pc:spChg chg="mod">
          <ac:chgData name="Luis Felipe Giraldo Trujillo" userId="9e5f2ca0-ce69-4b78-85ca-b1c2743d385d" providerId="ADAL" clId="{992D0009-164D-483B-A50F-4223226751DD}" dt="2023-02-23T18:31:04.824" v="3590" actId="1038"/>
          <ac:spMkLst>
            <pc:docMk/>
            <pc:sldMk cId="600037727" sldId="436"/>
            <ac:spMk id="54" creationId="{972D932D-67F1-3DCD-5B23-CB50E418C794}"/>
          </ac:spMkLst>
        </pc:spChg>
        <pc:spChg chg="mod">
          <ac:chgData name="Luis Felipe Giraldo Trujillo" userId="9e5f2ca0-ce69-4b78-85ca-b1c2743d385d" providerId="ADAL" clId="{992D0009-164D-483B-A50F-4223226751DD}" dt="2023-02-23T18:31:04.824" v="3590" actId="1038"/>
          <ac:spMkLst>
            <pc:docMk/>
            <pc:sldMk cId="600037727" sldId="436"/>
            <ac:spMk id="56" creationId="{708271D9-1395-8DA5-EED5-0B0F8B913D8D}"/>
          </ac:spMkLst>
        </pc:spChg>
        <pc:spChg chg="mod">
          <ac:chgData name="Luis Felipe Giraldo Trujillo" userId="9e5f2ca0-ce69-4b78-85ca-b1c2743d385d" providerId="ADAL" clId="{992D0009-164D-483B-A50F-4223226751DD}" dt="2023-02-23T17:21:38.667" v="2437"/>
          <ac:spMkLst>
            <pc:docMk/>
            <pc:sldMk cId="600037727" sldId="436"/>
            <ac:spMk id="58" creationId="{FACAB75D-7B19-05F9-B3DF-AD848F993CEC}"/>
          </ac:spMkLst>
        </pc:spChg>
        <pc:spChg chg="mod">
          <ac:chgData name="Luis Felipe Giraldo Trujillo" userId="9e5f2ca0-ce69-4b78-85ca-b1c2743d385d" providerId="ADAL" clId="{992D0009-164D-483B-A50F-4223226751DD}" dt="2023-02-23T17:21:38.667" v="2437"/>
          <ac:spMkLst>
            <pc:docMk/>
            <pc:sldMk cId="600037727" sldId="436"/>
            <ac:spMk id="59" creationId="{2490792C-8161-CE96-6F5E-398734BB7A1F}"/>
          </ac:spMkLst>
        </pc:spChg>
        <pc:spChg chg="mod">
          <ac:chgData name="Luis Felipe Giraldo Trujillo" userId="9e5f2ca0-ce69-4b78-85ca-b1c2743d385d" providerId="ADAL" clId="{992D0009-164D-483B-A50F-4223226751DD}" dt="2023-02-23T18:31:09.577" v="3591" actId="1076"/>
          <ac:spMkLst>
            <pc:docMk/>
            <pc:sldMk cId="600037727" sldId="436"/>
            <ac:spMk id="61" creationId="{D7D5E137-0680-330C-06E9-CB522D7BE053}"/>
          </ac:spMkLst>
        </pc:spChg>
        <pc:spChg chg="mod">
          <ac:chgData name="Luis Felipe Giraldo Trujillo" userId="9e5f2ca0-ce69-4b78-85ca-b1c2743d385d" providerId="ADAL" clId="{992D0009-164D-483B-A50F-4223226751DD}" dt="2023-02-23T18:03:43.738" v="2800" actId="20577"/>
          <ac:spMkLst>
            <pc:docMk/>
            <pc:sldMk cId="600037727" sldId="436"/>
            <ac:spMk id="62" creationId="{34D7A8B1-5FE3-328E-8997-3ECAB7D97581}"/>
          </ac:spMkLst>
        </pc:spChg>
        <pc:spChg chg="mod">
          <ac:chgData name="Luis Felipe Giraldo Trujillo" userId="9e5f2ca0-ce69-4b78-85ca-b1c2743d385d" providerId="ADAL" clId="{992D0009-164D-483B-A50F-4223226751DD}" dt="2023-02-23T18:15:35.886" v="3236" actId="20577"/>
          <ac:spMkLst>
            <pc:docMk/>
            <pc:sldMk cId="600037727" sldId="436"/>
            <ac:spMk id="63" creationId="{0D462BDE-6FC5-A385-7311-5022E9F6A4AF}"/>
          </ac:spMkLst>
        </pc:spChg>
        <pc:spChg chg="mod">
          <ac:chgData name="Luis Felipe Giraldo Trujillo" userId="9e5f2ca0-ce69-4b78-85ca-b1c2743d385d" providerId="ADAL" clId="{992D0009-164D-483B-A50F-4223226751DD}" dt="2023-02-23T18:17:00.349" v="3366" actId="20577"/>
          <ac:spMkLst>
            <pc:docMk/>
            <pc:sldMk cId="600037727" sldId="436"/>
            <ac:spMk id="64" creationId="{05C3538E-B587-99AB-9F61-7EF09C319B96}"/>
          </ac:spMkLst>
        </pc:spChg>
        <pc:spChg chg="mod">
          <ac:chgData name="Luis Felipe Giraldo Trujillo" userId="9e5f2ca0-ce69-4b78-85ca-b1c2743d385d" providerId="ADAL" clId="{992D0009-164D-483B-A50F-4223226751DD}" dt="2023-02-23T17:59:14.478" v="2514" actId="20577"/>
          <ac:spMkLst>
            <pc:docMk/>
            <pc:sldMk cId="600037727" sldId="436"/>
            <ac:spMk id="66" creationId="{73C29CC9-1AF4-BC6A-AB5A-EDC15B529E40}"/>
          </ac:spMkLst>
        </pc:spChg>
        <pc:spChg chg="mod">
          <ac:chgData name="Luis Felipe Giraldo Trujillo" userId="9e5f2ca0-ce69-4b78-85ca-b1c2743d385d" providerId="ADAL" clId="{992D0009-164D-483B-A50F-4223226751DD}" dt="2023-02-23T18:03:41.379" v="2798" actId="20577"/>
          <ac:spMkLst>
            <pc:docMk/>
            <pc:sldMk cId="600037727" sldId="436"/>
            <ac:spMk id="67" creationId="{03BB19C4-ACB6-FD36-10E0-C48865E41C5D}"/>
          </ac:spMkLst>
        </pc:spChg>
        <pc:spChg chg="mod">
          <ac:chgData name="Luis Felipe Giraldo Trujillo" userId="9e5f2ca0-ce69-4b78-85ca-b1c2743d385d" providerId="ADAL" clId="{992D0009-164D-483B-A50F-4223226751DD}" dt="2023-02-23T18:10:20.251" v="3074" actId="6549"/>
          <ac:spMkLst>
            <pc:docMk/>
            <pc:sldMk cId="600037727" sldId="436"/>
            <ac:spMk id="68" creationId="{D84E86F3-C5E8-D33F-24DD-E5AA2F71D8E6}"/>
          </ac:spMkLst>
        </pc:spChg>
        <pc:spChg chg="add mod">
          <ac:chgData name="Luis Felipe Giraldo Trujillo" userId="9e5f2ca0-ce69-4b78-85ca-b1c2743d385d" providerId="ADAL" clId="{992D0009-164D-483B-A50F-4223226751DD}" dt="2023-02-23T18:54:12.933" v="4212" actId="1037"/>
          <ac:spMkLst>
            <pc:docMk/>
            <pc:sldMk cId="600037727" sldId="436"/>
            <ac:spMk id="70" creationId="{97C07A66-837A-21ED-37DF-CDF1AB22C7D3}"/>
          </ac:spMkLst>
        </pc:spChg>
        <pc:spChg chg="add mod">
          <ac:chgData name="Luis Felipe Giraldo Trujillo" userId="9e5f2ca0-ce69-4b78-85ca-b1c2743d385d" providerId="ADAL" clId="{992D0009-164D-483B-A50F-4223226751DD}" dt="2023-02-23T18:54:12.933" v="4212" actId="1037"/>
          <ac:spMkLst>
            <pc:docMk/>
            <pc:sldMk cId="600037727" sldId="436"/>
            <ac:spMk id="71" creationId="{ED92951A-126F-771D-C818-A27B0D6F4D1D}"/>
          </ac:spMkLst>
        </pc:spChg>
        <pc:spChg chg="add mod">
          <ac:chgData name="Luis Felipe Giraldo Trujillo" userId="9e5f2ca0-ce69-4b78-85ca-b1c2743d385d" providerId="ADAL" clId="{992D0009-164D-483B-A50F-4223226751DD}" dt="2023-02-23T18:54:12.933" v="4212" actId="1037"/>
          <ac:spMkLst>
            <pc:docMk/>
            <pc:sldMk cId="600037727" sldId="436"/>
            <ac:spMk id="76" creationId="{A16466E4-40C8-9A1A-E427-176C90A2CF51}"/>
          </ac:spMkLst>
        </pc:spChg>
        <pc:spChg chg="add del mod">
          <ac:chgData name="Luis Felipe Giraldo Trujillo" userId="9e5f2ca0-ce69-4b78-85ca-b1c2743d385d" providerId="ADAL" clId="{992D0009-164D-483B-A50F-4223226751DD}" dt="2023-02-23T18:54:12.933" v="4212" actId="1037"/>
          <ac:spMkLst>
            <pc:docMk/>
            <pc:sldMk cId="600037727" sldId="436"/>
            <ac:spMk id="77" creationId="{5E882B76-8C75-FA56-B8BE-50DCD1A8C296}"/>
          </ac:spMkLst>
        </pc:spChg>
        <pc:spChg chg="add del mod">
          <ac:chgData name="Luis Felipe Giraldo Trujillo" userId="9e5f2ca0-ce69-4b78-85ca-b1c2743d385d" providerId="ADAL" clId="{992D0009-164D-483B-A50F-4223226751DD}" dt="2023-02-23T18:54:12.933" v="4212" actId="1037"/>
          <ac:spMkLst>
            <pc:docMk/>
            <pc:sldMk cId="600037727" sldId="436"/>
            <ac:spMk id="78" creationId="{9956365D-E8A7-C119-673E-965B28504510}"/>
          </ac:spMkLst>
        </pc:spChg>
        <pc:spChg chg="add del mod">
          <ac:chgData name="Luis Felipe Giraldo Trujillo" userId="9e5f2ca0-ce69-4b78-85ca-b1c2743d385d" providerId="ADAL" clId="{992D0009-164D-483B-A50F-4223226751DD}" dt="2023-02-23T18:15:28.492" v="3231"/>
          <ac:spMkLst>
            <pc:docMk/>
            <pc:sldMk cId="600037727" sldId="436"/>
            <ac:spMk id="79" creationId="{926D640B-8014-63CE-08F9-B8DE09A94564}"/>
          </ac:spMkLst>
        </pc:spChg>
        <pc:spChg chg="add del mod">
          <ac:chgData name="Luis Felipe Giraldo Trujillo" userId="9e5f2ca0-ce69-4b78-85ca-b1c2743d385d" providerId="ADAL" clId="{992D0009-164D-483B-A50F-4223226751DD}" dt="2023-02-23T18:15:28.492" v="3231"/>
          <ac:spMkLst>
            <pc:docMk/>
            <pc:sldMk cId="600037727" sldId="436"/>
            <ac:spMk id="80" creationId="{27FE37F3-1858-3E36-FC2F-8DA41C8A94BA}"/>
          </ac:spMkLst>
        </pc:spChg>
        <pc:spChg chg="add del">
          <ac:chgData name="Luis Felipe Giraldo Trujillo" userId="9e5f2ca0-ce69-4b78-85ca-b1c2743d385d" providerId="ADAL" clId="{992D0009-164D-483B-A50F-4223226751DD}" dt="2023-02-23T18:16:03.347" v="3301" actId="22"/>
          <ac:spMkLst>
            <pc:docMk/>
            <pc:sldMk cId="600037727" sldId="436"/>
            <ac:spMk id="82" creationId="{92689BDD-2753-2CA4-7015-93EE714A4FDE}"/>
          </ac:spMkLst>
        </pc:spChg>
        <pc:spChg chg="add mod">
          <ac:chgData name="Luis Felipe Giraldo Trujillo" userId="9e5f2ca0-ce69-4b78-85ca-b1c2743d385d" providerId="ADAL" clId="{992D0009-164D-483B-A50F-4223226751DD}" dt="2023-02-23T18:54:12.933" v="4212" actId="1037"/>
          <ac:spMkLst>
            <pc:docMk/>
            <pc:sldMk cId="600037727" sldId="436"/>
            <ac:spMk id="84" creationId="{E677F368-5863-C8EE-B63F-38082F5C9235}"/>
          </ac:spMkLst>
        </pc:spChg>
        <pc:spChg chg="add mod">
          <ac:chgData name="Luis Felipe Giraldo Trujillo" userId="9e5f2ca0-ce69-4b78-85ca-b1c2743d385d" providerId="ADAL" clId="{992D0009-164D-483B-A50F-4223226751DD}" dt="2023-02-23T18:54:12.933" v="4212" actId="1037"/>
          <ac:spMkLst>
            <pc:docMk/>
            <pc:sldMk cId="600037727" sldId="436"/>
            <ac:spMk id="85" creationId="{19F2BA4D-D89B-B26D-B4C9-CA9889E5AE8B}"/>
          </ac:spMkLst>
        </pc:spChg>
        <pc:spChg chg="add mod">
          <ac:chgData name="Luis Felipe Giraldo Trujillo" userId="9e5f2ca0-ce69-4b78-85ca-b1c2743d385d" providerId="ADAL" clId="{992D0009-164D-483B-A50F-4223226751DD}" dt="2023-02-23T18:54:12.933" v="4212" actId="1037"/>
          <ac:spMkLst>
            <pc:docMk/>
            <pc:sldMk cId="600037727" sldId="436"/>
            <ac:spMk id="86" creationId="{AD5D2C4C-6EEA-A728-85D1-58A1EE51FF12}"/>
          </ac:spMkLst>
        </pc:spChg>
        <pc:spChg chg="add mod">
          <ac:chgData name="Luis Felipe Giraldo Trujillo" userId="9e5f2ca0-ce69-4b78-85ca-b1c2743d385d" providerId="ADAL" clId="{992D0009-164D-483B-A50F-4223226751DD}" dt="2023-02-23T18:54:12.933" v="4212" actId="1037"/>
          <ac:spMkLst>
            <pc:docMk/>
            <pc:sldMk cId="600037727" sldId="436"/>
            <ac:spMk id="87" creationId="{C35B16CD-F5A7-CFD7-14C9-485F86657B7F}"/>
          </ac:spMkLst>
        </pc:spChg>
        <pc:spChg chg="add mod">
          <ac:chgData name="Luis Felipe Giraldo Trujillo" userId="9e5f2ca0-ce69-4b78-85ca-b1c2743d385d" providerId="ADAL" clId="{992D0009-164D-483B-A50F-4223226751DD}" dt="2023-02-23T18:54:12.933" v="4212" actId="1037"/>
          <ac:spMkLst>
            <pc:docMk/>
            <pc:sldMk cId="600037727" sldId="436"/>
            <ac:spMk id="88" creationId="{534C14F7-EC30-81F0-736C-2B9A5415565B}"/>
          </ac:spMkLst>
        </pc:spChg>
        <pc:spChg chg="add mod">
          <ac:chgData name="Luis Felipe Giraldo Trujillo" userId="9e5f2ca0-ce69-4b78-85ca-b1c2743d385d" providerId="ADAL" clId="{992D0009-164D-483B-A50F-4223226751DD}" dt="2023-02-23T18:54:12.933" v="4212" actId="1037"/>
          <ac:spMkLst>
            <pc:docMk/>
            <pc:sldMk cId="600037727" sldId="436"/>
            <ac:spMk id="89" creationId="{C292CA91-AF98-ADC1-69F6-2A44D13EA1C0}"/>
          </ac:spMkLst>
        </pc:spChg>
        <pc:spChg chg="add mod">
          <ac:chgData name="Luis Felipe Giraldo Trujillo" userId="9e5f2ca0-ce69-4b78-85ca-b1c2743d385d" providerId="ADAL" clId="{992D0009-164D-483B-A50F-4223226751DD}" dt="2023-02-23T18:54:12.933" v="4212" actId="1037"/>
          <ac:spMkLst>
            <pc:docMk/>
            <pc:sldMk cId="600037727" sldId="436"/>
            <ac:spMk id="93" creationId="{7DD5E315-920C-3DB8-C332-BFCE0A090E2B}"/>
          </ac:spMkLst>
        </pc:spChg>
        <pc:spChg chg="add mod">
          <ac:chgData name="Luis Felipe Giraldo Trujillo" userId="9e5f2ca0-ce69-4b78-85ca-b1c2743d385d" providerId="ADAL" clId="{992D0009-164D-483B-A50F-4223226751DD}" dt="2023-02-23T18:54:12.933" v="4212" actId="1037"/>
          <ac:spMkLst>
            <pc:docMk/>
            <pc:sldMk cId="600037727" sldId="436"/>
            <ac:spMk id="95" creationId="{BED77FCB-775B-0BB0-0E73-1ABFCB51C636}"/>
          </ac:spMkLst>
        </pc:spChg>
        <pc:spChg chg="add mod">
          <ac:chgData name="Luis Felipe Giraldo Trujillo" userId="9e5f2ca0-ce69-4b78-85ca-b1c2743d385d" providerId="ADAL" clId="{992D0009-164D-483B-A50F-4223226751DD}" dt="2023-02-23T18:54:12.933" v="4212" actId="1037"/>
          <ac:spMkLst>
            <pc:docMk/>
            <pc:sldMk cId="600037727" sldId="436"/>
            <ac:spMk id="96" creationId="{305CC4D2-BFA6-664F-1347-C77A586867CA}"/>
          </ac:spMkLst>
        </pc:spChg>
        <pc:spChg chg="add mod">
          <ac:chgData name="Luis Felipe Giraldo Trujillo" userId="9e5f2ca0-ce69-4b78-85ca-b1c2743d385d" providerId="ADAL" clId="{992D0009-164D-483B-A50F-4223226751DD}" dt="2023-02-23T18:54:12.933" v="4212" actId="1037"/>
          <ac:spMkLst>
            <pc:docMk/>
            <pc:sldMk cId="600037727" sldId="436"/>
            <ac:spMk id="97" creationId="{74A93869-5BDA-6201-1CC6-FC4F4FDDDA78}"/>
          </ac:spMkLst>
        </pc:spChg>
        <pc:spChg chg="add mod">
          <ac:chgData name="Luis Felipe Giraldo Trujillo" userId="9e5f2ca0-ce69-4b78-85ca-b1c2743d385d" providerId="ADAL" clId="{992D0009-164D-483B-A50F-4223226751DD}" dt="2023-02-23T18:54:12.933" v="4212" actId="1037"/>
          <ac:spMkLst>
            <pc:docMk/>
            <pc:sldMk cId="600037727" sldId="436"/>
            <ac:spMk id="98" creationId="{3FCA2DD2-393B-B7F0-1C40-5F6FB3C72222}"/>
          </ac:spMkLst>
        </pc:spChg>
        <pc:grpChg chg="add mod">
          <ac:chgData name="Luis Felipe Giraldo Trujillo" userId="9e5f2ca0-ce69-4b78-85ca-b1c2743d385d" providerId="ADAL" clId="{992D0009-164D-483B-A50F-4223226751DD}" dt="2023-02-23T18:54:12.933" v="4212" actId="1037"/>
          <ac:grpSpMkLst>
            <pc:docMk/>
            <pc:sldMk cId="600037727" sldId="436"/>
            <ac:grpSpMk id="4" creationId="{E6942E94-C459-E102-3B5B-7A605CBE19E9}"/>
          </ac:grpSpMkLst>
        </pc:grpChg>
        <pc:grpChg chg="mod">
          <ac:chgData name="Luis Felipe Giraldo Trujillo" userId="9e5f2ca0-ce69-4b78-85ca-b1c2743d385d" providerId="ADAL" clId="{992D0009-164D-483B-A50F-4223226751DD}" dt="2023-02-23T17:21:38.667" v="2437"/>
          <ac:grpSpMkLst>
            <pc:docMk/>
            <pc:sldMk cId="600037727" sldId="436"/>
            <ac:grpSpMk id="5" creationId="{F1049404-CCA9-142A-504C-69CA4C7863F6}"/>
          </ac:grpSpMkLst>
        </pc:grpChg>
        <pc:grpChg chg="mod">
          <ac:chgData name="Luis Felipe Giraldo Trujillo" userId="9e5f2ca0-ce69-4b78-85ca-b1c2743d385d" providerId="ADAL" clId="{992D0009-164D-483B-A50F-4223226751DD}" dt="2023-02-23T17:21:38.667" v="2437"/>
          <ac:grpSpMkLst>
            <pc:docMk/>
            <pc:sldMk cId="600037727" sldId="436"/>
            <ac:grpSpMk id="6" creationId="{75D5BBAD-9D87-EF5A-A865-3A8F8C6F9F2C}"/>
          </ac:grpSpMkLst>
        </pc:grpChg>
        <pc:grpChg chg="mod">
          <ac:chgData name="Luis Felipe Giraldo Trujillo" userId="9e5f2ca0-ce69-4b78-85ca-b1c2743d385d" providerId="ADAL" clId="{992D0009-164D-483B-A50F-4223226751DD}" dt="2023-02-23T17:21:38.667" v="2437"/>
          <ac:grpSpMkLst>
            <pc:docMk/>
            <pc:sldMk cId="600037727" sldId="436"/>
            <ac:grpSpMk id="7" creationId="{38F1E375-655D-AB9C-067C-1CABA2A66662}"/>
          </ac:grpSpMkLst>
        </pc:grpChg>
        <pc:grpChg chg="mod">
          <ac:chgData name="Luis Felipe Giraldo Trujillo" userId="9e5f2ca0-ce69-4b78-85ca-b1c2743d385d" providerId="ADAL" clId="{992D0009-164D-483B-A50F-4223226751DD}" dt="2023-02-23T17:21:38.667" v="2437"/>
          <ac:grpSpMkLst>
            <pc:docMk/>
            <pc:sldMk cId="600037727" sldId="436"/>
            <ac:grpSpMk id="8" creationId="{21A61BF7-85AC-0116-048A-4024829534DF}"/>
          </ac:grpSpMkLst>
        </pc:grpChg>
        <pc:grpChg chg="add mod">
          <ac:chgData name="Luis Felipe Giraldo Trujillo" userId="9e5f2ca0-ce69-4b78-85ca-b1c2743d385d" providerId="ADAL" clId="{992D0009-164D-483B-A50F-4223226751DD}" dt="2023-02-23T18:54:12.933" v="4212" actId="1037"/>
          <ac:grpSpMkLst>
            <pc:docMk/>
            <pc:sldMk cId="600037727" sldId="436"/>
            <ac:grpSpMk id="17" creationId="{11E97D5C-9A0D-5FDC-C768-494D3E7C0D4E}"/>
          </ac:grpSpMkLst>
        </pc:grpChg>
        <pc:grpChg chg="mod">
          <ac:chgData name="Luis Felipe Giraldo Trujillo" userId="9e5f2ca0-ce69-4b78-85ca-b1c2743d385d" providerId="ADAL" clId="{992D0009-164D-483B-A50F-4223226751DD}" dt="2023-02-23T17:21:38.667" v="2437"/>
          <ac:grpSpMkLst>
            <pc:docMk/>
            <pc:sldMk cId="600037727" sldId="436"/>
            <ac:grpSpMk id="18" creationId="{C10A69CE-0361-5B10-31A5-D88D988972BE}"/>
          </ac:grpSpMkLst>
        </pc:grpChg>
        <pc:grpChg chg="mod">
          <ac:chgData name="Luis Felipe Giraldo Trujillo" userId="9e5f2ca0-ce69-4b78-85ca-b1c2743d385d" providerId="ADAL" clId="{992D0009-164D-483B-A50F-4223226751DD}" dt="2023-02-23T17:21:38.667" v="2437"/>
          <ac:grpSpMkLst>
            <pc:docMk/>
            <pc:sldMk cId="600037727" sldId="436"/>
            <ac:grpSpMk id="19" creationId="{E43D8659-3C8D-65B1-33B4-ACF6AF6DD943}"/>
          </ac:grpSpMkLst>
        </pc:grpChg>
        <pc:grpChg chg="mod">
          <ac:chgData name="Luis Felipe Giraldo Trujillo" userId="9e5f2ca0-ce69-4b78-85ca-b1c2743d385d" providerId="ADAL" clId="{992D0009-164D-483B-A50F-4223226751DD}" dt="2023-02-23T17:21:38.667" v="2437"/>
          <ac:grpSpMkLst>
            <pc:docMk/>
            <pc:sldMk cId="600037727" sldId="436"/>
            <ac:grpSpMk id="20" creationId="{75762352-424A-92E3-7AAB-978526381B49}"/>
          </ac:grpSpMkLst>
        </pc:grpChg>
        <pc:grpChg chg="add mod">
          <ac:chgData name="Luis Felipe Giraldo Trujillo" userId="9e5f2ca0-ce69-4b78-85ca-b1c2743d385d" providerId="ADAL" clId="{992D0009-164D-483B-A50F-4223226751DD}" dt="2023-02-23T18:54:12.933" v="4212" actId="1037"/>
          <ac:grpSpMkLst>
            <pc:docMk/>
            <pc:sldMk cId="600037727" sldId="436"/>
            <ac:grpSpMk id="27" creationId="{8578B5D5-C10A-D7F2-23D1-C9FB01009BBB}"/>
          </ac:grpSpMkLst>
        </pc:grpChg>
        <pc:grpChg chg="mod">
          <ac:chgData name="Luis Felipe Giraldo Trujillo" userId="9e5f2ca0-ce69-4b78-85ca-b1c2743d385d" providerId="ADAL" clId="{992D0009-164D-483B-A50F-4223226751DD}" dt="2023-02-23T17:21:38.667" v="2437"/>
          <ac:grpSpMkLst>
            <pc:docMk/>
            <pc:sldMk cId="600037727" sldId="436"/>
            <ac:grpSpMk id="28" creationId="{998DEB1D-8AC2-AC9E-1108-C88309E8A579}"/>
          </ac:grpSpMkLst>
        </pc:grpChg>
        <pc:grpChg chg="mod">
          <ac:chgData name="Luis Felipe Giraldo Trujillo" userId="9e5f2ca0-ce69-4b78-85ca-b1c2743d385d" providerId="ADAL" clId="{992D0009-164D-483B-A50F-4223226751DD}" dt="2023-02-23T17:21:38.667" v="2437"/>
          <ac:grpSpMkLst>
            <pc:docMk/>
            <pc:sldMk cId="600037727" sldId="436"/>
            <ac:grpSpMk id="29" creationId="{844F49A5-7050-EC55-5538-A0D6C0555BE6}"/>
          </ac:grpSpMkLst>
        </pc:grpChg>
        <pc:grpChg chg="mod">
          <ac:chgData name="Luis Felipe Giraldo Trujillo" userId="9e5f2ca0-ce69-4b78-85ca-b1c2743d385d" providerId="ADAL" clId="{992D0009-164D-483B-A50F-4223226751DD}" dt="2023-02-23T17:21:38.667" v="2437"/>
          <ac:grpSpMkLst>
            <pc:docMk/>
            <pc:sldMk cId="600037727" sldId="436"/>
            <ac:grpSpMk id="30" creationId="{9B31FCFB-F5E0-F148-8460-C04DC4ABE62D}"/>
          </ac:grpSpMkLst>
        </pc:grpChg>
        <pc:grpChg chg="mod">
          <ac:chgData name="Luis Felipe Giraldo Trujillo" userId="9e5f2ca0-ce69-4b78-85ca-b1c2743d385d" providerId="ADAL" clId="{992D0009-164D-483B-A50F-4223226751DD}" dt="2023-02-23T17:21:38.667" v="2437"/>
          <ac:grpSpMkLst>
            <pc:docMk/>
            <pc:sldMk cId="600037727" sldId="436"/>
            <ac:grpSpMk id="31" creationId="{8E9D0C35-BEC7-CC1F-B07D-BB0A3994C951}"/>
          </ac:grpSpMkLst>
        </pc:grpChg>
        <pc:grpChg chg="mod">
          <ac:chgData name="Luis Felipe Giraldo Trujillo" userId="9e5f2ca0-ce69-4b78-85ca-b1c2743d385d" providerId="ADAL" clId="{992D0009-164D-483B-A50F-4223226751DD}" dt="2023-02-23T17:21:38.667" v="2437"/>
          <ac:grpSpMkLst>
            <pc:docMk/>
            <pc:sldMk cId="600037727" sldId="436"/>
            <ac:grpSpMk id="32" creationId="{75652D99-CD5C-290E-79E0-A9E9D1A60977}"/>
          </ac:grpSpMkLst>
        </pc:grpChg>
        <pc:grpChg chg="mod">
          <ac:chgData name="Luis Felipe Giraldo Trujillo" userId="9e5f2ca0-ce69-4b78-85ca-b1c2743d385d" providerId="ADAL" clId="{992D0009-164D-483B-A50F-4223226751DD}" dt="2023-02-23T17:21:38.667" v="2437"/>
          <ac:grpSpMkLst>
            <pc:docMk/>
            <pc:sldMk cId="600037727" sldId="436"/>
            <ac:grpSpMk id="33" creationId="{E6D4BD74-ABB2-2D91-4488-3D1F3EF689EE}"/>
          </ac:grpSpMkLst>
        </pc:grpChg>
        <pc:grpChg chg="mod">
          <ac:chgData name="Luis Felipe Giraldo Trujillo" userId="9e5f2ca0-ce69-4b78-85ca-b1c2743d385d" providerId="ADAL" clId="{992D0009-164D-483B-A50F-4223226751DD}" dt="2023-02-23T17:21:38.667" v="2437"/>
          <ac:grpSpMkLst>
            <pc:docMk/>
            <pc:sldMk cId="600037727" sldId="436"/>
            <ac:grpSpMk id="34" creationId="{37BFF3DD-EBEF-11B0-B7FC-3DEE997571E4}"/>
          </ac:grpSpMkLst>
        </pc:grpChg>
        <pc:grpChg chg="mod">
          <ac:chgData name="Luis Felipe Giraldo Trujillo" userId="9e5f2ca0-ce69-4b78-85ca-b1c2743d385d" providerId="ADAL" clId="{992D0009-164D-483B-A50F-4223226751DD}" dt="2023-02-23T17:21:38.667" v="2437"/>
          <ac:grpSpMkLst>
            <pc:docMk/>
            <pc:sldMk cId="600037727" sldId="436"/>
            <ac:grpSpMk id="35" creationId="{F300AA85-F939-19F9-641A-E0C998959886}"/>
          </ac:grpSpMkLst>
        </pc:grpChg>
        <pc:grpChg chg="add mod">
          <ac:chgData name="Luis Felipe Giraldo Trujillo" userId="9e5f2ca0-ce69-4b78-85ca-b1c2743d385d" providerId="ADAL" clId="{992D0009-164D-483B-A50F-4223226751DD}" dt="2023-02-23T18:54:12.933" v="4212" actId="1037"/>
          <ac:grpSpMkLst>
            <pc:docMk/>
            <pc:sldMk cId="600037727" sldId="436"/>
            <ac:grpSpMk id="60" creationId="{33D2A114-F565-6122-6020-8A0B9BF608FB}"/>
          </ac:grpSpMkLst>
        </pc:grpChg>
        <pc:grpChg chg="add mod">
          <ac:chgData name="Luis Felipe Giraldo Trujillo" userId="9e5f2ca0-ce69-4b78-85ca-b1c2743d385d" providerId="ADAL" clId="{992D0009-164D-483B-A50F-4223226751DD}" dt="2023-02-23T18:54:12.933" v="4212" actId="1037"/>
          <ac:grpSpMkLst>
            <pc:docMk/>
            <pc:sldMk cId="600037727" sldId="436"/>
            <ac:grpSpMk id="65" creationId="{47C03919-D4D8-E570-A5C3-398BB7DF11F5}"/>
          </ac:grpSpMkLst>
        </pc:grpChg>
        <pc:cxnChg chg="mod">
          <ac:chgData name="Luis Felipe Giraldo Trujillo" userId="9e5f2ca0-ce69-4b78-85ca-b1c2743d385d" providerId="ADAL" clId="{992D0009-164D-483B-A50F-4223226751DD}" dt="2023-02-23T17:21:38.667" v="2437"/>
          <ac:cxnSpMkLst>
            <pc:docMk/>
            <pc:sldMk cId="600037727" sldId="436"/>
            <ac:cxnSpMk id="37" creationId="{D681121A-3B69-36A7-19BC-EDDE89750286}"/>
          </ac:cxnSpMkLst>
        </pc:cxnChg>
        <pc:cxnChg chg="mod">
          <ac:chgData name="Luis Felipe Giraldo Trujillo" userId="9e5f2ca0-ce69-4b78-85ca-b1c2743d385d" providerId="ADAL" clId="{992D0009-164D-483B-A50F-4223226751DD}" dt="2023-02-23T17:21:38.667" v="2437"/>
          <ac:cxnSpMkLst>
            <pc:docMk/>
            <pc:sldMk cId="600037727" sldId="436"/>
            <ac:cxnSpMk id="40" creationId="{C0CAA5C6-E78F-5411-F74D-F3C9070A2A62}"/>
          </ac:cxnSpMkLst>
        </pc:cxnChg>
        <pc:cxnChg chg="mod">
          <ac:chgData name="Luis Felipe Giraldo Trujillo" userId="9e5f2ca0-ce69-4b78-85ca-b1c2743d385d" providerId="ADAL" clId="{992D0009-164D-483B-A50F-4223226751DD}" dt="2023-02-23T18:53:37.225" v="4198" actId="1037"/>
          <ac:cxnSpMkLst>
            <pc:docMk/>
            <pc:sldMk cId="600037727" sldId="436"/>
            <ac:cxnSpMk id="43" creationId="{EB16E823-A9ED-2D47-21B7-C1896F6E44B6}"/>
          </ac:cxnSpMkLst>
        </pc:cxnChg>
        <pc:cxnChg chg="mod">
          <ac:chgData name="Luis Felipe Giraldo Trujillo" userId="9e5f2ca0-ce69-4b78-85ca-b1c2743d385d" providerId="ADAL" clId="{992D0009-164D-483B-A50F-4223226751DD}" dt="2023-02-23T17:21:38.667" v="2437"/>
          <ac:cxnSpMkLst>
            <pc:docMk/>
            <pc:sldMk cId="600037727" sldId="436"/>
            <ac:cxnSpMk id="46" creationId="{FC408EC9-9B3D-2DF3-B78C-C9F46E1C50FC}"/>
          </ac:cxnSpMkLst>
        </pc:cxnChg>
        <pc:cxnChg chg="mod">
          <ac:chgData name="Luis Felipe Giraldo Trujillo" userId="9e5f2ca0-ce69-4b78-85ca-b1c2743d385d" providerId="ADAL" clId="{992D0009-164D-483B-A50F-4223226751DD}" dt="2023-02-23T17:21:38.667" v="2437"/>
          <ac:cxnSpMkLst>
            <pc:docMk/>
            <pc:sldMk cId="600037727" sldId="436"/>
            <ac:cxnSpMk id="49" creationId="{86350F99-7669-DB09-B3D7-9E579943DF8A}"/>
          </ac:cxnSpMkLst>
        </pc:cxnChg>
        <pc:cxnChg chg="mod">
          <ac:chgData name="Luis Felipe Giraldo Trujillo" userId="9e5f2ca0-ce69-4b78-85ca-b1c2743d385d" providerId="ADAL" clId="{992D0009-164D-483B-A50F-4223226751DD}" dt="2023-02-23T17:21:38.667" v="2437"/>
          <ac:cxnSpMkLst>
            <pc:docMk/>
            <pc:sldMk cId="600037727" sldId="436"/>
            <ac:cxnSpMk id="52" creationId="{A7CFBA95-1FE9-EEEF-2FDE-E4AF7BB38ACD}"/>
          </ac:cxnSpMkLst>
        </pc:cxnChg>
        <pc:cxnChg chg="mod">
          <ac:chgData name="Luis Felipe Giraldo Trujillo" userId="9e5f2ca0-ce69-4b78-85ca-b1c2743d385d" providerId="ADAL" clId="{992D0009-164D-483B-A50F-4223226751DD}" dt="2023-02-23T18:31:04.824" v="3590" actId="1038"/>
          <ac:cxnSpMkLst>
            <pc:docMk/>
            <pc:sldMk cId="600037727" sldId="436"/>
            <ac:cxnSpMk id="55" creationId="{D111F6CF-A00E-625F-20B2-CC48824355C2}"/>
          </ac:cxnSpMkLst>
        </pc:cxnChg>
        <pc:cxnChg chg="mod">
          <ac:chgData name="Luis Felipe Giraldo Trujillo" userId="9e5f2ca0-ce69-4b78-85ca-b1c2743d385d" providerId="ADAL" clId="{992D0009-164D-483B-A50F-4223226751DD}" dt="2023-02-23T18:54:12.933" v="4212" actId="1037"/>
          <ac:cxnSpMkLst>
            <pc:docMk/>
            <pc:sldMk cId="600037727" sldId="436"/>
            <ac:cxnSpMk id="57" creationId="{1E77A27A-7BE1-FFD4-A9EF-1E24FB00C6D1}"/>
          </ac:cxnSpMkLst>
        </pc:cxnChg>
        <pc:cxnChg chg="add mod ord">
          <ac:chgData name="Luis Felipe Giraldo Trujillo" userId="9e5f2ca0-ce69-4b78-85ca-b1c2743d385d" providerId="ADAL" clId="{992D0009-164D-483B-A50F-4223226751DD}" dt="2023-02-23T18:54:12.933" v="4212" actId="1037"/>
          <ac:cxnSpMkLst>
            <pc:docMk/>
            <pc:sldMk cId="600037727" sldId="436"/>
            <ac:cxnSpMk id="72" creationId="{2260E002-D2C3-FB06-1F4D-92EDC0F5C679}"/>
          </ac:cxnSpMkLst>
        </pc:cxnChg>
        <pc:cxnChg chg="add mod">
          <ac:chgData name="Luis Felipe Giraldo Trujillo" userId="9e5f2ca0-ce69-4b78-85ca-b1c2743d385d" providerId="ADAL" clId="{992D0009-164D-483B-A50F-4223226751DD}" dt="2023-02-23T18:54:12.933" v="4212" actId="1037"/>
          <ac:cxnSpMkLst>
            <pc:docMk/>
            <pc:sldMk cId="600037727" sldId="436"/>
            <ac:cxnSpMk id="83" creationId="{4AB8FB90-655E-3B24-9A55-02A8AA73A7AC}"/>
          </ac:cxnSpMkLst>
        </pc:cxnChg>
        <pc:cxnChg chg="add mod">
          <ac:chgData name="Luis Felipe Giraldo Trujillo" userId="9e5f2ca0-ce69-4b78-85ca-b1c2743d385d" providerId="ADAL" clId="{992D0009-164D-483B-A50F-4223226751DD}" dt="2023-02-23T18:54:12.933" v="4212" actId="1037"/>
          <ac:cxnSpMkLst>
            <pc:docMk/>
            <pc:sldMk cId="600037727" sldId="436"/>
            <ac:cxnSpMk id="94" creationId="{5125408F-1D36-4BE2-EFE0-E02259C33852}"/>
          </ac:cxnSpMkLst>
        </pc:cxnChg>
      </pc:sldChg>
      <pc:sldChg chg="modSp add del mod">
        <pc:chgData name="Luis Felipe Giraldo Trujillo" userId="9e5f2ca0-ce69-4b78-85ca-b1c2743d385d" providerId="ADAL" clId="{992D0009-164D-483B-A50F-4223226751DD}" dt="2023-02-23T17:16:27.965" v="2378" actId="47"/>
        <pc:sldMkLst>
          <pc:docMk/>
          <pc:sldMk cId="3870071899" sldId="436"/>
        </pc:sldMkLst>
        <pc:spChg chg="mod">
          <ac:chgData name="Luis Felipe Giraldo Trujillo" userId="9e5f2ca0-ce69-4b78-85ca-b1c2743d385d" providerId="ADAL" clId="{992D0009-164D-483B-A50F-4223226751DD}" dt="2023-02-23T17:16:25.991" v="2377" actId="6549"/>
          <ac:spMkLst>
            <pc:docMk/>
            <pc:sldMk cId="3870071899" sldId="436"/>
            <ac:spMk id="2" creationId="{DDFFB8C8-28FA-E8DB-6896-489A6E15986B}"/>
          </ac:spMkLst>
        </pc:spChg>
      </pc:sldChg>
      <pc:sldChg chg="new del">
        <pc:chgData name="Luis Felipe Giraldo Trujillo" userId="9e5f2ca0-ce69-4b78-85ca-b1c2743d385d" providerId="ADAL" clId="{992D0009-164D-483B-A50F-4223226751DD}" dt="2023-02-23T17:16:33.983" v="2380" actId="680"/>
        <pc:sldMkLst>
          <pc:docMk/>
          <pc:sldMk cId="4142900307" sldId="436"/>
        </pc:sldMkLst>
      </pc:sldChg>
      <pc:sldChg chg="addSp delSp modSp add mod">
        <pc:chgData name="Luis Felipe Giraldo Trujillo" userId="9e5f2ca0-ce69-4b78-85ca-b1c2743d385d" providerId="ADAL" clId="{992D0009-164D-483B-A50F-4223226751DD}" dt="2023-02-23T18:55:37.904" v="4229" actId="20577"/>
        <pc:sldMkLst>
          <pc:docMk/>
          <pc:sldMk cId="3330925449" sldId="437"/>
        </pc:sldMkLst>
        <pc:spChg chg="add mod">
          <ac:chgData name="Luis Felipe Giraldo Trujillo" userId="9e5f2ca0-ce69-4b78-85ca-b1c2743d385d" providerId="ADAL" clId="{992D0009-164D-483B-A50F-4223226751DD}" dt="2023-02-23T18:55:37.904" v="4229" actId="20577"/>
          <ac:spMkLst>
            <pc:docMk/>
            <pc:sldMk cId="3330925449" sldId="437"/>
            <ac:spMk id="2" creationId="{C1AA3153-B3B1-5D97-3EDE-5DC676EFBB42}"/>
          </ac:spMkLst>
        </pc:spChg>
        <pc:spChg chg="mod">
          <ac:chgData name="Luis Felipe Giraldo Trujillo" userId="9e5f2ca0-ce69-4b78-85ca-b1c2743d385d" providerId="ADAL" clId="{992D0009-164D-483B-A50F-4223226751DD}" dt="2023-02-23T18:48:35.784" v="3952" actId="20577"/>
          <ac:spMkLst>
            <pc:docMk/>
            <pc:sldMk cId="3330925449" sldId="437"/>
            <ac:spMk id="4" creationId="{188CF5AD-FE5A-49B5-9366-FDB93DEEE621}"/>
          </ac:spMkLst>
        </pc:spChg>
        <pc:spChg chg="del">
          <ac:chgData name="Luis Felipe Giraldo Trujillo" userId="9e5f2ca0-ce69-4b78-85ca-b1c2743d385d" providerId="ADAL" clId="{992D0009-164D-483B-A50F-4223226751DD}" dt="2023-02-23T18:46:28.959" v="3862" actId="478"/>
          <ac:spMkLst>
            <pc:docMk/>
            <pc:sldMk cId="3330925449" sldId="437"/>
            <ac:spMk id="6" creationId="{9BEFED0B-6C61-47B3-B6BB-9D3C3D557F12}"/>
          </ac:spMkLst>
        </pc:spChg>
        <pc:spChg chg="add mod">
          <ac:chgData name="Luis Felipe Giraldo Trujillo" userId="9e5f2ca0-ce69-4b78-85ca-b1c2743d385d" providerId="ADAL" clId="{992D0009-164D-483B-A50F-4223226751DD}" dt="2023-02-23T18:49:45.928" v="4074" actId="2085"/>
          <ac:spMkLst>
            <pc:docMk/>
            <pc:sldMk cId="3330925449" sldId="437"/>
            <ac:spMk id="7" creationId="{7AC67BA2-4570-A975-2C7E-E37F59911752}"/>
          </ac:spMkLst>
        </pc:spChg>
        <pc:spChg chg="del mod">
          <ac:chgData name="Luis Felipe Giraldo Trujillo" userId="9e5f2ca0-ce69-4b78-85ca-b1c2743d385d" providerId="ADAL" clId="{992D0009-164D-483B-A50F-4223226751DD}" dt="2023-02-23T18:46:43.918" v="3866" actId="478"/>
          <ac:spMkLst>
            <pc:docMk/>
            <pc:sldMk cId="3330925449" sldId="437"/>
            <ac:spMk id="8" creationId="{B55866D0-0BCC-4DA2-83D2-56394095C207}"/>
          </ac:spMkLst>
        </pc:spChg>
        <pc:picChg chg="add mod">
          <ac:chgData name="Luis Felipe Giraldo Trujillo" userId="9e5f2ca0-ce69-4b78-85ca-b1c2743d385d" providerId="ADAL" clId="{992D0009-164D-483B-A50F-4223226751DD}" dt="2023-02-23T18:49:36.176" v="4072" actId="1076"/>
          <ac:picMkLst>
            <pc:docMk/>
            <pc:sldMk cId="3330925449" sldId="437"/>
            <ac:picMk id="3" creationId="{7BB9BF23-6AB9-796F-493F-367E1DA80394}"/>
          </ac:picMkLst>
        </pc:picChg>
        <pc:picChg chg="add mod">
          <ac:chgData name="Luis Felipe Giraldo Trujillo" userId="9e5f2ca0-ce69-4b78-85ca-b1c2743d385d" providerId="ADAL" clId="{992D0009-164D-483B-A50F-4223226751DD}" dt="2023-02-23T18:49:34.797" v="4071" actId="1076"/>
          <ac:picMkLst>
            <pc:docMk/>
            <pc:sldMk cId="3330925449" sldId="437"/>
            <ac:picMk id="5" creationId="{D454770E-B1FC-8207-0D89-C5CDD2A9BB3E}"/>
          </ac:picMkLst>
        </pc:picChg>
      </pc:sldChg>
      <pc:sldChg chg="addSp delSp modSp new mod ord">
        <pc:chgData name="Luis Felipe Giraldo Trujillo" userId="9e5f2ca0-ce69-4b78-85ca-b1c2743d385d" providerId="ADAL" clId="{992D0009-164D-483B-A50F-4223226751DD}" dt="2023-02-23T23:00:26.957" v="6022"/>
        <pc:sldMkLst>
          <pc:docMk/>
          <pc:sldMk cId="2859946336" sldId="438"/>
        </pc:sldMkLst>
        <pc:spChg chg="mod">
          <ac:chgData name="Luis Felipe Giraldo Trujillo" userId="9e5f2ca0-ce69-4b78-85ca-b1c2743d385d" providerId="ADAL" clId="{992D0009-164D-483B-A50F-4223226751DD}" dt="2023-02-23T19:26:44.553" v="4254" actId="20577"/>
          <ac:spMkLst>
            <pc:docMk/>
            <pc:sldMk cId="2859946336" sldId="438"/>
            <ac:spMk id="2" creationId="{F2211BC8-3D32-0AEE-4497-81F3342AE3A3}"/>
          </ac:spMkLst>
        </pc:spChg>
        <pc:spChg chg="del mod">
          <ac:chgData name="Luis Felipe Giraldo Trujillo" userId="9e5f2ca0-ce69-4b78-85ca-b1c2743d385d" providerId="ADAL" clId="{992D0009-164D-483B-A50F-4223226751DD}" dt="2023-02-23T19:28:15.983" v="4261" actId="478"/>
          <ac:spMkLst>
            <pc:docMk/>
            <pc:sldMk cId="2859946336" sldId="438"/>
            <ac:spMk id="3" creationId="{72C40296-0BA0-B710-6D18-46FDF64317F8}"/>
          </ac:spMkLst>
        </pc:spChg>
        <pc:spChg chg="add mod">
          <ac:chgData name="Luis Felipe Giraldo Trujillo" userId="9e5f2ca0-ce69-4b78-85ca-b1c2743d385d" providerId="ADAL" clId="{992D0009-164D-483B-A50F-4223226751DD}" dt="2023-02-23T22:00:23.541" v="5241" actId="1076"/>
          <ac:spMkLst>
            <pc:docMk/>
            <pc:sldMk cId="2859946336" sldId="438"/>
            <ac:spMk id="4" creationId="{FA1AA114-DF47-87B2-0E0A-4B24454484E0}"/>
          </ac:spMkLst>
        </pc:spChg>
        <pc:picChg chg="add mod">
          <ac:chgData name="Luis Felipe Giraldo Trujillo" userId="9e5f2ca0-ce69-4b78-85ca-b1c2743d385d" providerId="ADAL" clId="{992D0009-164D-483B-A50F-4223226751DD}" dt="2023-02-23T19:28:17.819" v="4262" actId="1076"/>
          <ac:picMkLst>
            <pc:docMk/>
            <pc:sldMk cId="2859946336" sldId="438"/>
            <ac:picMk id="2050" creationId="{B2FFFAC6-5C9F-2641-C7E6-822598E2BB4B}"/>
          </ac:picMkLst>
        </pc:picChg>
      </pc:sldChg>
      <pc:sldChg chg="add">
        <pc:chgData name="Luis Felipe Giraldo Trujillo" userId="9e5f2ca0-ce69-4b78-85ca-b1c2743d385d" providerId="ADAL" clId="{992D0009-164D-483B-A50F-4223226751DD}" dt="2023-02-23T19:52:50.207" v="4562"/>
        <pc:sldMkLst>
          <pc:docMk/>
          <pc:sldMk cId="4022459041" sldId="439"/>
        </pc:sldMkLst>
      </pc:sldChg>
      <pc:sldChg chg="add">
        <pc:chgData name="Luis Felipe Giraldo Trujillo" userId="9e5f2ca0-ce69-4b78-85ca-b1c2743d385d" providerId="ADAL" clId="{992D0009-164D-483B-A50F-4223226751DD}" dt="2023-02-23T19:52:50.207" v="4562"/>
        <pc:sldMkLst>
          <pc:docMk/>
          <pc:sldMk cId="3886890775" sldId="440"/>
        </pc:sldMkLst>
      </pc:sldChg>
      <pc:sldChg chg="add">
        <pc:chgData name="Luis Felipe Giraldo Trujillo" userId="9e5f2ca0-ce69-4b78-85ca-b1c2743d385d" providerId="ADAL" clId="{992D0009-164D-483B-A50F-4223226751DD}" dt="2023-02-23T19:52:50.207" v="4562"/>
        <pc:sldMkLst>
          <pc:docMk/>
          <pc:sldMk cId="2945302990" sldId="441"/>
        </pc:sldMkLst>
      </pc:sldChg>
      <pc:sldChg chg="add del">
        <pc:chgData name="Luis Felipe Giraldo Trujillo" userId="9e5f2ca0-ce69-4b78-85ca-b1c2743d385d" providerId="ADAL" clId="{992D0009-164D-483B-A50F-4223226751DD}" dt="2023-02-23T21:48:54.234" v="4878" actId="47"/>
        <pc:sldMkLst>
          <pc:docMk/>
          <pc:sldMk cId="545191591" sldId="442"/>
        </pc:sldMkLst>
      </pc:sldChg>
      <pc:sldChg chg="addSp delSp modSp new mod">
        <pc:chgData name="Luis Felipe Giraldo Trujillo" userId="9e5f2ca0-ce69-4b78-85ca-b1c2743d385d" providerId="ADAL" clId="{992D0009-164D-483B-A50F-4223226751DD}" dt="2023-02-23T21:59:58.590" v="5240" actId="207"/>
        <pc:sldMkLst>
          <pc:docMk/>
          <pc:sldMk cId="3544379738" sldId="442"/>
        </pc:sldMkLst>
        <pc:spChg chg="mod">
          <ac:chgData name="Luis Felipe Giraldo Trujillo" userId="9e5f2ca0-ce69-4b78-85ca-b1c2743d385d" providerId="ADAL" clId="{992D0009-164D-483B-A50F-4223226751DD}" dt="2023-02-23T21:59:58.590" v="5240" actId="207"/>
          <ac:spMkLst>
            <pc:docMk/>
            <pc:sldMk cId="3544379738" sldId="442"/>
            <ac:spMk id="2" creationId="{22451A52-0DC3-44AF-8B14-88340C247D8B}"/>
          </ac:spMkLst>
        </pc:spChg>
        <pc:spChg chg="add mod">
          <ac:chgData name="Luis Felipe Giraldo Trujillo" userId="9e5f2ca0-ce69-4b78-85ca-b1c2743d385d" providerId="ADAL" clId="{992D0009-164D-483B-A50F-4223226751DD}" dt="2023-02-23T21:57:23.005" v="4907"/>
          <ac:spMkLst>
            <pc:docMk/>
            <pc:sldMk cId="3544379738" sldId="442"/>
            <ac:spMk id="3" creationId="{3ACA4034-9A56-A7EE-AC52-924CFC57AC5B}"/>
          </ac:spMkLst>
        </pc:spChg>
        <pc:spChg chg="add del mod">
          <ac:chgData name="Luis Felipe Giraldo Trujillo" userId="9e5f2ca0-ce69-4b78-85ca-b1c2743d385d" providerId="ADAL" clId="{992D0009-164D-483B-A50F-4223226751DD}" dt="2023-02-23T21:59:36.949" v="5235" actId="478"/>
          <ac:spMkLst>
            <pc:docMk/>
            <pc:sldMk cId="3544379738" sldId="442"/>
            <ac:spMk id="4" creationId="{F6DEA7FD-BDB8-6FD3-BE24-CD67F79D6AA2}"/>
          </ac:spMkLst>
        </pc:spChg>
      </pc:sldChg>
      <pc:sldChg chg="modSp add mod ord">
        <pc:chgData name="Luis Felipe Giraldo Trujillo" userId="9e5f2ca0-ce69-4b78-85ca-b1c2743d385d" providerId="ADAL" clId="{992D0009-164D-483B-A50F-4223226751DD}" dt="2023-02-24T02:56:23.002" v="6222"/>
        <pc:sldMkLst>
          <pc:docMk/>
          <pc:sldMk cId="3707759744" sldId="443"/>
        </pc:sldMkLst>
        <pc:spChg chg="mod">
          <ac:chgData name="Luis Felipe Giraldo Trujillo" userId="9e5f2ca0-ce69-4b78-85ca-b1c2743d385d" providerId="ADAL" clId="{992D0009-164D-483B-A50F-4223226751DD}" dt="2023-02-23T22:24:10.780" v="5454" actId="20577"/>
          <ac:spMkLst>
            <pc:docMk/>
            <pc:sldMk cId="3707759744" sldId="443"/>
            <ac:spMk id="2" creationId="{22451A52-0DC3-44AF-8B14-88340C247D8B}"/>
          </ac:spMkLst>
        </pc:spChg>
      </pc:sldChg>
      <pc:sldChg chg="addSp modSp add mod">
        <pc:chgData name="Luis Felipe Giraldo Trujillo" userId="9e5f2ca0-ce69-4b78-85ca-b1c2743d385d" providerId="ADAL" clId="{992D0009-164D-483B-A50F-4223226751DD}" dt="2023-02-23T22:38:20.068" v="5508" actId="207"/>
        <pc:sldMkLst>
          <pc:docMk/>
          <pc:sldMk cId="2138872507" sldId="444"/>
        </pc:sldMkLst>
        <pc:spChg chg="add mod ord">
          <ac:chgData name="Luis Felipe Giraldo Trujillo" userId="9e5f2ca0-ce69-4b78-85ca-b1c2743d385d" providerId="ADAL" clId="{992D0009-164D-483B-A50F-4223226751DD}" dt="2023-02-23T22:38:20.068" v="5508" actId="207"/>
          <ac:spMkLst>
            <pc:docMk/>
            <pc:sldMk cId="2138872507" sldId="444"/>
            <ac:spMk id="2" creationId="{29EE8075-BD0D-AE9D-2B7A-6089CBD05B1E}"/>
          </ac:spMkLst>
        </pc:spChg>
      </pc:sldChg>
      <pc:sldChg chg="modSp add mod">
        <pc:chgData name="Luis Felipe Giraldo Trujillo" userId="9e5f2ca0-ce69-4b78-85ca-b1c2743d385d" providerId="ADAL" clId="{992D0009-164D-483B-A50F-4223226751DD}" dt="2023-02-23T22:40:00.056" v="5515" actId="14100"/>
        <pc:sldMkLst>
          <pc:docMk/>
          <pc:sldMk cId="2477145609" sldId="445"/>
        </pc:sldMkLst>
        <pc:spChg chg="mod">
          <ac:chgData name="Luis Felipe Giraldo Trujillo" userId="9e5f2ca0-ce69-4b78-85ca-b1c2743d385d" providerId="ADAL" clId="{992D0009-164D-483B-A50F-4223226751DD}" dt="2023-02-23T22:40:00.056" v="5515" actId="14100"/>
          <ac:spMkLst>
            <pc:docMk/>
            <pc:sldMk cId="2477145609" sldId="445"/>
            <ac:spMk id="2" creationId="{29EE8075-BD0D-AE9D-2B7A-6089CBD05B1E}"/>
          </ac:spMkLst>
        </pc:spChg>
      </pc:sldChg>
      <pc:sldChg chg="new del">
        <pc:chgData name="Luis Felipe Giraldo Trujillo" userId="9e5f2ca0-ce69-4b78-85ca-b1c2743d385d" providerId="ADAL" clId="{992D0009-164D-483B-A50F-4223226751DD}" dt="2023-02-23T22:41:59.819" v="5517" actId="680"/>
        <pc:sldMkLst>
          <pc:docMk/>
          <pc:sldMk cId="212961654" sldId="446"/>
        </pc:sldMkLst>
      </pc:sldChg>
      <pc:sldChg chg="delSp modSp new mod">
        <pc:chgData name="Luis Felipe Giraldo Trujillo" userId="9e5f2ca0-ce69-4b78-85ca-b1c2743d385d" providerId="ADAL" clId="{992D0009-164D-483B-A50F-4223226751DD}" dt="2023-02-23T22:42:29.048" v="5547" actId="1076"/>
        <pc:sldMkLst>
          <pc:docMk/>
          <pc:sldMk cId="2235448344" sldId="446"/>
        </pc:sldMkLst>
        <pc:spChg chg="mod">
          <ac:chgData name="Luis Felipe Giraldo Trujillo" userId="9e5f2ca0-ce69-4b78-85ca-b1c2743d385d" providerId="ADAL" clId="{992D0009-164D-483B-A50F-4223226751DD}" dt="2023-02-23T22:42:29.048" v="5547" actId="1076"/>
          <ac:spMkLst>
            <pc:docMk/>
            <pc:sldMk cId="2235448344" sldId="446"/>
            <ac:spMk id="2" creationId="{BDA4C6DC-CC2B-38FB-5ECD-BE019B83E85B}"/>
          </ac:spMkLst>
        </pc:spChg>
        <pc:spChg chg="del">
          <ac:chgData name="Luis Felipe Giraldo Trujillo" userId="9e5f2ca0-ce69-4b78-85ca-b1c2743d385d" providerId="ADAL" clId="{992D0009-164D-483B-A50F-4223226751DD}" dt="2023-02-23T22:42:16.138" v="5540" actId="478"/>
          <ac:spMkLst>
            <pc:docMk/>
            <pc:sldMk cId="2235448344" sldId="446"/>
            <ac:spMk id="3" creationId="{EDA586E6-E5A3-A31C-1A57-CF3C365BEC9C}"/>
          </ac:spMkLst>
        </pc:spChg>
      </pc:sldChg>
      <pc:sldChg chg="modSp add mod">
        <pc:chgData name="Luis Felipe Giraldo Trujillo" userId="9e5f2ca0-ce69-4b78-85ca-b1c2743d385d" providerId="ADAL" clId="{992D0009-164D-483B-A50F-4223226751DD}" dt="2023-02-23T22:43:56.883" v="5567" actId="20577"/>
        <pc:sldMkLst>
          <pc:docMk/>
          <pc:sldMk cId="375323380" sldId="447"/>
        </pc:sldMkLst>
        <pc:spChg chg="mod">
          <ac:chgData name="Luis Felipe Giraldo Trujillo" userId="9e5f2ca0-ce69-4b78-85ca-b1c2743d385d" providerId="ADAL" clId="{992D0009-164D-483B-A50F-4223226751DD}" dt="2023-02-23T22:43:56.883" v="5567" actId="20577"/>
          <ac:spMkLst>
            <pc:docMk/>
            <pc:sldMk cId="375323380" sldId="447"/>
            <ac:spMk id="2" creationId="{BDA4C6DC-CC2B-38FB-5ECD-BE019B83E85B}"/>
          </ac:spMkLst>
        </pc:spChg>
      </pc:sldChg>
      <pc:sldChg chg="addSp delSp modSp add mod ord">
        <pc:chgData name="Luis Felipe Giraldo Trujillo" userId="9e5f2ca0-ce69-4b78-85ca-b1c2743d385d" providerId="ADAL" clId="{992D0009-164D-483B-A50F-4223226751DD}" dt="2023-02-23T23:00:30.356" v="6024"/>
        <pc:sldMkLst>
          <pc:docMk/>
          <pc:sldMk cId="192900432" sldId="448"/>
        </pc:sldMkLst>
        <pc:spChg chg="mod">
          <ac:chgData name="Luis Felipe Giraldo Trujillo" userId="9e5f2ca0-ce69-4b78-85ca-b1c2743d385d" providerId="ADAL" clId="{992D0009-164D-483B-A50F-4223226751DD}" dt="2023-02-23T22:46:08.153" v="5619" actId="20577"/>
          <ac:spMkLst>
            <pc:docMk/>
            <pc:sldMk cId="192900432" sldId="448"/>
            <ac:spMk id="2" creationId="{F2211BC8-3D32-0AEE-4497-81F3342AE3A3}"/>
          </ac:spMkLst>
        </pc:spChg>
        <pc:spChg chg="add del">
          <ac:chgData name="Luis Felipe Giraldo Trujillo" userId="9e5f2ca0-ce69-4b78-85ca-b1c2743d385d" providerId="ADAL" clId="{992D0009-164D-483B-A50F-4223226751DD}" dt="2023-02-23T22:47:42.894" v="5895"/>
          <ac:spMkLst>
            <pc:docMk/>
            <pc:sldMk cId="192900432" sldId="448"/>
            <ac:spMk id="3" creationId="{8592629E-43F4-B3D3-77EA-2F66369DBB9A}"/>
          </ac:spMkLst>
        </pc:spChg>
        <pc:spChg chg="mod">
          <ac:chgData name="Luis Felipe Giraldo Trujillo" userId="9e5f2ca0-ce69-4b78-85ca-b1c2743d385d" providerId="ADAL" clId="{992D0009-164D-483B-A50F-4223226751DD}" dt="2023-02-23T22:47:17.494" v="5892" actId="404"/>
          <ac:spMkLst>
            <pc:docMk/>
            <pc:sldMk cId="192900432" sldId="448"/>
            <ac:spMk id="4" creationId="{FA1AA114-DF47-87B2-0E0A-4B24454484E0}"/>
          </ac:spMkLst>
        </pc:spChg>
        <pc:spChg chg="add del">
          <ac:chgData name="Luis Felipe Giraldo Trujillo" userId="9e5f2ca0-ce69-4b78-85ca-b1c2743d385d" providerId="ADAL" clId="{992D0009-164D-483B-A50F-4223226751DD}" dt="2023-02-23T22:48:37.111" v="5897"/>
          <ac:spMkLst>
            <pc:docMk/>
            <pc:sldMk cId="192900432" sldId="448"/>
            <ac:spMk id="5" creationId="{500ADC83-1E49-F6DB-A845-F39F73DF0FF1}"/>
          </ac:spMkLst>
        </pc:spChg>
        <pc:picChg chg="add mod">
          <ac:chgData name="Luis Felipe Giraldo Trujillo" userId="9e5f2ca0-ce69-4b78-85ca-b1c2743d385d" providerId="ADAL" clId="{992D0009-164D-483B-A50F-4223226751DD}" dt="2023-02-23T22:49:07.261" v="5900" actId="1076"/>
          <ac:picMkLst>
            <pc:docMk/>
            <pc:sldMk cId="192900432" sldId="448"/>
            <ac:picMk id="7" creationId="{BAE16FBF-526F-79A5-4D24-F119079402E8}"/>
          </ac:picMkLst>
        </pc:picChg>
        <pc:picChg chg="del">
          <ac:chgData name="Luis Felipe Giraldo Trujillo" userId="9e5f2ca0-ce69-4b78-85ca-b1c2743d385d" providerId="ADAL" clId="{992D0009-164D-483B-A50F-4223226751DD}" dt="2023-02-23T22:47:19.028" v="5893" actId="478"/>
          <ac:picMkLst>
            <pc:docMk/>
            <pc:sldMk cId="192900432" sldId="448"/>
            <ac:picMk id="2050" creationId="{B2FFFAC6-5C9F-2641-C7E6-822598E2BB4B}"/>
          </ac:picMkLst>
        </pc:picChg>
      </pc:sldChg>
      <pc:sldChg chg="modSp add del mod">
        <pc:chgData name="Luis Felipe Giraldo Trujillo" userId="9e5f2ca0-ce69-4b78-85ca-b1c2743d385d" providerId="ADAL" clId="{992D0009-164D-483B-A50F-4223226751DD}" dt="2023-02-23T22:46:02.756" v="5599" actId="47"/>
        <pc:sldMkLst>
          <pc:docMk/>
          <pc:sldMk cId="224331234" sldId="448"/>
        </pc:sldMkLst>
        <pc:spChg chg="mod">
          <ac:chgData name="Luis Felipe Giraldo Trujillo" userId="9e5f2ca0-ce69-4b78-85ca-b1c2743d385d" providerId="ADAL" clId="{992D0009-164D-483B-A50F-4223226751DD}" dt="2023-02-23T22:45:49.543" v="5598" actId="20577"/>
          <ac:spMkLst>
            <pc:docMk/>
            <pc:sldMk cId="224331234" sldId="448"/>
            <ac:spMk id="3" creationId="{3ACA4034-9A56-A7EE-AC52-924CFC57AC5B}"/>
          </ac:spMkLst>
        </pc:spChg>
      </pc:sldChg>
      <pc:sldChg chg="modSp add mod">
        <pc:chgData name="Luis Felipe Giraldo Trujillo" userId="9e5f2ca0-ce69-4b78-85ca-b1c2743d385d" providerId="ADAL" clId="{992D0009-164D-483B-A50F-4223226751DD}" dt="2023-02-23T22:51:24.143" v="5937" actId="20577"/>
        <pc:sldMkLst>
          <pc:docMk/>
          <pc:sldMk cId="663449335" sldId="449"/>
        </pc:sldMkLst>
        <pc:spChg chg="mod">
          <ac:chgData name="Luis Felipe Giraldo Trujillo" userId="9e5f2ca0-ce69-4b78-85ca-b1c2743d385d" providerId="ADAL" clId="{992D0009-164D-483B-A50F-4223226751DD}" dt="2023-02-23T22:51:24.143" v="5937" actId="20577"/>
          <ac:spMkLst>
            <pc:docMk/>
            <pc:sldMk cId="663449335" sldId="449"/>
            <ac:spMk id="40" creationId="{52C38518-13BF-4BF2-B7D1-2939626C5F79}"/>
          </ac:spMkLst>
        </pc:spChg>
      </pc:sldChg>
      <pc:sldChg chg="modSp add mod">
        <pc:chgData name="Luis Felipe Giraldo Trujillo" userId="9e5f2ca0-ce69-4b78-85ca-b1c2743d385d" providerId="ADAL" clId="{992D0009-164D-483B-A50F-4223226751DD}" dt="2023-02-24T02:55:14.626" v="6173" actId="1076"/>
        <pc:sldMkLst>
          <pc:docMk/>
          <pc:sldMk cId="4210978991" sldId="450"/>
        </pc:sldMkLst>
        <pc:spChg chg="mod">
          <ac:chgData name="Luis Felipe Giraldo Trujillo" userId="9e5f2ca0-ce69-4b78-85ca-b1c2743d385d" providerId="ADAL" clId="{992D0009-164D-483B-A50F-4223226751DD}" dt="2023-02-24T02:55:14.626" v="6173" actId="1076"/>
          <ac:spMkLst>
            <pc:docMk/>
            <pc:sldMk cId="4210978991" sldId="450"/>
            <ac:spMk id="2" creationId="{BDA4C6DC-CC2B-38FB-5ECD-BE019B83E85B}"/>
          </ac:spMkLst>
        </pc:spChg>
      </pc:sldChg>
      <pc:sldChg chg="modSp add mod">
        <pc:chgData name="Luis Felipe Giraldo Trujillo" userId="9e5f2ca0-ce69-4b78-85ca-b1c2743d385d" providerId="ADAL" clId="{992D0009-164D-483B-A50F-4223226751DD}" dt="2023-02-24T03:00:35.244" v="6356" actId="6549"/>
        <pc:sldMkLst>
          <pc:docMk/>
          <pc:sldMk cId="1293824806" sldId="451"/>
        </pc:sldMkLst>
        <pc:spChg chg="mod">
          <ac:chgData name="Luis Felipe Giraldo Trujillo" userId="9e5f2ca0-ce69-4b78-85ca-b1c2743d385d" providerId="ADAL" clId="{992D0009-164D-483B-A50F-4223226751DD}" dt="2023-02-24T03:00:35.244" v="6356" actId="6549"/>
          <ac:spMkLst>
            <pc:docMk/>
            <pc:sldMk cId="1293824806" sldId="451"/>
            <ac:spMk id="2" creationId="{BDA4C6DC-CC2B-38FB-5ECD-BE019B83E85B}"/>
          </ac:spMkLst>
        </pc:spChg>
      </pc:sldChg>
      <pc:sldChg chg="addSp delSp modSp add mod">
        <pc:chgData name="Luis Felipe Giraldo Trujillo" userId="9e5f2ca0-ce69-4b78-85ca-b1c2743d385d" providerId="ADAL" clId="{992D0009-164D-483B-A50F-4223226751DD}" dt="2023-02-24T03:06:41.406" v="6467" actId="1076"/>
        <pc:sldMkLst>
          <pc:docMk/>
          <pc:sldMk cId="3474988925" sldId="452"/>
        </pc:sldMkLst>
        <pc:spChg chg="mod">
          <ac:chgData name="Luis Felipe Giraldo Trujillo" userId="9e5f2ca0-ce69-4b78-85ca-b1c2743d385d" providerId="ADAL" clId="{992D0009-164D-483B-A50F-4223226751DD}" dt="2023-02-24T03:00:55.307" v="6359" actId="20577"/>
          <ac:spMkLst>
            <pc:docMk/>
            <pc:sldMk cId="3474988925" sldId="452"/>
            <ac:spMk id="2" creationId="{B58D0F87-A81C-428B-874B-908853085085}"/>
          </ac:spMkLst>
        </pc:spChg>
        <pc:spChg chg="mod">
          <ac:chgData name="Luis Felipe Giraldo Trujillo" userId="9e5f2ca0-ce69-4b78-85ca-b1c2743d385d" providerId="ADAL" clId="{992D0009-164D-483B-A50F-4223226751DD}" dt="2023-02-24T03:06:15.828" v="6461" actId="1076"/>
          <ac:spMkLst>
            <pc:docMk/>
            <pc:sldMk cId="3474988925" sldId="452"/>
            <ac:spMk id="3" creationId="{CB53C327-682F-4AFF-82F8-9DF82FE9E08A}"/>
          </ac:spMkLst>
        </pc:spChg>
        <pc:picChg chg="del">
          <ac:chgData name="Luis Felipe Giraldo Trujillo" userId="9e5f2ca0-ce69-4b78-85ca-b1c2743d385d" providerId="ADAL" clId="{992D0009-164D-483B-A50F-4223226751DD}" dt="2023-02-24T03:06:16.812" v="6462" actId="478"/>
          <ac:picMkLst>
            <pc:docMk/>
            <pc:sldMk cId="3474988925" sldId="452"/>
            <ac:picMk id="4" creationId="{0D698464-4CF8-4C2B-BA94-DAE1570051D2}"/>
          </ac:picMkLst>
        </pc:picChg>
        <pc:picChg chg="add mod">
          <ac:chgData name="Luis Felipe Giraldo Trujillo" userId="9e5f2ca0-ce69-4b78-85ca-b1c2743d385d" providerId="ADAL" clId="{992D0009-164D-483B-A50F-4223226751DD}" dt="2023-02-24T03:06:41.406" v="6467" actId="1076"/>
          <ac:picMkLst>
            <pc:docMk/>
            <pc:sldMk cId="3474988925" sldId="452"/>
            <ac:picMk id="2050" creationId="{9DED83BE-A0E5-3B2D-00BF-D0A73BFE2ACA}"/>
          </ac:picMkLst>
        </pc:picChg>
      </pc:sldChg>
      <pc:sldChg chg="modSp add mod">
        <pc:chgData name="Luis Felipe Giraldo Trujillo" userId="9e5f2ca0-ce69-4b78-85ca-b1c2743d385d" providerId="ADAL" clId="{992D0009-164D-483B-A50F-4223226751DD}" dt="2023-02-24T03:08:36.744" v="6571" actId="20577"/>
        <pc:sldMkLst>
          <pc:docMk/>
          <pc:sldMk cId="345333965" sldId="453"/>
        </pc:sldMkLst>
        <pc:spChg chg="mod">
          <ac:chgData name="Luis Felipe Giraldo Trujillo" userId="9e5f2ca0-ce69-4b78-85ca-b1c2743d385d" providerId="ADAL" clId="{992D0009-164D-483B-A50F-4223226751DD}" dt="2023-02-24T03:08:36.744" v="6571" actId="20577"/>
          <ac:spMkLst>
            <pc:docMk/>
            <pc:sldMk cId="345333965" sldId="453"/>
            <ac:spMk id="4" creationId="{EA784D24-E718-4A10-B273-27D23EA72AE9}"/>
          </ac:spMkLst>
        </pc:spChg>
        <pc:spChg chg="mod">
          <ac:chgData name="Luis Felipe Giraldo Trujillo" userId="9e5f2ca0-ce69-4b78-85ca-b1c2743d385d" providerId="ADAL" clId="{992D0009-164D-483B-A50F-4223226751DD}" dt="2023-02-24T03:08:03.143" v="6540" actId="1076"/>
          <ac:spMkLst>
            <pc:docMk/>
            <pc:sldMk cId="345333965" sldId="453"/>
            <ac:spMk id="6" creationId="{98A3F4E7-DC9E-432B-870C-6E0C53521B61}"/>
          </ac:spMkLst>
        </pc:spChg>
        <pc:spChg chg="mod">
          <ac:chgData name="Luis Felipe Giraldo Trujillo" userId="9e5f2ca0-ce69-4b78-85ca-b1c2743d385d" providerId="ADAL" clId="{992D0009-164D-483B-A50F-4223226751DD}" dt="2023-02-24T03:08:04.686" v="6541" actId="1076"/>
          <ac:spMkLst>
            <pc:docMk/>
            <pc:sldMk cId="345333965" sldId="453"/>
            <ac:spMk id="8" creationId="{FA2EBFCF-E7AA-4F98-AD19-22FF1328C789}"/>
          </ac:spMkLst>
        </pc:spChg>
        <pc:spChg chg="mod">
          <ac:chgData name="Luis Felipe Giraldo Trujillo" userId="9e5f2ca0-ce69-4b78-85ca-b1c2743d385d" providerId="ADAL" clId="{992D0009-164D-483B-A50F-4223226751DD}" dt="2023-02-24T03:08:15.427" v="6568" actId="1076"/>
          <ac:spMkLst>
            <pc:docMk/>
            <pc:sldMk cId="345333965" sldId="453"/>
            <ac:spMk id="9" creationId="{6C704031-0392-4D8D-9DDE-1CDA82F765A2}"/>
          </ac:spMkLst>
        </pc:spChg>
        <pc:spChg chg="mod">
          <ac:chgData name="Luis Felipe Giraldo Trujillo" userId="9e5f2ca0-ce69-4b78-85ca-b1c2743d385d" providerId="ADAL" clId="{992D0009-164D-483B-A50F-4223226751DD}" dt="2023-02-24T03:08:05.952" v="6542" actId="1076"/>
          <ac:spMkLst>
            <pc:docMk/>
            <pc:sldMk cId="345333965" sldId="453"/>
            <ac:spMk id="10" creationId="{41799AE5-7A89-4C42-B1C9-A6A073BD6309}"/>
          </ac:spMkLst>
        </pc:spChg>
      </pc:sldChg>
      <pc:sldChg chg="modSp add mod">
        <pc:chgData name="Luis Felipe Giraldo Trujillo" userId="9e5f2ca0-ce69-4b78-85ca-b1c2743d385d" providerId="ADAL" clId="{992D0009-164D-483B-A50F-4223226751DD}" dt="2023-02-24T03:13:17.123" v="6593" actId="20577"/>
        <pc:sldMkLst>
          <pc:docMk/>
          <pc:sldMk cId="481357807" sldId="454"/>
        </pc:sldMkLst>
        <pc:spChg chg="mod">
          <ac:chgData name="Luis Felipe Giraldo Trujillo" userId="9e5f2ca0-ce69-4b78-85ca-b1c2743d385d" providerId="ADAL" clId="{992D0009-164D-483B-A50F-4223226751DD}" dt="2023-02-24T03:13:17.123" v="6593" actId="20577"/>
          <ac:spMkLst>
            <pc:docMk/>
            <pc:sldMk cId="481357807" sldId="454"/>
            <ac:spMk id="3" creationId="{848F4532-AF09-4BB7-BC26-2473D4A350F1}"/>
          </ac:spMkLst>
        </pc:spChg>
      </pc:sldChg>
      <pc:sldChg chg="delSp modSp add mod">
        <pc:chgData name="Luis Felipe Giraldo Trujillo" userId="9e5f2ca0-ce69-4b78-85ca-b1c2743d385d" providerId="ADAL" clId="{992D0009-164D-483B-A50F-4223226751DD}" dt="2023-02-24T03:55:31.909" v="7072" actId="1076"/>
        <pc:sldMkLst>
          <pc:docMk/>
          <pc:sldMk cId="463152024" sldId="455"/>
        </pc:sldMkLst>
        <pc:spChg chg="mod">
          <ac:chgData name="Luis Felipe Giraldo Trujillo" userId="9e5f2ca0-ce69-4b78-85ca-b1c2743d385d" providerId="ADAL" clId="{992D0009-164D-483B-A50F-4223226751DD}" dt="2023-02-24T03:55:31.909" v="7072" actId="1076"/>
          <ac:spMkLst>
            <pc:docMk/>
            <pc:sldMk cId="463152024" sldId="455"/>
            <ac:spMk id="3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4T03:50:01.720" v="6666"/>
          <ac:spMkLst>
            <pc:docMk/>
            <pc:sldMk cId="463152024" sldId="455"/>
            <ac:spMk id="13" creationId="{ACB7AB27-AB10-4E44-98BF-719958A1076A}"/>
          </ac:spMkLst>
        </pc:spChg>
        <pc:graphicFrameChg chg="del">
          <ac:chgData name="Luis Felipe Giraldo Trujillo" userId="9e5f2ca0-ce69-4b78-85ca-b1c2743d385d" providerId="ADAL" clId="{992D0009-164D-483B-A50F-4223226751DD}" dt="2023-02-24T03:49:52.519" v="6665" actId="478"/>
          <ac:graphicFrameMkLst>
            <pc:docMk/>
            <pc:sldMk cId="463152024" sldId="455"/>
            <ac:graphicFrameMk id="17" creationId="{A118C85E-5840-6980-604B-0585336FA4A1}"/>
          </ac:graphicFrameMkLst>
        </pc:graphicFrameChg>
      </pc:sldChg>
      <pc:sldChg chg="new del">
        <pc:chgData name="Luis Felipe Giraldo Trujillo" userId="9e5f2ca0-ce69-4b78-85ca-b1c2743d385d" providerId="ADAL" clId="{992D0009-164D-483B-A50F-4223226751DD}" dt="2023-02-24T03:48:21.312" v="6595" actId="47"/>
        <pc:sldMkLst>
          <pc:docMk/>
          <pc:sldMk cId="2029887807" sldId="455"/>
        </pc:sldMkLst>
      </pc:sldChg>
      <pc:sldChg chg="delSp modSp add mod modAnim">
        <pc:chgData name="Luis Felipe Giraldo Trujillo" userId="9e5f2ca0-ce69-4b78-85ca-b1c2743d385d" providerId="ADAL" clId="{992D0009-164D-483B-A50F-4223226751DD}" dt="2023-02-24T03:55:23.315" v="7071"/>
        <pc:sldMkLst>
          <pc:docMk/>
          <pc:sldMk cId="3243300742" sldId="456"/>
        </pc:sldMkLst>
        <pc:spChg chg="del">
          <ac:chgData name="Luis Felipe Giraldo Trujillo" userId="9e5f2ca0-ce69-4b78-85ca-b1c2743d385d" providerId="ADAL" clId="{992D0009-164D-483B-A50F-4223226751DD}" dt="2023-02-24T03:50:18.042" v="6670" actId="478"/>
          <ac:spMkLst>
            <pc:docMk/>
            <pc:sldMk cId="3243300742" sldId="456"/>
            <ac:spMk id="2" creationId="{126B48E9-2425-4DF1-7C79-5DB0C4CE5A7F}"/>
          </ac:spMkLst>
        </pc:spChg>
        <pc:spChg chg="del">
          <ac:chgData name="Luis Felipe Giraldo Trujillo" userId="9e5f2ca0-ce69-4b78-85ca-b1c2743d385d" providerId="ADAL" clId="{992D0009-164D-483B-A50F-4223226751DD}" dt="2023-02-24T03:52:03.902" v="6767" actId="478"/>
          <ac:spMkLst>
            <pc:docMk/>
            <pc:sldMk cId="3243300742" sldId="456"/>
            <ac:spMk id="3" creationId="{00000000-0000-0000-0000-000000000000}"/>
          </ac:spMkLst>
        </pc:spChg>
        <pc:spChg chg="mod">
          <ac:chgData name="Luis Felipe Giraldo Trujillo" userId="9e5f2ca0-ce69-4b78-85ca-b1c2743d385d" providerId="ADAL" clId="{992D0009-164D-483B-A50F-4223226751DD}" dt="2023-02-24T03:55:08.781" v="7068" actId="1076"/>
          <ac:spMkLst>
            <pc:docMk/>
            <pc:sldMk cId="3243300742" sldId="456"/>
            <ac:spMk id="5" creationId="{62A4E9A5-DC21-BAE4-804E-4372F741ED08}"/>
          </ac:spMkLst>
        </pc:spChg>
        <pc:spChg chg="del">
          <ac:chgData name="Luis Felipe Giraldo Trujillo" userId="9e5f2ca0-ce69-4b78-85ca-b1c2743d385d" providerId="ADAL" clId="{992D0009-164D-483B-A50F-4223226751DD}" dt="2023-02-24T03:50:14.979" v="6669" actId="478"/>
          <ac:spMkLst>
            <pc:docMk/>
            <pc:sldMk cId="3243300742" sldId="456"/>
            <ac:spMk id="7" creationId="{00000000-0000-0000-0000-000000000000}"/>
          </ac:spMkLst>
        </pc:spChg>
        <pc:spChg chg="del">
          <ac:chgData name="Luis Felipe Giraldo Trujillo" userId="9e5f2ca0-ce69-4b78-85ca-b1c2743d385d" providerId="ADAL" clId="{992D0009-164D-483B-A50F-4223226751DD}" dt="2023-02-24T03:50:14.979" v="6669" actId="478"/>
          <ac:spMkLst>
            <pc:docMk/>
            <pc:sldMk cId="3243300742" sldId="456"/>
            <ac:spMk id="8" creationId="{00000000-0000-0000-0000-000000000000}"/>
          </ac:spMkLst>
        </pc:spChg>
        <pc:spChg chg="del">
          <ac:chgData name="Luis Felipe Giraldo Trujillo" userId="9e5f2ca0-ce69-4b78-85ca-b1c2743d385d" providerId="ADAL" clId="{992D0009-164D-483B-A50F-4223226751DD}" dt="2023-02-24T03:50:14.979" v="6669" actId="478"/>
          <ac:spMkLst>
            <pc:docMk/>
            <pc:sldMk cId="3243300742" sldId="456"/>
            <ac:spMk id="10" creationId="{070F54F8-2BCE-4F16-9716-14A4CCE84AA8}"/>
          </ac:spMkLst>
        </pc:spChg>
        <pc:spChg chg="del">
          <ac:chgData name="Luis Felipe Giraldo Trujillo" userId="9e5f2ca0-ce69-4b78-85ca-b1c2743d385d" providerId="ADAL" clId="{992D0009-164D-483B-A50F-4223226751DD}" dt="2023-02-24T03:50:14.979" v="6669" actId="478"/>
          <ac:spMkLst>
            <pc:docMk/>
            <pc:sldMk cId="3243300742" sldId="456"/>
            <ac:spMk id="11" creationId="{03533459-FA1F-401F-8B43-4FA2910722CE}"/>
          </ac:spMkLst>
        </pc:spChg>
        <pc:spChg chg="del">
          <ac:chgData name="Luis Felipe Giraldo Trujillo" userId="9e5f2ca0-ce69-4b78-85ca-b1c2743d385d" providerId="ADAL" clId="{992D0009-164D-483B-A50F-4223226751DD}" dt="2023-02-24T03:50:14.979" v="6669" actId="478"/>
          <ac:spMkLst>
            <pc:docMk/>
            <pc:sldMk cId="3243300742" sldId="456"/>
            <ac:spMk id="12" creationId="{A2847432-6524-4ED3-AFFE-5A32C3F8C0E9}"/>
          </ac:spMkLst>
        </pc:spChg>
        <pc:spChg chg="del">
          <ac:chgData name="Luis Felipe Giraldo Trujillo" userId="9e5f2ca0-ce69-4b78-85ca-b1c2743d385d" providerId="ADAL" clId="{992D0009-164D-483B-A50F-4223226751DD}" dt="2023-02-24T03:50:14.979" v="6669" actId="478"/>
          <ac:spMkLst>
            <pc:docMk/>
            <pc:sldMk cId="3243300742" sldId="456"/>
            <ac:spMk id="14" creationId="{D6F0AB46-AD44-49EE-83E1-F51C7D62714C}"/>
          </ac:spMkLst>
        </pc:spChg>
        <pc:spChg chg="del">
          <ac:chgData name="Luis Felipe Giraldo Trujillo" userId="9e5f2ca0-ce69-4b78-85ca-b1c2743d385d" providerId="ADAL" clId="{992D0009-164D-483B-A50F-4223226751DD}" dt="2023-02-24T03:50:14.979" v="6669" actId="478"/>
          <ac:spMkLst>
            <pc:docMk/>
            <pc:sldMk cId="3243300742" sldId="456"/>
            <ac:spMk id="15" creationId="{598340A1-D31C-4490-A51E-2330B343BA62}"/>
          </ac:spMkLst>
        </pc:spChg>
        <pc:cxnChg chg="del">
          <ac:chgData name="Luis Felipe Giraldo Trujillo" userId="9e5f2ca0-ce69-4b78-85ca-b1c2743d385d" providerId="ADAL" clId="{992D0009-164D-483B-A50F-4223226751DD}" dt="2023-02-24T03:50:19.088" v="6671" actId="478"/>
          <ac:cxnSpMkLst>
            <pc:docMk/>
            <pc:sldMk cId="3243300742" sldId="456"/>
            <ac:cxnSpMk id="9" creationId="{F0FD1A00-505E-0D93-1703-228CEAC4E5CA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98A14E-E37D-49E9-8066-C8671C665018}" type="doc">
      <dgm:prSet loTypeId="urn:microsoft.com/office/officeart/2005/8/layout/pyramid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83EE1052-FEC7-43DD-8B80-2368B301A4E9}">
      <dgm:prSet phldrT="[Texto]"/>
      <dgm:spPr>
        <a:solidFill>
          <a:srgbClr val="00B050"/>
        </a:solidFill>
      </dgm:spPr>
      <dgm:t>
        <a:bodyPr/>
        <a:lstStyle/>
        <a:p>
          <a:r>
            <a:rPr lang="es-CO" dirty="0"/>
            <a:t>Supervisado</a:t>
          </a:r>
        </a:p>
      </dgm:t>
    </dgm:pt>
    <dgm:pt modelId="{1067C8CC-0F50-458A-9F07-4B902CB2E6FD}" type="parTrans" cxnId="{6A303633-D52B-4B13-A232-B9D2459B9A10}">
      <dgm:prSet/>
      <dgm:spPr/>
      <dgm:t>
        <a:bodyPr/>
        <a:lstStyle/>
        <a:p>
          <a:endParaRPr lang="es-CO"/>
        </a:p>
      </dgm:t>
    </dgm:pt>
    <dgm:pt modelId="{350C1CF2-3ACF-4B94-92CF-51663F64AED0}" type="sibTrans" cxnId="{6A303633-D52B-4B13-A232-B9D2459B9A10}">
      <dgm:prSet/>
      <dgm:spPr/>
      <dgm:t>
        <a:bodyPr/>
        <a:lstStyle/>
        <a:p>
          <a:endParaRPr lang="es-CO"/>
        </a:p>
      </dgm:t>
    </dgm:pt>
    <dgm:pt modelId="{996AEB0A-F033-471D-AFE3-65A6CE79D764}">
      <dgm:prSet phldrT="[Texto]"/>
      <dgm:spPr>
        <a:solidFill>
          <a:srgbClr val="FFC000"/>
        </a:solidFill>
      </dgm:spPr>
      <dgm:t>
        <a:bodyPr/>
        <a:lstStyle/>
        <a:p>
          <a:r>
            <a:rPr lang="es-CO" dirty="0"/>
            <a:t>No supervisado</a:t>
          </a:r>
        </a:p>
      </dgm:t>
    </dgm:pt>
    <dgm:pt modelId="{3F112FB7-966E-4F18-83D0-EE5CC9C68E58}" type="parTrans" cxnId="{81A4D9B2-75CD-4C71-B19F-B1C4AF27E660}">
      <dgm:prSet/>
      <dgm:spPr/>
      <dgm:t>
        <a:bodyPr/>
        <a:lstStyle/>
        <a:p>
          <a:endParaRPr lang="es-CO"/>
        </a:p>
      </dgm:t>
    </dgm:pt>
    <dgm:pt modelId="{47425784-6962-4C94-A2FD-5C506EA79D8A}" type="sibTrans" cxnId="{81A4D9B2-75CD-4C71-B19F-B1C4AF27E660}">
      <dgm:prSet/>
      <dgm:spPr/>
      <dgm:t>
        <a:bodyPr/>
        <a:lstStyle/>
        <a:p>
          <a:endParaRPr lang="es-CO"/>
        </a:p>
      </dgm:t>
    </dgm:pt>
    <dgm:pt modelId="{78F1EE75-CCC4-4213-BD4A-48278F68DDE2}">
      <dgm:prSet phldrT="[Texto]"/>
      <dgm:spPr>
        <a:noFill/>
      </dgm:spPr>
      <dgm:t>
        <a:bodyPr/>
        <a:lstStyle/>
        <a:p>
          <a:r>
            <a:rPr lang="es-CO" b="1" dirty="0">
              <a:solidFill>
                <a:schemeClr val="tx1"/>
              </a:solidFill>
            </a:rPr>
            <a:t>Aprendizaje</a:t>
          </a:r>
        </a:p>
      </dgm:t>
    </dgm:pt>
    <dgm:pt modelId="{EE6759F9-5B27-4F99-8583-09B1936B3187}" type="parTrans" cxnId="{47EFAA4C-9866-4573-BC1D-BEE4878DACE6}">
      <dgm:prSet/>
      <dgm:spPr/>
      <dgm:t>
        <a:bodyPr/>
        <a:lstStyle/>
        <a:p>
          <a:endParaRPr lang="es-CO"/>
        </a:p>
      </dgm:t>
    </dgm:pt>
    <dgm:pt modelId="{CCFD833B-6B95-4C9A-900A-A2CD07AE5750}" type="sibTrans" cxnId="{47EFAA4C-9866-4573-BC1D-BEE4878DACE6}">
      <dgm:prSet/>
      <dgm:spPr/>
      <dgm:t>
        <a:bodyPr/>
        <a:lstStyle/>
        <a:p>
          <a:endParaRPr lang="es-CO"/>
        </a:p>
      </dgm:t>
    </dgm:pt>
    <dgm:pt modelId="{E92F852F-9A53-4B0D-9608-232F4C37504D}">
      <dgm:prSet phldrT="[Texto]"/>
      <dgm:spPr/>
      <dgm:t>
        <a:bodyPr/>
        <a:lstStyle/>
        <a:p>
          <a:r>
            <a:rPr lang="es-CO" dirty="0"/>
            <a:t>Refuerzo</a:t>
          </a:r>
        </a:p>
      </dgm:t>
    </dgm:pt>
    <dgm:pt modelId="{E821A5CB-3F41-46D7-8D23-167D9D9BCD64}" type="parTrans" cxnId="{DD6F90C9-8D9E-4B1B-8DC3-1CBB37C11A70}">
      <dgm:prSet/>
      <dgm:spPr/>
      <dgm:t>
        <a:bodyPr/>
        <a:lstStyle/>
        <a:p>
          <a:endParaRPr lang="es-CO"/>
        </a:p>
      </dgm:t>
    </dgm:pt>
    <dgm:pt modelId="{D6C4A5E0-8554-4013-84BA-BD6C0EEB037D}" type="sibTrans" cxnId="{DD6F90C9-8D9E-4B1B-8DC3-1CBB37C11A70}">
      <dgm:prSet/>
      <dgm:spPr/>
      <dgm:t>
        <a:bodyPr/>
        <a:lstStyle/>
        <a:p>
          <a:endParaRPr lang="es-CO"/>
        </a:p>
      </dgm:t>
    </dgm:pt>
    <dgm:pt modelId="{DA4B72D5-659B-4D5C-BC2C-D18BA0EE88A4}" type="pres">
      <dgm:prSet presAssocID="{EC98A14E-E37D-49E9-8066-C8671C665018}" presName="compositeShape" presStyleCnt="0">
        <dgm:presLayoutVars>
          <dgm:chMax val="9"/>
          <dgm:dir/>
          <dgm:resizeHandles val="exact"/>
        </dgm:presLayoutVars>
      </dgm:prSet>
      <dgm:spPr/>
    </dgm:pt>
    <dgm:pt modelId="{1F776BCE-E40E-491D-A2FB-945BE4934FE0}" type="pres">
      <dgm:prSet presAssocID="{EC98A14E-E37D-49E9-8066-C8671C665018}" presName="triangle1" presStyleLbl="node1" presStyleIdx="0" presStyleCnt="4">
        <dgm:presLayoutVars>
          <dgm:bulletEnabled val="1"/>
        </dgm:presLayoutVars>
      </dgm:prSet>
      <dgm:spPr/>
    </dgm:pt>
    <dgm:pt modelId="{D9C9E6E1-A095-4C39-84C0-8800C6DF1920}" type="pres">
      <dgm:prSet presAssocID="{EC98A14E-E37D-49E9-8066-C8671C665018}" presName="triangle2" presStyleLbl="node1" presStyleIdx="1" presStyleCnt="4">
        <dgm:presLayoutVars>
          <dgm:bulletEnabled val="1"/>
        </dgm:presLayoutVars>
      </dgm:prSet>
      <dgm:spPr/>
    </dgm:pt>
    <dgm:pt modelId="{1C35E590-8E27-41A0-B3EE-8C42811081B9}" type="pres">
      <dgm:prSet presAssocID="{EC98A14E-E37D-49E9-8066-C8671C665018}" presName="triangle3" presStyleLbl="node1" presStyleIdx="2" presStyleCnt="4">
        <dgm:presLayoutVars>
          <dgm:bulletEnabled val="1"/>
        </dgm:presLayoutVars>
      </dgm:prSet>
      <dgm:spPr/>
    </dgm:pt>
    <dgm:pt modelId="{53BA3C15-D85E-44CD-9F07-4A97E33D8241}" type="pres">
      <dgm:prSet presAssocID="{EC98A14E-E37D-49E9-8066-C8671C665018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90315E0C-24F6-4058-A8E5-9C13C4367D6A}" type="presOf" srcId="{EC98A14E-E37D-49E9-8066-C8671C665018}" destId="{DA4B72D5-659B-4D5C-BC2C-D18BA0EE88A4}" srcOrd="0" destOrd="0" presId="urn:microsoft.com/office/officeart/2005/8/layout/pyramid4"/>
    <dgm:cxn modelId="{6A303633-D52B-4B13-A232-B9D2459B9A10}" srcId="{EC98A14E-E37D-49E9-8066-C8671C665018}" destId="{83EE1052-FEC7-43DD-8B80-2368B301A4E9}" srcOrd="0" destOrd="0" parTransId="{1067C8CC-0F50-458A-9F07-4B902CB2E6FD}" sibTransId="{350C1CF2-3ACF-4B94-92CF-51663F64AED0}"/>
    <dgm:cxn modelId="{37479A35-F895-4FDA-9294-6A4D36DAEE44}" type="presOf" srcId="{996AEB0A-F033-471D-AFE3-65A6CE79D764}" destId="{D9C9E6E1-A095-4C39-84C0-8800C6DF1920}" srcOrd="0" destOrd="0" presId="urn:microsoft.com/office/officeart/2005/8/layout/pyramid4"/>
    <dgm:cxn modelId="{47EFAA4C-9866-4573-BC1D-BEE4878DACE6}" srcId="{EC98A14E-E37D-49E9-8066-C8671C665018}" destId="{78F1EE75-CCC4-4213-BD4A-48278F68DDE2}" srcOrd="2" destOrd="0" parTransId="{EE6759F9-5B27-4F99-8583-09B1936B3187}" sibTransId="{CCFD833B-6B95-4C9A-900A-A2CD07AE5750}"/>
    <dgm:cxn modelId="{81A4D9B2-75CD-4C71-B19F-B1C4AF27E660}" srcId="{EC98A14E-E37D-49E9-8066-C8671C665018}" destId="{996AEB0A-F033-471D-AFE3-65A6CE79D764}" srcOrd="1" destOrd="0" parTransId="{3F112FB7-966E-4F18-83D0-EE5CC9C68E58}" sibTransId="{47425784-6962-4C94-A2FD-5C506EA79D8A}"/>
    <dgm:cxn modelId="{DD6F90C9-8D9E-4B1B-8DC3-1CBB37C11A70}" srcId="{EC98A14E-E37D-49E9-8066-C8671C665018}" destId="{E92F852F-9A53-4B0D-9608-232F4C37504D}" srcOrd="3" destOrd="0" parTransId="{E821A5CB-3F41-46D7-8D23-167D9D9BCD64}" sibTransId="{D6C4A5E0-8554-4013-84BA-BD6C0EEB037D}"/>
    <dgm:cxn modelId="{B51166CC-CA27-47A6-82F2-4D8C157546DD}" type="presOf" srcId="{E92F852F-9A53-4B0D-9608-232F4C37504D}" destId="{53BA3C15-D85E-44CD-9F07-4A97E33D8241}" srcOrd="0" destOrd="0" presId="urn:microsoft.com/office/officeart/2005/8/layout/pyramid4"/>
    <dgm:cxn modelId="{9B8192E2-D17C-4BF3-81E3-73AF296FE58C}" type="presOf" srcId="{83EE1052-FEC7-43DD-8B80-2368B301A4E9}" destId="{1F776BCE-E40E-491D-A2FB-945BE4934FE0}" srcOrd="0" destOrd="0" presId="urn:microsoft.com/office/officeart/2005/8/layout/pyramid4"/>
    <dgm:cxn modelId="{50B69CE2-6D29-40C4-B4D0-3DB35DB98054}" type="presOf" srcId="{78F1EE75-CCC4-4213-BD4A-48278F68DDE2}" destId="{1C35E590-8E27-41A0-B3EE-8C42811081B9}" srcOrd="0" destOrd="0" presId="urn:microsoft.com/office/officeart/2005/8/layout/pyramid4"/>
    <dgm:cxn modelId="{D64E5B92-2F1E-4915-82DC-34D314556041}" type="presParOf" srcId="{DA4B72D5-659B-4D5C-BC2C-D18BA0EE88A4}" destId="{1F776BCE-E40E-491D-A2FB-945BE4934FE0}" srcOrd="0" destOrd="0" presId="urn:microsoft.com/office/officeart/2005/8/layout/pyramid4"/>
    <dgm:cxn modelId="{9670F51B-A9FD-4AFE-997A-965A673A5A3E}" type="presParOf" srcId="{DA4B72D5-659B-4D5C-BC2C-D18BA0EE88A4}" destId="{D9C9E6E1-A095-4C39-84C0-8800C6DF1920}" srcOrd="1" destOrd="0" presId="urn:microsoft.com/office/officeart/2005/8/layout/pyramid4"/>
    <dgm:cxn modelId="{CDE76B08-A0BC-4536-8ABE-11C1D1B386D5}" type="presParOf" srcId="{DA4B72D5-659B-4D5C-BC2C-D18BA0EE88A4}" destId="{1C35E590-8E27-41A0-B3EE-8C42811081B9}" srcOrd="2" destOrd="0" presId="urn:microsoft.com/office/officeart/2005/8/layout/pyramid4"/>
    <dgm:cxn modelId="{B81D8578-59C9-44E7-8161-B724AA4CA25B}" type="presParOf" srcId="{DA4B72D5-659B-4D5C-BC2C-D18BA0EE88A4}" destId="{53BA3C15-D85E-44CD-9F07-4A97E33D8241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98A14E-E37D-49E9-8066-C8671C665018}" type="doc">
      <dgm:prSet loTypeId="urn:microsoft.com/office/officeart/2005/8/layout/pyramid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83EE1052-FEC7-43DD-8B80-2368B301A4E9}">
      <dgm:prSet phldrT="[Texto]"/>
      <dgm:spPr>
        <a:solidFill>
          <a:srgbClr val="00B050"/>
        </a:solidFill>
      </dgm:spPr>
      <dgm:t>
        <a:bodyPr/>
        <a:lstStyle/>
        <a:p>
          <a:r>
            <a:rPr lang="es-CO" dirty="0"/>
            <a:t>Supervisado</a:t>
          </a:r>
        </a:p>
      </dgm:t>
    </dgm:pt>
    <dgm:pt modelId="{1067C8CC-0F50-458A-9F07-4B902CB2E6FD}" type="parTrans" cxnId="{6A303633-D52B-4B13-A232-B9D2459B9A10}">
      <dgm:prSet/>
      <dgm:spPr/>
      <dgm:t>
        <a:bodyPr/>
        <a:lstStyle/>
        <a:p>
          <a:endParaRPr lang="es-CO"/>
        </a:p>
      </dgm:t>
    </dgm:pt>
    <dgm:pt modelId="{350C1CF2-3ACF-4B94-92CF-51663F64AED0}" type="sibTrans" cxnId="{6A303633-D52B-4B13-A232-B9D2459B9A10}">
      <dgm:prSet/>
      <dgm:spPr/>
      <dgm:t>
        <a:bodyPr/>
        <a:lstStyle/>
        <a:p>
          <a:endParaRPr lang="es-CO"/>
        </a:p>
      </dgm:t>
    </dgm:pt>
    <dgm:pt modelId="{996AEB0A-F033-471D-AFE3-65A6CE79D764}">
      <dgm:prSet phldrT="[Texto]"/>
      <dgm:spPr>
        <a:solidFill>
          <a:srgbClr val="FFC000"/>
        </a:solidFill>
      </dgm:spPr>
      <dgm:t>
        <a:bodyPr/>
        <a:lstStyle/>
        <a:p>
          <a:r>
            <a:rPr lang="es-CO" dirty="0"/>
            <a:t>No supervisado</a:t>
          </a:r>
        </a:p>
      </dgm:t>
    </dgm:pt>
    <dgm:pt modelId="{3F112FB7-966E-4F18-83D0-EE5CC9C68E58}" type="parTrans" cxnId="{81A4D9B2-75CD-4C71-B19F-B1C4AF27E660}">
      <dgm:prSet/>
      <dgm:spPr/>
      <dgm:t>
        <a:bodyPr/>
        <a:lstStyle/>
        <a:p>
          <a:endParaRPr lang="es-CO"/>
        </a:p>
      </dgm:t>
    </dgm:pt>
    <dgm:pt modelId="{47425784-6962-4C94-A2FD-5C506EA79D8A}" type="sibTrans" cxnId="{81A4D9B2-75CD-4C71-B19F-B1C4AF27E660}">
      <dgm:prSet/>
      <dgm:spPr/>
      <dgm:t>
        <a:bodyPr/>
        <a:lstStyle/>
        <a:p>
          <a:endParaRPr lang="es-CO"/>
        </a:p>
      </dgm:t>
    </dgm:pt>
    <dgm:pt modelId="{78F1EE75-CCC4-4213-BD4A-48278F68DDE2}">
      <dgm:prSet phldrT="[Texto]"/>
      <dgm:spPr>
        <a:noFill/>
      </dgm:spPr>
      <dgm:t>
        <a:bodyPr/>
        <a:lstStyle/>
        <a:p>
          <a:r>
            <a:rPr lang="es-CO" b="1" dirty="0">
              <a:solidFill>
                <a:schemeClr val="tx1"/>
              </a:solidFill>
            </a:rPr>
            <a:t>Aprendizaje</a:t>
          </a:r>
        </a:p>
      </dgm:t>
    </dgm:pt>
    <dgm:pt modelId="{EE6759F9-5B27-4F99-8583-09B1936B3187}" type="parTrans" cxnId="{47EFAA4C-9866-4573-BC1D-BEE4878DACE6}">
      <dgm:prSet/>
      <dgm:spPr/>
      <dgm:t>
        <a:bodyPr/>
        <a:lstStyle/>
        <a:p>
          <a:endParaRPr lang="es-CO"/>
        </a:p>
      </dgm:t>
    </dgm:pt>
    <dgm:pt modelId="{CCFD833B-6B95-4C9A-900A-A2CD07AE5750}" type="sibTrans" cxnId="{47EFAA4C-9866-4573-BC1D-BEE4878DACE6}">
      <dgm:prSet/>
      <dgm:spPr/>
      <dgm:t>
        <a:bodyPr/>
        <a:lstStyle/>
        <a:p>
          <a:endParaRPr lang="es-CO"/>
        </a:p>
      </dgm:t>
    </dgm:pt>
    <dgm:pt modelId="{E92F852F-9A53-4B0D-9608-232F4C37504D}">
      <dgm:prSet phldrT="[Texto]"/>
      <dgm:spPr/>
      <dgm:t>
        <a:bodyPr/>
        <a:lstStyle/>
        <a:p>
          <a:r>
            <a:rPr lang="es-CO" dirty="0"/>
            <a:t>Refuerzo</a:t>
          </a:r>
        </a:p>
      </dgm:t>
    </dgm:pt>
    <dgm:pt modelId="{E821A5CB-3F41-46D7-8D23-167D9D9BCD64}" type="parTrans" cxnId="{DD6F90C9-8D9E-4B1B-8DC3-1CBB37C11A70}">
      <dgm:prSet/>
      <dgm:spPr/>
      <dgm:t>
        <a:bodyPr/>
        <a:lstStyle/>
        <a:p>
          <a:endParaRPr lang="es-CO"/>
        </a:p>
      </dgm:t>
    </dgm:pt>
    <dgm:pt modelId="{D6C4A5E0-8554-4013-84BA-BD6C0EEB037D}" type="sibTrans" cxnId="{DD6F90C9-8D9E-4B1B-8DC3-1CBB37C11A70}">
      <dgm:prSet/>
      <dgm:spPr/>
      <dgm:t>
        <a:bodyPr/>
        <a:lstStyle/>
        <a:p>
          <a:endParaRPr lang="es-CO"/>
        </a:p>
      </dgm:t>
    </dgm:pt>
    <dgm:pt modelId="{DA4B72D5-659B-4D5C-BC2C-D18BA0EE88A4}" type="pres">
      <dgm:prSet presAssocID="{EC98A14E-E37D-49E9-8066-C8671C665018}" presName="compositeShape" presStyleCnt="0">
        <dgm:presLayoutVars>
          <dgm:chMax val="9"/>
          <dgm:dir/>
          <dgm:resizeHandles val="exact"/>
        </dgm:presLayoutVars>
      </dgm:prSet>
      <dgm:spPr/>
    </dgm:pt>
    <dgm:pt modelId="{1F776BCE-E40E-491D-A2FB-945BE4934FE0}" type="pres">
      <dgm:prSet presAssocID="{EC98A14E-E37D-49E9-8066-C8671C665018}" presName="triangle1" presStyleLbl="node1" presStyleIdx="0" presStyleCnt="4">
        <dgm:presLayoutVars>
          <dgm:bulletEnabled val="1"/>
        </dgm:presLayoutVars>
      </dgm:prSet>
      <dgm:spPr/>
    </dgm:pt>
    <dgm:pt modelId="{D9C9E6E1-A095-4C39-84C0-8800C6DF1920}" type="pres">
      <dgm:prSet presAssocID="{EC98A14E-E37D-49E9-8066-C8671C665018}" presName="triangle2" presStyleLbl="node1" presStyleIdx="1" presStyleCnt="4">
        <dgm:presLayoutVars>
          <dgm:bulletEnabled val="1"/>
        </dgm:presLayoutVars>
      </dgm:prSet>
      <dgm:spPr/>
    </dgm:pt>
    <dgm:pt modelId="{1C35E590-8E27-41A0-B3EE-8C42811081B9}" type="pres">
      <dgm:prSet presAssocID="{EC98A14E-E37D-49E9-8066-C8671C665018}" presName="triangle3" presStyleLbl="node1" presStyleIdx="2" presStyleCnt="4">
        <dgm:presLayoutVars>
          <dgm:bulletEnabled val="1"/>
        </dgm:presLayoutVars>
      </dgm:prSet>
      <dgm:spPr/>
    </dgm:pt>
    <dgm:pt modelId="{53BA3C15-D85E-44CD-9F07-4A97E33D8241}" type="pres">
      <dgm:prSet presAssocID="{EC98A14E-E37D-49E9-8066-C8671C665018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90315E0C-24F6-4058-A8E5-9C13C4367D6A}" type="presOf" srcId="{EC98A14E-E37D-49E9-8066-C8671C665018}" destId="{DA4B72D5-659B-4D5C-BC2C-D18BA0EE88A4}" srcOrd="0" destOrd="0" presId="urn:microsoft.com/office/officeart/2005/8/layout/pyramid4"/>
    <dgm:cxn modelId="{6A303633-D52B-4B13-A232-B9D2459B9A10}" srcId="{EC98A14E-E37D-49E9-8066-C8671C665018}" destId="{83EE1052-FEC7-43DD-8B80-2368B301A4E9}" srcOrd="0" destOrd="0" parTransId="{1067C8CC-0F50-458A-9F07-4B902CB2E6FD}" sibTransId="{350C1CF2-3ACF-4B94-92CF-51663F64AED0}"/>
    <dgm:cxn modelId="{37479A35-F895-4FDA-9294-6A4D36DAEE44}" type="presOf" srcId="{996AEB0A-F033-471D-AFE3-65A6CE79D764}" destId="{D9C9E6E1-A095-4C39-84C0-8800C6DF1920}" srcOrd="0" destOrd="0" presId="urn:microsoft.com/office/officeart/2005/8/layout/pyramid4"/>
    <dgm:cxn modelId="{47EFAA4C-9866-4573-BC1D-BEE4878DACE6}" srcId="{EC98A14E-E37D-49E9-8066-C8671C665018}" destId="{78F1EE75-CCC4-4213-BD4A-48278F68DDE2}" srcOrd="2" destOrd="0" parTransId="{EE6759F9-5B27-4F99-8583-09B1936B3187}" sibTransId="{CCFD833B-6B95-4C9A-900A-A2CD07AE5750}"/>
    <dgm:cxn modelId="{81A4D9B2-75CD-4C71-B19F-B1C4AF27E660}" srcId="{EC98A14E-E37D-49E9-8066-C8671C665018}" destId="{996AEB0A-F033-471D-AFE3-65A6CE79D764}" srcOrd="1" destOrd="0" parTransId="{3F112FB7-966E-4F18-83D0-EE5CC9C68E58}" sibTransId="{47425784-6962-4C94-A2FD-5C506EA79D8A}"/>
    <dgm:cxn modelId="{DD6F90C9-8D9E-4B1B-8DC3-1CBB37C11A70}" srcId="{EC98A14E-E37D-49E9-8066-C8671C665018}" destId="{E92F852F-9A53-4B0D-9608-232F4C37504D}" srcOrd="3" destOrd="0" parTransId="{E821A5CB-3F41-46D7-8D23-167D9D9BCD64}" sibTransId="{D6C4A5E0-8554-4013-84BA-BD6C0EEB037D}"/>
    <dgm:cxn modelId="{B51166CC-CA27-47A6-82F2-4D8C157546DD}" type="presOf" srcId="{E92F852F-9A53-4B0D-9608-232F4C37504D}" destId="{53BA3C15-D85E-44CD-9F07-4A97E33D8241}" srcOrd="0" destOrd="0" presId="urn:microsoft.com/office/officeart/2005/8/layout/pyramid4"/>
    <dgm:cxn modelId="{9B8192E2-D17C-4BF3-81E3-73AF296FE58C}" type="presOf" srcId="{83EE1052-FEC7-43DD-8B80-2368B301A4E9}" destId="{1F776BCE-E40E-491D-A2FB-945BE4934FE0}" srcOrd="0" destOrd="0" presId="urn:microsoft.com/office/officeart/2005/8/layout/pyramid4"/>
    <dgm:cxn modelId="{50B69CE2-6D29-40C4-B4D0-3DB35DB98054}" type="presOf" srcId="{78F1EE75-CCC4-4213-BD4A-48278F68DDE2}" destId="{1C35E590-8E27-41A0-B3EE-8C42811081B9}" srcOrd="0" destOrd="0" presId="urn:microsoft.com/office/officeart/2005/8/layout/pyramid4"/>
    <dgm:cxn modelId="{D64E5B92-2F1E-4915-82DC-34D314556041}" type="presParOf" srcId="{DA4B72D5-659B-4D5C-BC2C-D18BA0EE88A4}" destId="{1F776BCE-E40E-491D-A2FB-945BE4934FE0}" srcOrd="0" destOrd="0" presId="urn:microsoft.com/office/officeart/2005/8/layout/pyramid4"/>
    <dgm:cxn modelId="{9670F51B-A9FD-4AFE-997A-965A673A5A3E}" type="presParOf" srcId="{DA4B72D5-659B-4D5C-BC2C-D18BA0EE88A4}" destId="{D9C9E6E1-A095-4C39-84C0-8800C6DF1920}" srcOrd="1" destOrd="0" presId="urn:microsoft.com/office/officeart/2005/8/layout/pyramid4"/>
    <dgm:cxn modelId="{CDE76B08-A0BC-4536-8ABE-11C1D1B386D5}" type="presParOf" srcId="{DA4B72D5-659B-4D5C-BC2C-D18BA0EE88A4}" destId="{1C35E590-8E27-41A0-B3EE-8C42811081B9}" srcOrd="2" destOrd="0" presId="urn:microsoft.com/office/officeart/2005/8/layout/pyramid4"/>
    <dgm:cxn modelId="{B81D8578-59C9-44E7-8161-B724AA4CA25B}" type="presParOf" srcId="{DA4B72D5-659B-4D5C-BC2C-D18BA0EE88A4}" destId="{53BA3C15-D85E-44CD-9F07-4A97E33D8241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76BCE-E40E-491D-A2FB-945BE4934FE0}">
      <dsp:nvSpPr>
        <dsp:cNvPr id="0" name=""/>
        <dsp:cNvSpPr/>
      </dsp:nvSpPr>
      <dsp:spPr>
        <a:xfrm>
          <a:off x="1589616" y="0"/>
          <a:ext cx="1761362" cy="1761362"/>
        </a:xfrm>
        <a:prstGeom prst="triangl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Supervisado</a:t>
          </a:r>
        </a:p>
      </dsp:txBody>
      <dsp:txXfrm>
        <a:off x="2029957" y="880681"/>
        <a:ext cx="880681" cy="880681"/>
      </dsp:txXfrm>
    </dsp:sp>
    <dsp:sp modelId="{D9C9E6E1-A095-4C39-84C0-8800C6DF1920}">
      <dsp:nvSpPr>
        <dsp:cNvPr id="0" name=""/>
        <dsp:cNvSpPr/>
      </dsp:nvSpPr>
      <dsp:spPr>
        <a:xfrm>
          <a:off x="708935" y="1761362"/>
          <a:ext cx="1761362" cy="1761362"/>
        </a:xfrm>
        <a:prstGeom prst="triangl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No supervisado</a:t>
          </a:r>
        </a:p>
      </dsp:txBody>
      <dsp:txXfrm>
        <a:off x="1149276" y="2642043"/>
        <a:ext cx="880681" cy="880681"/>
      </dsp:txXfrm>
    </dsp:sp>
    <dsp:sp modelId="{1C35E590-8E27-41A0-B3EE-8C42811081B9}">
      <dsp:nvSpPr>
        <dsp:cNvPr id="0" name=""/>
        <dsp:cNvSpPr/>
      </dsp:nvSpPr>
      <dsp:spPr>
        <a:xfrm rot="10800000">
          <a:off x="1589616" y="1761362"/>
          <a:ext cx="1761362" cy="1761362"/>
        </a:xfrm>
        <a:prstGeom prst="triangl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>
              <a:solidFill>
                <a:schemeClr val="tx1"/>
              </a:solidFill>
            </a:rPr>
            <a:t>Aprendizaje</a:t>
          </a:r>
        </a:p>
      </dsp:txBody>
      <dsp:txXfrm rot="10800000">
        <a:off x="2029956" y="1761362"/>
        <a:ext cx="880681" cy="880681"/>
      </dsp:txXfrm>
    </dsp:sp>
    <dsp:sp modelId="{53BA3C15-D85E-44CD-9F07-4A97E33D8241}">
      <dsp:nvSpPr>
        <dsp:cNvPr id="0" name=""/>
        <dsp:cNvSpPr/>
      </dsp:nvSpPr>
      <dsp:spPr>
        <a:xfrm>
          <a:off x="2470297" y="1761362"/>
          <a:ext cx="1761362" cy="176136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Refuerzo</a:t>
          </a:r>
        </a:p>
      </dsp:txBody>
      <dsp:txXfrm>
        <a:off x="2910638" y="2642043"/>
        <a:ext cx="880681" cy="8806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76BCE-E40E-491D-A2FB-945BE4934FE0}">
      <dsp:nvSpPr>
        <dsp:cNvPr id="0" name=""/>
        <dsp:cNvSpPr/>
      </dsp:nvSpPr>
      <dsp:spPr>
        <a:xfrm>
          <a:off x="1367712" y="0"/>
          <a:ext cx="1174193" cy="1174193"/>
        </a:xfrm>
        <a:prstGeom prst="triangl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Supervisado</a:t>
          </a:r>
        </a:p>
      </dsp:txBody>
      <dsp:txXfrm>
        <a:off x="1661260" y="587097"/>
        <a:ext cx="587097" cy="587096"/>
      </dsp:txXfrm>
    </dsp:sp>
    <dsp:sp modelId="{D9C9E6E1-A095-4C39-84C0-8800C6DF1920}">
      <dsp:nvSpPr>
        <dsp:cNvPr id="0" name=""/>
        <dsp:cNvSpPr/>
      </dsp:nvSpPr>
      <dsp:spPr>
        <a:xfrm>
          <a:off x="780615" y="1174193"/>
          <a:ext cx="1174193" cy="1174193"/>
        </a:xfrm>
        <a:prstGeom prst="triangl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No supervisado</a:t>
          </a:r>
        </a:p>
      </dsp:txBody>
      <dsp:txXfrm>
        <a:off x="1074163" y="1761290"/>
        <a:ext cx="587097" cy="587096"/>
      </dsp:txXfrm>
    </dsp:sp>
    <dsp:sp modelId="{1C35E590-8E27-41A0-B3EE-8C42811081B9}">
      <dsp:nvSpPr>
        <dsp:cNvPr id="0" name=""/>
        <dsp:cNvSpPr/>
      </dsp:nvSpPr>
      <dsp:spPr>
        <a:xfrm rot="10800000">
          <a:off x="1367712" y="1174193"/>
          <a:ext cx="1174193" cy="1174193"/>
        </a:xfrm>
        <a:prstGeom prst="triangl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b="1" kern="1200" dirty="0">
              <a:solidFill>
                <a:schemeClr val="tx1"/>
              </a:solidFill>
            </a:rPr>
            <a:t>Aprendizaje</a:t>
          </a:r>
        </a:p>
      </dsp:txBody>
      <dsp:txXfrm rot="10800000">
        <a:off x="1661260" y="1174193"/>
        <a:ext cx="587097" cy="587096"/>
      </dsp:txXfrm>
    </dsp:sp>
    <dsp:sp modelId="{53BA3C15-D85E-44CD-9F07-4A97E33D8241}">
      <dsp:nvSpPr>
        <dsp:cNvPr id="0" name=""/>
        <dsp:cNvSpPr/>
      </dsp:nvSpPr>
      <dsp:spPr>
        <a:xfrm>
          <a:off x="1954809" y="1174193"/>
          <a:ext cx="1174193" cy="117419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Refuerzo</a:t>
          </a:r>
        </a:p>
      </dsp:txBody>
      <dsp:txXfrm>
        <a:off x="2248357" y="1761290"/>
        <a:ext cx="587097" cy="587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F78D3-9C49-4E55-9AA5-EC51F41764F6}" type="datetimeFigureOut">
              <a:rPr lang="es-CO" smtClean="0"/>
              <a:t>16/05/2024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43466-D251-4D3C-A2C9-938F6B1C41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1733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1DC5F-3EB8-4BD0-B90C-11D427C99B8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2ECF9-B9F9-4B0E-94FC-E14A957B70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1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227BBBFC-C346-40DF-8434-0E6CA52823A5}"/>
              </a:ext>
            </a:extLst>
          </p:cNvPr>
          <p:cNvSpPr/>
          <p:nvPr userDrawn="1"/>
        </p:nvSpPr>
        <p:spPr>
          <a:xfrm>
            <a:off x="0" y="5786438"/>
            <a:ext cx="12192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 sz="180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33995" y="71414"/>
            <a:ext cx="6762755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42965" y="857232"/>
            <a:ext cx="10287072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30E0CE42-747A-4931-A99B-47C632B3E2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5251" y="206376"/>
            <a:ext cx="1047749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fld id="{5C3D1EC0-57C1-4816-9AA3-E7F93EA4AB21}" type="slidenum">
              <a:rPr lang="es-CO" altLang="en-US"/>
              <a:pPr/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154827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012602" y="129345"/>
            <a:ext cx="7826082" cy="591417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s-CO" sz="2200" b="1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879134" y="1600199"/>
            <a:ext cx="9776670" cy="4943213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042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48AF-318A-41DC-8F29-1AC52EB12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FC5A2-12ED-42D1-9CB2-5B63A95C0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96F0B-3C38-4E79-8C99-D71C416A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D2A-986B-4A8F-A258-FA9E9877C0E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CEDC3-CF89-4859-B7B9-8809E158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6E990-07B6-4B8F-BDF3-7FF75461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E945-D8C0-4F16-9900-C081C10515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9080C-7788-4717-9C33-CAC12D87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E00F0-E1E8-4029-B3C1-E9B4C1BB6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537DB-87DF-49CB-B5D2-3E202EDB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D2A-986B-4A8F-A258-FA9E9877C0E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71DC-3EBD-4F57-881A-C59330B5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5F7FB-7B7A-4F22-B7D4-42722249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E945-D8C0-4F16-9900-C081C10515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21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8F23-E444-45B7-9CE7-B8DE15B1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376DF-C548-466C-AC42-064C35F01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0CCBB-9C9C-4DEB-A9C7-787A4019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D2A-986B-4A8F-A258-FA9E9877C0E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C1F95-43A7-4621-99AC-479A743C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87EAF-3C9D-41AD-A1B0-3DB812A1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E945-D8C0-4F16-9900-C081C10515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98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7369-6B16-4654-93CA-0D9BA8B8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6FDD-7A8F-4E59-97CC-345A356FA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6B11D-FE09-4B5A-A3EC-00D04A69E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3D6DD-64A2-488F-AC47-728113BC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D2A-986B-4A8F-A258-FA9E9877C0E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BB6CA-40C6-4D8B-A4A3-077E64BB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E8A39-9A4A-4EC8-8FB8-A549E757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E945-D8C0-4F16-9900-C081C10515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26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5DC7-92F7-4609-8B13-DFE503D1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66F2B-8C9D-4ACA-BC88-FA519CF41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5CD45-1B19-49A1-B1A5-D669C46E5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4021B-EDAB-4F8A-B027-7106BAD24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B2539-E952-4010-A83D-80A56DC46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7F85D-C003-4149-B609-624BC04F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D2A-986B-4A8F-A258-FA9E9877C0E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37774B-47B4-4AEC-80D6-48067376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18CAB-19DF-4328-B7D4-791C0F76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E945-D8C0-4F16-9900-C081C10515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75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FF17-5E39-4EED-ABE3-E322F494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7BFBB-4EA6-44F0-B272-840F668C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D2A-986B-4A8F-A258-FA9E9877C0E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89D38-F2C1-47E6-880D-5C73E81D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A07D5-7F76-4824-84D4-738CCD5B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E945-D8C0-4F16-9900-C081C10515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24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40777-5D95-45BB-AF22-EF389572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D2A-986B-4A8F-A258-FA9E9877C0E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B5CF9-0365-4D9D-99C6-7E2D007C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F4A2C-69A1-4787-8426-7BA55A85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E945-D8C0-4F16-9900-C081C10515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83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2ACEF-C0FA-4CA4-A5A3-81A6AB9A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2AAF9-4477-43AD-9AA8-1477F4BB7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EA3F-98E7-4120-BB99-856A0B08F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3CB5F-3B3C-479D-B5EF-8E7731D34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D2A-986B-4A8F-A258-FA9E9877C0E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3A0E7-D346-41F0-9512-CE56D745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50790-2D32-4F38-865C-B57081B9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E945-D8C0-4F16-9900-C081C10515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06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3051-E242-40CE-92BB-5C459F65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B912B-01C4-4631-BA93-EB4E7012C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3D779-2526-428F-B959-EE17AB4DB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4E68B-6C37-4770-BE03-EE81ED29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D2A-986B-4A8F-A258-FA9E9877C0E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EF2D2-3E1E-4883-AE6F-0D6DF2AD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31F72-F5AF-459B-A12B-46AF4FA0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E945-D8C0-4F16-9900-C081C10515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0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796AD7C-782D-4AB3-87DC-5120726EC0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765680-A175-4D7B-A53F-464CCCE75934}" type="slidenum">
              <a:rPr lang="es-CO" altLang="en-US"/>
              <a:pPr/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22505130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0016-A3C5-4370-BCFE-FAD4961E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68525-2208-4DB5-A2C4-7B00BF0E3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389A5-C288-4F86-96EF-246E0356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D2A-986B-4A8F-A258-FA9E9877C0E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1C664-7ED5-43F4-8E6B-E83E256F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E1E22-50E6-4514-8F17-4070CDD3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E945-D8C0-4F16-9900-C081C10515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751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31405-64BF-4872-977C-8C074D6AB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6F888-5979-447A-9BB1-BC503AB21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FD3A2-2BBD-4DF2-83B5-B0B5C260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D2A-986B-4A8F-A258-FA9E9877C0E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F505-A6EC-4F17-A788-F80588D0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233CE-E056-40E0-BB29-94EF941C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E945-D8C0-4F16-9900-C081C10515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5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2965" y="264318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142965" y="1071547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158F5C8B-EF94-49FD-9295-B6AB6E173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94CF73-77DA-4F52-9740-33724C1F912B}" type="slidenum">
              <a:rPr lang="es-CO" altLang="en-US"/>
              <a:pPr/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35425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142965" y="2214555"/>
            <a:ext cx="4762533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2214554"/>
            <a:ext cx="53848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7A0218F9-BAA2-41C1-B934-437C1FA367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F3E0B9-4EBD-4198-9383-AB0B0325E564}" type="slidenum">
              <a:rPr lang="es-CO" altLang="en-US"/>
              <a:pPr/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7995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48E15E5F-820C-4A36-A4ED-ADF267B70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4B7E97-7F17-45CE-A863-9D252D3D4B12}" type="slidenum">
              <a:rPr lang="es-CO" altLang="en-US"/>
              <a:pPr/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133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9A8C824B-55F6-45D5-BCAC-457A85518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E20971-F7AD-418B-B0D8-5442B5C26015}" type="slidenum">
              <a:rPr lang="es-CO" altLang="en-US"/>
              <a:pPr/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399040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189317FC-ECFC-4BB9-8903-6A8905D47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025080-FA83-4223-AD43-806BF04F2619}" type="slidenum">
              <a:rPr lang="es-CO" altLang="en-US"/>
              <a:pPr/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316261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2966" y="857232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76333" y="85723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2966" y="200024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A522DA18-7B39-4A14-947B-853F9B3503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EB07B0-1390-4EA8-9EE0-FA07F64CB565}" type="slidenum">
              <a:rPr lang="es-CO" altLang="en-US"/>
              <a:pPr/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280403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5072074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928670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6A92C23-4E62-4D4C-9026-3588F96FF7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23125E-96F0-4CCF-8806-8671E1B375F3}" type="slidenum">
              <a:rPr lang="es-CO" altLang="en-US"/>
              <a:pPr/>
              <a:t>‹Nº›</a:t>
            </a:fld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147849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>
            <a:extLst>
              <a:ext uri="{FF2B5EF4-FFF2-40B4-BE49-F238E27FC236}">
                <a16:creationId xmlns:a16="http://schemas.microsoft.com/office/drawing/2014/main" id="{E40F8FE6-C9AA-4CBB-B517-374F0ABEA54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43000" y="8572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título del patrón</a:t>
            </a:r>
            <a:endParaRPr lang="es-CO" altLang="en-US"/>
          </a:p>
        </p:txBody>
      </p:sp>
      <p:sp>
        <p:nvSpPr>
          <p:cNvPr id="6" name="5 Marcador de número de diapositiva" descr="&lt;No.&gt;">
            <a:extLst>
              <a:ext uri="{FF2B5EF4-FFF2-40B4-BE49-F238E27FC236}">
                <a16:creationId xmlns:a16="http://schemas.microsoft.com/office/drawing/2014/main" id="{16487F44-4151-48EB-9FB7-506335786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0500" y="214314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fld id="{C0A0C7A6-7DB5-40CF-BF66-107E22F71711}" type="slidenum">
              <a:rPr lang="es-CO" altLang="en-US"/>
              <a:pPr/>
              <a:t>‹Nº›</a:t>
            </a:fld>
            <a:endParaRPr lang="es-CO" altLang="en-US"/>
          </a:p>
        </p:txBody>
      </p:sp>
      <p:sp>
        <p:nvSpPr>
          <p:cNvPr id="1029" name="2 Marcador de texto">
            <a:extLst>
              <a:ext uri="{FF2B5EF4-FFF2-40B4-BE49-F238E27FC236}">
                <a16:creationId xmlns:a16="http://schemas.microsoft.com/office/drawing/2014/main" id="{71E8306E-75E8-49E3-8AFD-2BE2496A4E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43000" y="2182813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  <a:endParaRPr lang="es-CO" altLang="en-US"/>
          </a:p>
        </p:txBody>
      </p:sp>
    </p:spTree>
    <p:extLst>
      <p:ext uri="{BB962C8B-B14F-4D97-AF65-F5344CB8AC3E}">
        <p14:creationId xmlns:p14="http://schemas.microsoft.com/office/powerpoint/2010/main" val="357778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B8325-4E67-488E-AB77-86F502306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C6599-7C80-4385-9C0B-DD2CEAD7D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6682C-C0A9-4DE2-94A4-267546792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29D2A-986B-4A8F-A258-FA9E9877C0E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3E80E-157A-4ADA-AF7A-38ECE1FD1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91699-C9B9-4F1D-B27E-FCACA5724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EE945-D8C0-4F16-9900-C081C10515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9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E6372-E057-409E-AEAE-42212748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248" y="2444350"/>
            <a:ext cx="8280718" cy="720080"/>
          </a:xfrm>
        </p:spPr>
        <p:txBody>
          <a:bodyPr/>
          <a:lstStyle/>
          <a:p>
            <a:pPr algn="r">
              <a:defRPr/>
            </a:pPr>
            <a:r>
              <a:rPr lang="en-US" sz="3200" dirty="0" err="1"/>
              <a:t>Introducción</a:t>
            </a:r>
            <a:r>
              <a:rPr lang="en-US" sz="3200" dirty="0"/>
              <a:t> al Machine learning</a:t>
            </a:r>
          </a:p>
        </p:txBody>
      </p:sp>
      <p:sp>
        <p:nvSpPr>
          <p:cNvPr id="5123" name="CuadroTexto 3">
            <a:extLst>
              <a:ext uri="{FF2B5EF4-FFF2-40B4-BE49-F238E27FC236}">
                <a16:creationId xmlns:a16="http://schemas.microsoft.com/office/drawing/2014/main" id="{8DCFF9BB-D213-4C28-8170-0D0B8E7F6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168" y="3933056"/>
            <a:ext cx="8712766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es-CO" sz="2400" b="1" dirty="0"/>
              <a:t>Luis Felipe Giraldo Trujillo</a:t>
            </a:r>
          </a:p>
          <a:p>
            <a:pPr algn="r" eaLnBrk="1" hangingPunct="1">
              <a:buNone/>
            </a:pPr>
            <a:r>
              <a:rPr lang="en-US" sz="2400" dirty="0" err="1"/>
              <a:t>Profesor</a:t>
            </a:r>
            <a:r>
              <a:rPr lang="en-US" sz="2400" dirty="0"/>
              <a:t> </a:t>
            </a:r>
            <a:r>
              <a:rPr lang="en-US" sz="2400" dirty="0" err="1"/>
              <a:t>Asociado</a:t>
            </a:r>
            <a:endParaRPr lang="en-US" sz="2400" dirty="0"/>
          </a:p>
          <a:p>
            <a:pPr algn="r" eaLnBrk="1" hangingPunct="1">
              <a:buNone/>
            </a:pPr>
            <a:r>
              <a:rPr lang="en-US" sz="2400" dirty="0"/>
              <a:t>Departamento de Ingeniería </a:t>
            </a:r>
            <a:r>
              <a:rPr lang="en-US" sz="2400" dirty="0" err="1"/>
              <a:t>Biomédica</a:t>
            </a:r>
            <a:endParaRPr lang="en-US" sz="2400" dirty="0"/>
          </a:p>
          <a:p>
            <a:pPr algn="r" eaLnBrk="1" hangingPunct="1">
              <a:buNone/>
            </a:pPr>
            <a:r>
              <a:rPr lang="en-US" altLang="es-CO" sz="2400" dirty="0"/>
              <a:t>Universidad de los Andes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0EEA664-CF35-4FAA-BE79-0FA61887DC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9D16A2-E2D6-41C6-8DC3-D45F0F416BF7}" type="slidenum">
              <a:rPr lang="es-CO" altLang="es-CO" smtClean="0"/>
              <a:pPr>
                <a:defRPr/>
              </a:pPr>
              <a:t>1</a:t>
            </a:fld>
            <a:endParaRPr lang="es-CO" altLang="es-C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05217-DDED-4D61-9FAE-F4DA108479E7}" type="slidenum">
              <a:rPr lang="es-CO" smtClean="0"/>
              <a:pPr/>
              <a:t>10</a:t>
            </a:fld>
            <a:endParaRPr lang="es-CO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ACB7AB27-AB10-4E44-98BF-719958A1076A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2200" b="1" dirty="0" err="1"/>
              <a:t>Proceso</a:t>
            </a:r>
            <a:r>
              <a:rPr lang="en-US" sz="2200" b="1" dirty="0"/>
              <a:t> de </a:t>
            </a:r>
            <a:r>
              <a:rPr lang="en-US" sz="2200" b="1" dirty="0" err="1"/>
              <a:t>aprendizaje</a:t>
            </a:r>
            <a:endParaRPr lang="en-US" sz="2200" b="1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0957BEB-E01E-B413-373F-3C588FD37595}"/>
              </a:ext>
            </a:extLst>
          </p:cNvPr>
          <p:cNvGrpSpPr/>
          <p:nvPr/>
        </p:nvGrpSpPr>
        <p:grpSpPr>
          <a:xfrm>
            <a:off x="457199" y="3603171"/>
            <a:ext cx="6574971" cy="803315"/>
            <a:chOff x="1072189" y="3040723"/>
            <a:chExt cx="10472581" cy="1150246"/>
          </a:xfrm>
        </p:grpSpPr>
        <p:sp>
          <p:nvSpPr>
            <p:cNvPr id="7" name="Rectangle 9"/>
            <p:cNvSpPr/>
            <p:nvPr/>
          </p:nvSpPr>
          <p:spPr>
            <a:xfrm>
              <a:off x="1072189" y="3040789"/>
              <a:ext cx="1606183" cy="1103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Información “</a:t>
              </a:r>
              <a:r>
                <a:rPr lang="en-US" sz="1200" dirty="0" err="1">
                  <a:solidFill>
                    <a:schemeClr val="tx1"/>
                  </a:solidFill>
                </a:rPr>
                <a:t>cruda</a:t>
              </a:r>
              <a:r>
                <a:rPr lang="en-US" sz="1200" dirty="0">
                  <a:solidFill>
                    <a:schemeClr val="tx1"/>
                  </a:solidFill>
                </a:rPr>
                <a:t>”</a:t>
              </a:r>
            </a:p>
          </p:txBody>
        </p:sp>
        <p:sp>
          <p:nvSpPr>
            <p:cNvPr id="10" name="Right Arrow 5">
              <a:extLst>
                <a:ext uri="{FF2B5EF4-FFF2-40B4-BE49-F238E27FC236}">
                  <a16:creationId xmlns:a16="http://schemas.microsoft.com/office/drawing/2014/main" id="{070F54F8-2BCE-4F16-9716-14A4CCE84AA8}"/>
                </a:ext>
              </a:extLst>
            </p:cNvPr>
            <p:cNvSpPr/>
            <p:nvPr/>
          </p:nvSpPr>
          <p:spPr>
            <a:xfrm>
              <a:off x="2787029" y="3413715"/>
              <a:ext cx="515389" cy="3574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" name="Rectangle 10"/>
            <p:cNvSpPr/>
            <p:nvPr/>
          </p:nvSpPr>
          <p:spPr>
            <a:xfrm>
              <a:off x="5901842" y="3046460"/>
              <a:ext cx="1606183" cy="1144509"/>
            </a:xfrm>
            <a:prstGeom prst="rect">
              <a:avLst/>
            </a:prstGeom>
            <a:solidFill>
              <a:srgbClr val="FF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Estimación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modelo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533459-FA1F-401F-8B43-4FA2910722CE}"/>
                </a:ext>
              </a:extLst>
            </p:cNvPr>
            <p:cNvSpPr/>
            <p:nvPr/>
          </p:nvSpPr>
          <p:spPr>
            <a:xfrm>
              <a:off x="3461702" y="3087669"/>
              <a:ext cx="1606183" cy="1103300"/>
            </a:xfrm>
            <a:prstGeom prst="rect">
              <a:avLst/>
            </a:prstGeom>
            <a:solidFill>
              <a:schemeClr val="accent1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Feature engineering</a:t>
              </a:r>
            </a:p>
          </p:txBody>
        </p:sp>
        <p:sp>
          <p:nvSpPr>
            <p:cNvPr id="12" name="Right Arrow 5">
              <a:extLst>
                <a:ext uri="{FF2B5EF4-FFF2-40B4-BE49-F238E27FC236}">
                  <a16:creationId xmlns:a16="http://schemas.microsoft.com/office/drawing/2014/main" id="{A2847432-6524-4ED3-AFFE-5A32C3F8C0E9}"/>
                </a:ext>
              </a:extLst>
            </p:cNvPr>
            <p:cNvSpPr/>
            <p:nvPr/>
          </p:nvSpPr>
          <p:spPr>
            <a:xfrm>
              <a:off x="5227169" y="3434255"/>
              <a:ext cx="515389" cy="3574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" name="Right Arrow 5">
              <a:extLst>
                <a:ext uri="{FF2B5EF4-FFF2-40B4-BE49-F238E27FC236}">
                  <a16:creationId xmlns:a16="http://schemas.microsoft.com/office/drawing/2014/main" id="{D6F0AB46-AD44-49EE-83E1-F51C7D62714C}"/>
                </a:ext>
              </a:extLst>
            </p:cNvPr>
            <p:cNvSpPr/>
            <p:nvPr/>
          </p:nvSpPr>
          <p:spPr>
            <a:xfrm>
              <a:off x="7680549" y="3413715"/>
              <a:ext cx="515389" cy="3574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598340A1-D31C-4490-A51E-2330B343BA62}"/>
                </a:ext>
              </a:extLst>
            </p:cNvPr>
            <p:cNvSpPr/>
            <p:nvPr/>
          </p:nvSpPr>
          <p:spPr>
            <a:xfrm>
              <a:off x="8162936" y="3040723"/>
              <a:ext cx="3381834" cy="11445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Modelado</a:t>
              </a:r>
              <a:r>
                <a:rPr lang="en-US" sz="1200" dirty="0">
                  <a:solidFill>
                    <a:schemeClr val="tx1"/>
                  </a:solidFill>
                </a:rPr>
                <a:t>, </a:t>
              </a:r>
              <a:r>
                <a:rPr lang="en-US" sz="1200" dirty="0" err="1">
                  <a:solidFill>
                    <a:schemeClr val="tx1"/>
                  </a:solidFill>
                </a:rPr>
                <a:t>análisis</a:t>
              </a:r>
              <a:r>
                <a:rPr lang="en-US" sz="1200" dirty="0">
                  <a:solidFill>
                    <a:schemeClr val="tx1"/>
                  </a:solidFill>
                </a:rPr>
                <a:t>, </a:t>
              </a:r>
              <a:r>
                <a:rPr lang="en-US" sz="1200" dirty="0" err="1">
                  <a:solidFill>
                    <a:schemeClr val="tx1"/>
                  </a:solidFill>
                </a:rPr>
                <a:t>decisiones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62A4E9A5-DC21-BAE4-804E-4372F741ED08}"/>
              </a:ext>
            </a:extLst>
          </p:cNvPr>
          <p:cNvSpPr txBox="1"/>
          <p:nvPr/>
        </p:nvSpPr>
        <p:spPr>
          <a:xfrm>
            <a:off x="903514" y="1513114"/>
            <a:ext cx="403649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 la hora de implementar: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930F1F1-632B-1C2C-F214-3A30BB1DE337}"/>
              </a:ext>
            </a:extLst>
          </p:cNvPr>
          <p:cNvSpPr txBox="1"/>
          <p:nvPr/>
        </p:nvSpPr>
        <p:spPr>
          <a:xfrm>
            <a:off x="7650176" y="1629797"/>
            <a:ext cx="3507686" cy="445044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kumimoji="0" lang="es-C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En este proceso hay que tener en cuenta: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endParaRPr kumimoji="0" lang="es-CO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O" dirty="0">
                <a:latin typeface="Arial" pitchFamily="34" charset="0"/>
                <a:cs typeface="Arial" pitchFamily="34" charset="0"/>
              </a:rPr>
              <a:t>Cantidad, calidad, y tipo de información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CO" dirty="0">
              <a:latin typeface="Arial" pitchFamily="34" charset="0"/>
              <a:cs typeface="Arial" pitchFamily="34" charset="0"/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O" dirty="0">
                <a:latin typeface="Arial" pitchFamily="34" charset="0"/>
                <a:cs typeface="Arial" pitchFamily="34" charset="0"/>
              </a:rPr>
              <a:t>Tipo de análisis a realizar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CO" dirty="0">
              <a:latin typeface="Arial" pitchFamily="34" charset="0"/>
              <a:cs typeface="Arial" pitchFamily="34" charset="0"/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O" dirty="0">
                <a:latin typeface="Arial" pitchFamily="34" charset="0"/>
                <a:cs typeface="Arial" pitchFamily="34" charset="0"/>
              </a:rPr>
              <a:t>Posibles modelos para implementar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CO" dirty="0">
              <a:latin typeface="Arial" pitchFamily="34" charset="0"/>
              <a:cs typeface="Arial" pitchFamily="34" charset="0"/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O" dirty="0">
                <a:latin typeface="Arial" pitchFamily="34" charset="0"/>
                <a:cs typeface="Arial" pitchFamily="34" charset="0"/>
              </a:rPr>
              <a:t>Indispensable el acompañamiento por parte de expertos</a:t>
            </a:r>
            <a:endParaRPr kumimoji="0" lang="es-CO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53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05217-DDED-4D61-9FAE-F4DA108479E7}" type="slidenum">
              <a:rPr lang="es-CO" smtClean="0"/>
              <a:pPr/>
              <a:t>11</a:t>
            </a:fld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406362" y="1274279"/>
            <a:ext cx="6490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dirty="0"/>
              <a:t>En Machine </a:t>
            </a:r>
            <a:r>
              <a:rPr lang="es-CO" sz="3000" dirty="0" err="1"/>
              <a:t>Learning</a:t>
            </a:r>
            <a:r>
              <a:rPr lang="es-CO" sz="3000" dirty="0"/>
              <a:t> típicamente</a:t>
            </a:r>
            <a:r>
              <a:rPr lang="en-US" sz="3000" dirty="0"/>
              <a:t>:</a:t>
            </a:r>
            <a:endParaRPr lang="es-CO" sz="30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194839" y="2977889"/>
            <a:ext cx="2856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Información cruda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714114" y="3856243"/>
            <a:ext cx="38182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/>
              <a:t>Muestra de imagen, video, estructura 3D, serie de tiempo, voz, ECG, MRI, tablas, texto,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7366402" y="3070222"/>
                <a:ext cx="36768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8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28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sz="2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28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O" sz="28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28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28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O" sz="28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O" sz="28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s-CO" sz="28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28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CO" sz="28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CO" sz="2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sz="28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8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CO" sz="28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402" y="3070222"/>
                <a:ext cx="367683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/>
          <p:cNvSpPr txBox="1"/>
          <p:nvPr/>
        </p:nvSpPr>
        <p:spPr>
          <a:xfrm>
            <a:off x="6355688" y="5209132"/>
            <a:ext cx="540545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 sz="2400" dirty="0"/>
              <a:t>vector de características (</a:t>
            </a:r>
            <a:r>
              <a:rPr lang="es-CO" sz="2400" dirty="0" err="1"/>
              <a:t>feature</a:t>
            </a:r>
            <a:r>
              <a:rPr lang="es-CO" sz="2400" dirty="0"/>
              <a:t>) del dato </a:t>
            </a:r>
            <a:r>
              <a:rPr lang="es-CO" sz="2400" i="1" dirty="0"/>
              <a:t>i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6363683" y="5795309"/>
            <a:ext cx="423762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CO" sz="2400" i="1" dirty="0"/>
              <a:t>j</a:t>
            </a:r>
            <a:r>
              <a:rPr lang="es-CO" sz="2400" dirty="0"/>
              <a:t>-</a:t>
            </a:r>
            <a:r>
              <a:rPr lang="es-CO" sz="2400" dirty="0" err="1"/>
              <a:t>ésima</a:t>
            </a:r>
            <a:r>
              <a:rPr lang="es-CO" sz="2400" i="1" dirty="0"/>
              <a:t> </a:t>
            </a:r>
            <a:r>
              <a:rPr lang="es-CO" sz="2400" dirty="0"/>
              <a:t>característica del dato </a:t>
            </a:r>
            <a:r>
              <a:rPr lang="es-CO" sz="2400" i="1" dirty="0"/>
              <a:t>i</a:t>
            </a:r>
            <a:endParaRPr lang="es-CO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5632960" y="5725963"/>
                <a:ext cx="651717" cy="508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CO" sz="2400" dirty="0"/>
                  <a:t>:</a:t>
                </a:r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960" y="5725963"/>
                <a:ext cx="651717" cy="508024"/>
              </a:xfrm>
              <a:prstGeom prst="rect">
                <a:avLst/>
              </a:prstGeom>
              <a:blipFill>
                <a:blip r:embed="rId3"/>
                <a:stretch>
                  <a:fillRect t="-8333" r="-10280" b="-178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5681276" y="5152700"/>
                <a:ext cx="613245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sz="2400" dirty="0"/>
                  <a:t>: </a:t>
                </a:r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276" y="5152700"/>
                <a:ext cx="613245" cy="477054"/>
              </a:xfrm>
              <a:prstGeom prst="rect">
                <a:avLst/>
              </a:prstGeom>
              <a:blipFill>
                <a:blip r:embed="rId4"/>
                <a:stretch>
                  <a:fillRect t="-10127" r="-9901" b="-240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2">
            <a:extLst>
              <a:ext uri="{FF2B5EF4-FFF2-40B4-BE49-F238E27FC236}">
                <a16:creationId xmlns:a16="http://schemas.microsoft.com/office/drawing/2014/main" id="{4D9346C3-08D1-4592-9BEB-B9386C540BAF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s-CO" sz="2400" b="1" dirty="0"/>
              <a:t>Representación de datos</a:t>
            </a:r>
            <a:endParaRPr lang="en-US" sz="2200" b="1" dirty="0"/>
          </a:p>
        </p:txBody>
      </p:sp>
      <p:sp>
        <p:nvSpPr>
          <p:cNvPr id="19" name="Right Arrow 5">
            <a:extLst>
              <a:ext uri="{FF2B5EF4-FFF2-40B4-BE49-F238E27FC236}">
                <a16:creationId xmlns:a16="http://schemas.microsoft.com/office/drawing/2014/main" id="{9506FDD6-53AE-4452-93F1-C7CFC64B3317}"/>
              </a:ext>
            </a:extLst>
          </p:cNvPr>
          <p:cNvSpPr/>
          <p:nvPr/>
        </p:nvSpPr>
        <p:spPr>
          <a:xfrm>
            <a:off x="4131608" y="3123122"/>
            <a:ext cx="515389" cy="3574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5">
            <a:extLst>
              <a:ext uri="{FF2B5EF4-FFF2-40B4-BE49-F238E27FC236}">
                <a16:creationId xmlns:a16="http://schemas.microsoft.com/office/drawing/2014/main" id="{3AE98658-624E-49BA-9406-B3DB68234332}"/>
              </a:ext>
            </a:extLst>
          </p:cNvPr>
          <p:cNvSpPr/>
          <p:nvPr/>
        </p:nvSpPr>
        <p:spPr>
          <a:xfrm>
            <a:off x="6571748" y="3143662"/>
            <a:ext cx="515389" cy="3574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303371AB-1BB2-98D9-DA19-5DCF40B03B76}"/>
              </a:ext>
            </a:extLst>
          </p:cNvPr>
          <p:cNvSpPr/>
          <p:nvPr/>
        </p:nvSpPr>
        <p:spPr>
          <a:xfrm>
            <a:off x="4885604" y="2734015"/>
            <a:ext cx="1606183" cy="1103300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59716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05217-DDED-4D61-9FAE-F4DA108479E7}" type="slidenum">
              <a:rPr lang="es-CO" smtClean="0"/>
              <a:pPr/>
              <a:t>12</a:t>
            </a:fld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8348414" y="4816081"/>
            <a:ext cx="149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Vectorización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/>
              <p:cNvSpPr txBox="1"/>
              <p:nvPr/>
            </p:nvSpPr>
            <p:spPr>
              <a:xfrm>
                <a:off x="8348414" y="4099107"/>
                <a:ext cx="14469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CO" sz="3200" dirty="0"/>
              </a:p>
            </p:txBody>
          </p:sp>
        </mc:Choice>
        <mc:Fallback xmlns="">
          <p:sp>
            <p:nvSpPr>
              <p:cNvPr id="24" name="Cuadro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414" y="4099107"/>
                <a:ext cx="144693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adroTexto 28"/>
          <p:cNvSpPr txBox="1"/>
          <p:nvPr/>
        </p:nvSpPr>
        <p:spPr>
          <a:xfrm>
            <a:off x="467937" y="1367679"/>
            <a:ext cx="90972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dirty="0"/>
              <a:t>Patrones en datos: </a:t>
            </a:r>
            <a:r>
              <a:rPr lang="es-CO" sz="3000" dirty="0">
                <a:solidFill>
                  <a:srgbClr val="FF0000"/>
                </a:solidFill>
              </a:rPr>
              <a:t>enfermedad del corazón</a:t>
            </a:r>
            <a:endParaRPr lang="es-CO" sz="3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085289" y="2659968"/>
            <a:ext cx="115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Paciente </a:t>
            </a:r>
            <a:r>
              <a:rPr lang="es-CO" i="1" dirty="0"/>
              <a:t>i</a:t>
            </a:r>
            <a:r>
              <a:rPr lang="es-CO" dirty="0"/>
              <a:t>: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1661761" y="3122592"/>
            <a:ext cx="35960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Ubicación del dolor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Tipo de dolor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Presión sangre en reposo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Colesterol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Fuma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Tiempo de fumador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Diabetes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Resultados electrocardiográficos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Protocolo de ejercicios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Características de venas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70C2626-1419-4630-A78F-8BFAA29FDEF1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s-CO" sz="2400" b="1" dirty="0"/>
              <a:t>Representación de datos</a:t>
            </a:r>
            <a:endParaRPr lang="en-US" sz="2200" b="1" dirty="0"/>
          </a:p>
        </p:txBody>
      </p:sp>
      <p:sp>
        <p:nvSpPr>
          <p:cNvPr id="10" name="Right Arrow 5">
            <a:extLst>
              <a:ext uri="{FF2B5EF4-FFF2-40B4-BE49-F238E27FC236}">
                <a16:creationId xmlns:a16="http://schemas.microsoft.com/office/drawing/2014/main" id="{BD9DCB56-1E97-4C22-9227-5B51495458BD}"/>
              </a:ext>
            </a:extLst>
          </p:cNvPr>
          <p:cNvSpPr/>
          <p:nvPr/>
        </p:nvSpPr>
        <p:spPr>
          <a:xfrm>
            <a:off x="5901508" y="3627935"/>
            <a:ext cx="1203365" cy="15987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98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05217-DDED-4D61-9FAE-F4DA108479E7}" type="slidenum">
              <a:rPr lang="es-CO" smtClean="0"/>
              <a:pPr/>
              <a:t>13</a:t>
            </a:fld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365611" y="1306793"/>
            <a:ext cx="54132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/>
              <a:t>Patrones en imágenes:</a:t>
            </a:r>
            <a:endParaRPr lang="es-CO" sz="3000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1EAC4F01-9486-4095-8B34-72BF05897F6C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s-CO" sz="2400" b="1" dirty="0"/>
              <a:t>Representación de datos</a:t>
            </a:r>
            <a:endParaRPr lang="en-US" sz="2200" b="1" dirty="0"/>
          </a:p>
        </p:txBody>
      </p:sp>
      <p:sp>
        <p:nvSpPr>
          <p:cNvPr id="11" name="Right Arrow 5">
            <a:extLst>
              <a:ext uri="{FF2B5EF4-FFF2-40B4-BE49-F238E27FC236}">
                <a16:creationId xmlns:a16="http://schemas.microsoft.com/office/drawing/2014/main" id="{E31B2A3D-A64F-4D83-AD43-8BE1DE7EDDBB}"/>
              </a:ext>
            </a:extLst>
          </p:cNvPr>
          <p:cNvSpPr/>
          <p:nvPr/>
        </p:nvSpPr>
        <p:spPr>
          <a:xfrm>
            <a:off x="3256443" y="3799840"/>
            <a:ext cx="779029" cy="118538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5EC290-F1BF-49AE-B175-2C96CB36E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671651"/>
            <a:ext cx="1734044" cy="1734044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DC20679-8B35-4B7D-8CBF-6B986A039EEE}"/>
              </a:ext>
            </a:extLst>
          </p:cNvPr>
          <p:cNvSpPr txBox="1"/>
          <p:nvPr/>
        </p:nvSpPr>
        <p:spPr>
          <a:xfrm>
            <a:off x="789421" y="5600209"/>
            <a:ext cx="246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Adquisición de imagen </a:t>
            </a:r>
            <a:r>
              <a:rPr lang="es-CO" i="1" dirty="0"/>
              <a:t>i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097630A-A9BA-4069-BD22-DB3DBEA8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665" y="2226585"/>
            <a:ext cx="1704712" cy="169001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F4E9BC7-FE02-4119-A2E5-0CF3F4B0B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530" y="4109632"/>
            <a:ext cx="1735694" cy="175119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3E5162A-4163-4766-AB49-D6D3545F9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156" y="2226585"/>
            <a:ext cx="1735693" cy="1690017"/>
          </a:xfrm>
          <a:prstGeom prst="rect">
            <a:avLst/>
          </a:prstGeom>
        </p:spPr>
      </p:pic>
      <p:sp>
        <p:nvSpPr>
          <p:cNvPr id="20" name="Rectangle 10">
            <a:extLst>
              <a:ext uri="{FF2B5EF4-FFF2-40B4-BE49-F238E27FC236}">
                <a16:creationId xmlns:a16="http://schemas.microsoft.com/office/drawing/2014/main" id="{0FEEE1E6-AD39-4374-AD8E-9B4EFD532910}"/>
              </a:ext>
            </a:extLst>
          </p:cNvPr>
          <p:cNvSpPr/>
          <p:nvPr/>
        </p:nvSpPr>
        <p:spPr>
          <a:xfrm>
            <a:off x="4170216" y="1995218"/>
            <a:ext cx="4526321" cy="4406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FBD0162-3883-414F-A979-10A6B4BB4B5D}"/>
              </a:ext>
            </a:extLst>
          </p:cNvPr>
          <p:cNvSpPr txBox="1"/>
          <p:nvPr/>
        </p:nvSpPr>
        <p:spPr>
          <a:xfrm>
            <a:off x="4714134" y="5938902"/>
            <a:ext cx="3676006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Extracción de gradientes, bordes, y texturas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3F169DC3-11EC-4BAF-87EA-598A44340529}"/>
                  </a:ext>
                </a:extLst>
              </p:cNvPr>
              <p:cNvSpPr txBox="1"/>
              <p:nvPr/>
            </p:nvSpPr>
            <p:spPr>
              <a:xfrm>
                <a:off x="10091851" y="4270627"/>
                <a:ext cx="1128962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sz="25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CO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CO" sz="2500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3F169DC3-11EC-4BAF-87EA-598A44340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851" y="4270627"/>
                <a:ext cx="1128962" cy="384721"/>
              </a:xfrm>
              <a:prstGeom prst="rect">
                <a:avLst/>
              </a:prstGeom>
              <a:blipFill>
                <a:blip r:embed="rId6"/>
                <a:stretch>
                  <a:fillRect l="-3226" b="-1587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5">
            <a:extLst>
              <a:ext uri="{FF2B5EF4-FFF2-40B4-BE49-F238E27FC236}">
                <a16:creationId xmlns:a16="http://schemas.microsoft.com/office/drawing/2014/main" id="{E50955D5-27B2-47E9-88F6-CFEAF401D7B3}"/>
              </a:ext>
            </a:extLst>
          </p:cNvPr>
          <p:cNvSpPr/>
          <p:nvPr/>
        </p:nvSpPr>
        <p:spPr>
          <a:xfrm>
            <a:off x="9084290" y="3870295"/>
            <a:ext cx="779029" cy="118538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07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05217-DDED-4D61-9FAE-F4DA108479E7}" type="slidenum">
              <a:rPr lang="es-CO" smtClean="0"/>
              <a:pPr/>
              <a:t>14</a:t>
            </a:fld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67937" y="1367679"/>
            <a:ext cx="90972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dirty="0"/>
              <a:t>Patrones en datos: </a:t>
            </a:r>
            <a:r>
              <a:rPr lang="es-CO" sz="3000" dirty="0">
                <a:solidFill>
                  <a:srgbClr val="FF0000"/>
                </a:solidFill>
              </a:rPr>
              <a:t>texto</a:t>
            </a:r>
            <a:endParaRPr lang="es-CO" sz="3000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70C2626-1419-4630-A78F-8BFAA29FDEF1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s-CO" sz="2400" b="1" dirty="0"/>
              <a:t>Representación de datos</a:t>
            </a:r>
            <a:endParaRPr lang="en-US" sz="2200" b="1" dirty="0"/>
          </a:p>
        </p:txBody>
      </p:sp>
      <p:sp>
        <p:nvSpPr>
          <p:cNvPr id="10" name="Right Arrow 5">
            <a:extLst>
              <a:ext uri="{FF2B5EF4-FFF2-40B4-BE49-F238E27FC236}">
                <a16:creationId xmlns:a16="http://schemas.microsoft.com/office/drawing/2014/main" id="{BD9DCB56-1E97-4C22-9227-5B51495458BD}"/>
              </a:ext>
            </a:extLst>
          </p:cNvPr>
          <p:cNvSpPr/>
          <p:nvPr/>
        </p:nvSpPr>
        <p:spPr>
          <a:xfrm>
            <a:off x="5901508" y="3627935"/>
            <a:ext cx="1203365" cy="15987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ample medical text with various types of entities highlighted,... |  Download Scientific Diagram">
            <a:extLst>
              <a:ext uri="{FF2B5EF4-FFF2-40B4-BE49-F238E27FC236}">
                <a16:creationId xmlns:a16="http://schemas.microsoft.com/office/drawing/2014/main" id="{211FEE6F-A21D-47A4-ECB4-CA97EBCF0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3" y="2947557"/>
            <a:ext cx="5055238" cy="295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ubmed Word embedding visualization. Anatomical location (heart, lung,... |  Download Scientific Diagram">
            <a:extLst>
              <a:ext uri="{FF2B5EF4-FFF2-40B4-BE49-F238E27FC236}">
                <a16:creationId xmlns:a16="http://schemas.microsoft.com/office/drawing/2014/main" id="{51ACB6B6-3688-4853-FAB0-4F05E11B8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751" y="2947557"/>
            <a:ext cx="3586843" cy="254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334308B-CA56-1D6F-6396-76030762C2F3}"/>
              </a:ext>
            </a:extLst>
          </p:cNvPr>
          <p:cNvSpPr txBox="1"/>
          <p:nvPr/>
        </p:nvSpPr>
        <p:spPr>
          <a:xfrm>
            <a:off x="7697884" y="5753222"/>
            <a:ext cx="362471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Cada palabra se podría ver como un vector</a:t>
            </a:r>
          </a:p>
        </p:txBody>
      </p:sp>
    </p:spTree>
    <p:extLst>
      <p:ext uri="{BB962C8B-B14F-4D97-AF65-F5344CB8AC3E}">
        <p14:creationId xmlns:p14="http://schemas.microsoft.com/office/powerpoint/2010/main" val="54270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05217-DDED-4D61-9FAE-F4DA108479E7}" type="slidenum">
              <a:rPr lang="es-CO" smtClean="0"/>
              <a:pPr/>
              <a:t>15</a:t>
            </a:fld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23"/>
              <p:cNvSpPr txBox="1"/>
              <p:nvPr/>
            </p:nvSpPr>
            <p:spPr>
              <a:xfrm>
                <a:off x="7296252" y="2704201"/>
                <a:ext cx="382777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s-CO" sz="3000" dirty="0"/>
              </a:p>
            </p:txBody>
          </p:sp>
        </mc:Choice>
        <mc:Fallback xmlns="">
          <p:sp>
            <p:nvSpPr>
              <p:cNvPr id="5" name="Cuadro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252" y="2704201"/>
                <a:ext cx="382777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23"/>
              <p:cNvSpPr txBox="1"/>
              <p:nvPr/>
            </p:nvSpPr>
            <p:spPr>
              <a:xfrm>
                <a:off x="7296252" y="3301527"/>
                <a:ext cx="386343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s-CO" sz="3000" dirty="0"/>
              </a:p>
            </p:txBody>
          </p:sp>
        </mc:Choice>
        <mc:Fallback xmlns="">
          <p:sp>
            <p:nvSpPr>
              <p:cNvPr id="7" name="Cuadro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252" y="3301527"/>
                <a:ext cx="386343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23"/>
              <p:cNvSpPr txBox="1"/>
              <p:nvPr/>
            </p:nvSpPr>
            <p:spPr>
              <a:xfrm>
                <a:off x="7296252" y="4562374"/>
                <a:ext cx="4272195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s-CO" sz="3000" dirty="0"/>
              </a:p>
            </p:txBody>
          </p:sp>
        </mc:Choice>
        <mc:Fallback xmlns="">
          <p:sp>
            <p:nvSpPr>
              <p:cNvPr id="8" name="Cuadro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252" y="4562374"/>
                <a:ext cx="427219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23"/>
              <p:cNvSpPr txBox="1"/>
              <p:nvPr/>
            </p:nvSpPr>
            <p:spPr>
              <a:xfrm>
                <a:off x="9021179" y="3995590"/>
                <a:ext cx="20678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CO" sz="3000" dirty="0"/>
              </a:p>
            </p:txBody>
          </p:sp>
        </mc:Choice>
        <mc:Fallback xmlns="">
          <p:sp>
            <p:nvSpPr>
              <p:cNvPr id="9" name="Cuadro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179" y="3995590"/>
                <a:ext cx="20678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59824" y="2795261"/>
            <a:ext cx="51389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Hay </a:t>
            </a:r>
            <a:r>
              <a:rPr lang="en-US" sz="2500" i="1" dirty="0"/>
              <a:t>m</a:t>
            </a:r>
            <a:r>
              <a:rPr lang="en-US" sz="2500" dirty="0"/>
              <a:t> </a:t>
            </a:r>
            <a:r>
              <a:rPr lang="en-US" sz="2500" dirty="0" err="1"/>
              <a:t>muestras</a:t>
            </a:r>
            <a:r>
              <a:rPr lang="en-US" sz="2500" dirty="0"/>
              <a:t> o </a:t>
            </a:r>
            <a:r>
              <a:rPr lang="en-US" sz="2500" dirty="0" err="1"/>
              <a:t>ejemplos</a:t>
            </a: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err="1"/>
              <a:t>Cada</a:t>
            </a:r>
            <a:r>
              <a:rPr lang="en-US" sz="2500" dirty="0"/>
              <a:t> </a:t>
            </a:r>
            <a:r>
              <a:rPr lang="en-US" sz="2500" dirty="0" err="1"/>
              <a:t>ejemplo</a:t>
            </a:r>
            <a:r>
              <a:rPr lang="en-US" sz="2500" dirty="0"/>
              <a:t> </a:t>
            </a:r>
            <a:r>
              <a:rPr lang="en-US" sz="2500" dirty="0" err="1"/>
              <a:t>tiene</a:t>
            </a:r>
            <a:r>
              <a:rPr lang="en-US" sz="2500" dirty="0"/>
              <a:t> </a:t>
            </a:r>
            <a:r>
              <a:rPr lang="en-US" sz="2500" i="1" dirty="0"/>
              <a:t>n</a:t>
            </a:r>
            <a:r>
              <a:rPr lang="en-US" sz="2500" dirty="0"/>
              <a:t> </a:t>
            </a:r>
            <a:r>
              <a:rPr lang="en-US" sz="2500" dirty="0" err="1"/>
              <a:t>características</a:t>
            </a: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err="1"/>
              <a:t>Cada</a:t>
            </a:r>
            <a:r>
              <a:rPr lang="en-US" sz="2500" dirty="0"/>
              <a:t> </a:t>
            </a:r>
            <a:r>
              <a:rPr lang="en-US" sz="2500" dirty="0" err="1"/>
              <a:t>ejemplo</a:t>
            </a:r>
            <a:r>
              <a:rPr lang="en-US" sz="2500" dirty="0"/>
              <a:t> </a:t>
            </a:r>
            <a:r>
              <a:rPr lang="en-US" sz="2500" dirty="0" err="1"/>
              <a:t>tiene</a:t>
            </a:r>
            <a:r>
              <a:rPr lang="en-US" sz="2500" dirty="0"/>
              <a:t> </a:t>
            </a:r>
            <a:r>
              <a:rPr lang="en-US" sz="2500" dirty="0" err="1"/>
              <a:t>mediciones</a:t>
            </a:r>
            <a:r>
              <a:rPr lang="en-US" sz="2500" dirty="0"/>
              <a:t> de las </a:t>
            </a:r>
            <a:r>
              <a:rPr lang="en-US" sz="2500" dirty="0" err="1"/>
              <a:t>mismas</a:t>
            </a:r>
            <a:r>
              <a:rPr lang="en-US" sz="2500" dirty="0"/>
              <a:t> </a:t>
            </a:r>
            <a:r>
              <a:rPr lang="en-US" sz="2500" dirty="0" err="1"/>
              <a:t>características</a:t>
            </a:r>
            <a:endParaRPr lang="en-US" sz="2500" dirty="0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B8552898-2F73-46ED-933B-B16D424D715B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s-CO" sz="2400" b="1" dirty="0"/>
              <a:t>Preprocesamiento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909622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05217-DDED-4D61-9FAE-F4DA108479E7}" type="slidenum">
              <a:rPr lang="es-CO" smtClean="0"/>
              <a:pPr/>
              <a:t>16</a:t>
            </a:fld>
            <a:endParaRPr lang="es-CO"/>
          </a:p>
        </p:txBody>
      </p:sp>
      <p:sp>
        <p:nvSpPr>
          <p:cNvPr id="7" name="Rectangle 9"/>
          <p:cNvSpPr/>
          <p:nvPr/>
        </p:nvSpPr>
        <p:spPr>
          <a:xfrm>
            <a:off x="1282470" y="2528538"/>
            <a:ext cx="1606183" cy="1103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Información “</a:t>
            </a:r>
            <a:r>
              <a:rPr lang="en-US" sz="2000" dirty="0" err="1">
                <a:solidFill>
                  <a:schemeClr val="tx1"/>
                </a:solidFill>
              </a:rPr>
              <a:t>cruda</a:t>
            </a:r>
            <a:r>
              <a:rPr lang="en-US" sz="20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304301" y="4971355"/>
            <a:ext cx="37916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¿Qué tipos de modelos para toma de decisiones podemos usar?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ACB7AB27-AB10-4E44-98BF-719958A1076A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2200" b="1" dirty="0" err="1"/>
              <a:t>Proceso</a:t>
            </a:r>
            <a:r>
              <a:rPr lang="en-US" sz="2200" b="1" dirty="0"/>
              <a:t> de </a:t>
            </a:r>
            <a:r>
              <a:rPr lang="en-US" sz="2200" b="1" dirty="0" err="1"/>
              <a:t>aprendizaje</a:t>
            </a:r>
            <a:endParaRPr lang="en-US" sz="2200" b="1" dirty="0"/>
          </a:p>
        </p:txBody>
      </p:sp>
      <p:sp>
        <p:nvSpPr>
          <p:cNvPr id="10" name="Right Arrow 5">
            <a:extLst>
              <a:ext uri="{FF2B5EF4-FFF2-40B4-BE49-F238E27FC236}">
                <a16:creationId xmlns:a16="http://schemas.microsoft.com/office/drawing/2014/main" id="{070F54F8-2BCE-4F16-9716-14A4CCE84AA8}"/>
              </a:ext>
            </a:extLst>
          </p:cNvPr>
          <p:cNvSpPr/>
          <p:nvPr/>
        </p:nvSpPr>
        <p:spPr>
          <a:xfrm>
            <a:off x="2997310" y="2901464"/>
            <a:ext cx="515389" cy="3574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0"/>
          <p:cNvSpPr/>
          <p:nvPr/>
        </p:nvSpPr>
        <p:spPr>
          <a:xfrm>
            <a:off x="6112123" y="2534209"/>
            <a:ext cx="1606183" cy="1144509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Estimación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modelo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533459-FA1F-401F-8B43-4FA2910722CE}"/>
              </a:ext>
            </a:extLst>
          </p:cNvPr>
          <p:cNvSpPr/>
          <p:nvPr/>
        </p:nvSpPr>
        <p:spPr>
          <a:xfrm>
            <a:off x="3671983" y="2575418"/>
            <a:ext cx="1606183" cy="1103300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12" name="Right Arrow 5">
            <a:extLst>
              <a:ext uri="{FF2B5EF4-FFF2-40B4-BE49-F238E27FC236}">
                <a16:creationId xmlns:a16="http://schemas.microsoft.com/office/drawing/2014/main" id="{A2847432-6524-4ED3-AFFE-5A32C3F8C0E9}"/>
              </a:ext>
            </a:extLst>
          </p:cNvPr>
          <p:cNvSpPr/>
          <p:nvPr/>
        </p:nvSpPr>
        <p:spPr>
          <a:xfrm>
            <a:off x="5437450" y="2922004"/>
            <a:ext cx="515389" cy="3574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5">
            <a:extLst>
              <a:ext uri="{FF2B5EF4-FFF2-40B4-BE49-F238E27FC236}">
                <a16:creationId xmlns:a16="http://schemas.microsoft.com/office/drawing/2014/main" id="{D6F0AB46-AD44-49EE-83E1-F51C7D62714C}"/>
              </a:ext>
            </a:extLst>
          </p:cNvPr>
          <p:cNvSpPr/>
          <p:nvPr/>
        </p:nvSpPr>
        <p:spPr>
          <a:xfrm>
            <a:off x="7890830" y="2901464"/>
            <a:ext cx="515389" cy="3574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98340A1-D31C-4490-A51E-2330B343BA62}"/>
              </a:ext>
            </a:extLst>
          </p:cNvPr>
          <p:cNvSpPr/>
          <p:nvPr/>
        </p:nvSpPr>
        <p:spPr>
          <a:xfrm>
            <a:off x="8373217" y="2528472"/>
            <a:ext cx="3381834" cy="1144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Modelado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análisis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decisiones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2A4E9A5-DC21-BAE4-804E-4372F741ED08}"/>
              </a:ext>
            </a:extLst>
          </p:cNvPr>
          <p:cNvSpPr txBox="1"/>
          <p:nvPr/>
        </p:nvSpPr>
        <p:spPr>
          <a:xfrm>
            <a:off x="297377" y="1140188"/>
            <a:ext cx="403649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 la hora de implementar: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26B48E9-2425-4DF1-7C79-5DB0C4CE5A7F}"/>
                  </a:ext>
                </a:extLst>
              </p:cNvPr>
              <p:cNvSpPr txBox="1"/>
              <p:nvPr/>
            </p:nvSpPr>
            <p:spPr>
              <a:xfrm>
                <a:off x="6387295" y="1105891"/>
                <a:ext cx="23704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O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O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CO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CO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CO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26B48E9-2425-4DF1-7C79-5DB0C4CE5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295" y="1105891"/>
                <a:ext cx="2370457" cy="276999"/>
              </a:xfrm>
              <a:prstGeom prst="rect">
                <a:avLst/>
              </a:prstGeom>
              <a:blipFill>
                <a:blip r:embed="rId2"/>
                <a:stretch>
                  <a:fillRect l="-1028" t="-4348" b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F0FD1A00-505E-0D93-1703-228CEAC4E5CA}"/>
              </a:ext>
            </a:extLst>
          </p:cNvPr>
          <p:cNvCxnSpPr>
            <a:cxnSpLocks/>
          </p:cNvCxnSpPr>
          <p:nvPr/>
        </p:nvCxnSpPr>
        <p:spPr>
          <a:xfrm rot="5400000">
            <a:off x="5461525" y="1701884"/>
            <a:ext cx="1178130" cy="7108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31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05217-DDED-4D61-9FAE-F4DA108479E7}" type="slidenum">
              <a:rPr lang="es-CO" smtClean="0"/>
              <a:pPr/>
              <a:t>17</a:t>
            </a:fld>
            <a:endParaRPr lang="es-CO"/>
          </a:p>
        </p:txBody>
      </p:sp>
      <p:sp>
        <p:nvSpPr>
          <p:cNvPr id="7" name="Rectangle 9"/>
          <p:cNvSpPr/>
          <p:nvPr/>
        </p:nvSpPr>
        <p:spPr>
          <a:xfrm>
            <a:off x="1282470" y="2528538"/>
            <a:ext cx="1606183" cy="1103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Información “</a:t>
            </a:r>
            <a:r>
              <a:rPr lang="en-US" sz="2000" dirty="0" err="1">
                <a:solidFill>
                  <a:schemeClr val="tx1"/>
                </a:solidFill>
              </a:rPr>
              <a:t>cruda</a:t>
            </a:r>
            <a:r>
              <a:rPr lang="en-US" sz="20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304301" y="4971355"/>
            <a:ext cx="37916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¿Qué tipos de modelos para toma de decisiones podemos usar?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ACB7AB27-AB10-4E44-98BF-719958A1076A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2200" b="1" dirty="0" err="1"/>
              <a:t>Proceso</a:t>
            </a:r>
            <a:r>
              <a:rPr lang="en-US" sz="2200" b="1" dirty="0"/>
              <a:t> de </a:t>
            </a:r>
            <a:r>
              <a:rPr lang="en-US" sz="2200" b="1" dirty="0" err="1"/>
              <a:t>aprendizaje</a:t>
            </a:r>
            <a:endParaRPr lang="en-US" sz="2200" b="1" dirty="0"/>
          </a:p>
        </p:txBody>
      </p:sp>
      <p:sp>
        <p:nvSpPr>
          <p:cNvPr id="10" name="Right Arrow 5">
            <a:extLst>
              <a:ext uri="{FF2B5EF4-FFF2-40B4-BE49-F238E27FC236}">
                <a16:creationId xmlns:a16="http://schemas.microsoft.com/office/drawing/2014/main" id="{070F54F8-2BCE-4F16-9716-14A4CCE84AA8}"/>
              </a:ext>
            </a:extLst>
          </p:cNvPr>
          <p:cNvSpPr/>
          <p:nvPr/>
        </p:nvSpPr>
        <p:spPr>
          <a:xfrm>
            <a:off x="2997310" y="2901464"/>
            <a:ext cx="515389" cy="3574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0"/>
          <p:cNvSpPr/>
          <p:nvPr/>
        </p:nvSpPr>
        <p:spPr>
          <a:xfrm>
            <a:off x="6112123" y="2534209"/>
            <a:ext cx="1606183" cy="1144509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Estimación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modelo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533459-FA1F-401F-8B43-4FA2910722CE}"/>
              </a:ext>
            </a:extLst>
          </p:cNvPr>
          <p:cNvSpPr/>
          <p:nvPr/>
        </p:nvSpPr>
        <p:spPr>
          <a:xfrm>
            <a:off x="3671983" y="2575418"/>
            <a:ext cx="1606183" cy="1103300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12" name="Right Arrow 5">
            <a:extLst>
              <a:ext uri="{FF2B5EF4-FFF2-40B4-BE49-F238E27FC236}">
                <a16:creationId xmlns:a16="http://schemas.microsoft.com/office/drawing/2014/main" id="{A2847432-6524-4ED3-AFFE-5A32C3F8C0E9}"/>
              </a:ext>
            </a:extLst>
          </p:cNvPr>
          <p:cNvSpPr/>
          <p:nvPr/>
        </p:nvSpPr>
        <p:spPr>
          <a:xfrm>
            <a:off x="5437450" y="2922004"/>
            <a:ext cx="515389" cy="3574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5">
            <a:extLst>
              <a:ext uri="{FF2B5EF4-FFF2-40B4-BE49-F238E27FC236}">
                <a16:creationId xmlns:a16="http://schemas.microsoft.com/office/drawing/2014/main" id="{D6F0AB46-AD44-49EE-83E1-F51C7D62714C}"/>
              </a:ext>
            </a:extLst>
          </p:cNvPr>
          <p:cNvSpPr/>
          <p:nvPr/>
        </p:nvSpPr>
        <p:spPr>
          <a:xfrm>
            <a:off x="7890830" y="2901464"/>
            <a:ext cx="515389" cy="3574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98340A1-D31C-4490-A51E-2330B343BA62}"/>
              </a:ext>
            </a:extLst>
          </p:cNvPr>
          <p:cNvSpPr/>
          <p:nvPr/>
        </p:nvSpPr>
        <p:spPr>
          <a:xfrm>
            <a:off x="8373217" y="2528472"/>
            <a:ext cx="3381834" cy="1144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Modelado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análisis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decisiones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2A4E9A5-DC21-BAE4-804E-4372F741ED08}"/>
              </a:ext>
            </a:extLst>
          </p:cNvPr>
          <p:cNvSpPr txBox="1"/>
          <p:nvPr/>
        </p:nvSpPr>
        <p:spPr>
          <a:xfrm>
            <a:off x="297377" y="1140188"/>
            <a:ext cx="403649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 la hora de implementar: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26B48E9-2425-4DF1-7C79-5DB0C4CE5A7F}"/>
                  </a:ext>
                </a:extLst>
              </p:cNvPr>
              <p:cNvSpPr txBox="1"/>
              <p:nvPr/>
            </p:nvSpPr>
            <p:spPr>
              <a:xfrm>
                <a:off x="6387295" y="1105891"/>
                <a:ext cx="23704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O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O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CO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CO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CO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26B48E9-2425-4DF1-7C79-5DB0C4CE5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295" y="1105891"/>
                <a:ext cx="2370457" cy="276999"/>
              </a:xfrm>
              <a:prstGeom prst="rect">
                <a:avLst/>
              </a:prstGeom>
              <a:blipFill>
                <a:blip r:embed="rId2"/>
                <a:stretch>
                  <a:fillRect l="-1028" t="-4348" b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F0FD1A00-505E-0D93-1703-228CEAC4E5CA}"/>
              </a:ext>
            </a:extLst>
          </p:cNvPr>
          <p:cNvCxnSpPr>
            <a:cxnSpLocks/>
          </p:cNvCxnSpPr>
          <p:nvPr/>
        </p:nvCxnSpPr>
        <p:spPr>
          <a:xfrm rot="5400000">
            <a:off x="5461525" y="1701884"/>
            <a:ext cx="1178130" cy="7108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Diagrama 16">
            <a:extLst>
              <a:ext uri="{FF2B5EF4-FFF2-40B4-BE49-F238E27FC236}">
                <a16:creationId xmlns:a16="http://schemas.microsoft.com/office/drawing/2014/main" id="{A118C85E-5840-6980-604B-0585336FA4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1757865"/>
              </p:ext>
            </p:extLst>
          </p:nvPr>
        </p:nvGraphicFramePr>
        <p:xfrm>
          <a:off x="5952839" y="4211606"/>
          <a:ext cx="3909618" cy="2348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5884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05217-DDED-4D61-9FAE-F4DA108479E7}" type="slidenum">
              <a:rPr lang="es-CO" smtClean="0"/>
              <a:pPr/>
              <a:t>18</a:t>
            </a:fld>
            <a:endParaRPr lang="es-CO"/>
          </a:p>
        </p:txBody>
      </p:sp>
      <p:sp>
        <p:nvSpPr>
          <p:cNvPr id="7" name="Rectangle 9"/>
          <p:cNvSpPr/>
          <p:nvPr/>
        </p:nvSpPr>
        <p:spPr>
          <a:xfrm>
            <a:off x="1282470" y="2528538"/>
            <a:ext cx="1606183" cy="1103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Información “</a:t>
            </a:r>
            <a:r>
              <a:rPr lang="en-US" sz="2000" dirty="0" err="1">
                <a:solidFill>
                  <a:schemeClr val="tx1"/>
                </a:solidFill>
              </a:rPr>
              <a:t>cruda</a:t>
            </a:r>
            <a:r>
              <a:rPr lang="en-US" sz="20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255004" y="5068154"/>
            <a:ext cx="6556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FF0000"/>
                </a:solidFill>
              </a:rPr>
              <a:t>¿Cómo encontramos los modelos?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ACB7AB27-AB10-4E44-98BF-719958A1076A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2200" b="1" dirty="0" err="1"/>
              <a:t>Proceso</a:t>
            </a:r>
            <a:r>
              <a:rPr lang="en-US" sz="2200" b="1" dirty="0"/>
              <a:t> de </a:t>
            </a:r>
            <a:r>
              <a:rPr lang="en-US" sz="2200" b="1" dirty="0" err="1"/>
              <a:t>aprendizaje</a:t>
            </a:r>
            <a:endParaRPr lang="en-US" sz="2200" b="1" dirty="0"/>
          </a:p>
        </p:txBody>
      </p:sp>
      <p:sp>
        <p:nvSpPr>
          <p:cNvPr id="10" name="Right Arrow 5">
            <a:extLst>
              <a:ext uri="{FF2B5EF4-FFF2-40B4-BE49-F238E27FC236}">
                <a16:creationId xmlns:a16="http://schemas.microsoft.com/office/drawing/2014/main" id="{070F54F8-2BCE-4F16-9716-14A4CCE84AA8}"/>
              </a:ext>
            </a:extLst>
          </p:cNvPr>
          <p:cNvSpPr/>
          <p:nvPr/>
        </p:nvSpPr>
        <p:spPr>
          <a:xfrm>
            <a:off x="2997310" y="2901464"/>
            <a:ext cx="515389" cy="3574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0"/>
          <p:cNvSpPr/>
          <p:nvPr/>
        </p:nvSpPr>
        <p:spPr>
          <a:xfrm>
            <a:off x="6112123" y="2534209"/>
            <a:ext cx="1606183" cy="1144509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Estimación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modelo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533459-FA1F-401F-8B43-4FA2910722CE}"/>
              </a:ext>
            </a:extLst>
          </p:cNvPr>
          <p:cNvSpPr/>
          <p:nvPr/>
        </p:nvSpPr>
        <p:spPr>
          <a:xfrm>
            <a:off x="3671983" y="2575418"/>
            <a:ext cx="1606183" cy="1103300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12" name="Right Arrow 5">
            <a:extLst>
              <a:ext uri="{FF2B5EF4-FFF2-40B4-BE49-F238E27FC236}">
                <a16:creationId xmlns:a16="http://schemas.microsoft.com/office/drawing/2014/main" id="{A2847432-6524-4ED3-AFFE-5A32C3F8C0E9}"/>
              </a:ext>
            </a:extLst>
          </p:cNvPr>
          <p:cNvSpPr/>
          <p:nvPr/>
        </p:nvSpPr>
        <p:spPr>
          <a:xfrm>
            <a:off x="5437450" y="2922004"/>
            <a:ext cx="515389" cy="3574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5">
            <a:extLst>
              <a:ext uri="{FF2B5EF4-FFF2-40B4-BE49-F238E27FC236}">
                <a16:creationId xmlns:a16="http://schemas.microsoft.com/office/drawing/2014/main" id="{D6F0AB46-AD44-49EE-83E1-F51C7D62714C}"/>
              </a:ext>
            </a:extLst>
          </p:cNvPr>
          <p:cNvSpPr/>
          <p:nvPr/>
        </p:nvSpPr>
        <p:spPr>
          <a:xfrm>
            <a:off x="7890830" y="2901464"/>
            <a:ext cx="515389" cy="3574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98340A1-D31C-4490-A51E-2330B343BA62}"/>
              </a:ext>
            </a:extLst>
          </p:cNvPr>
          <p:cNvSpPr/>
          <p:nvPr/>
        </p:nvSpPr>
        <p:spPr>
          <a:xfrm>
            <a:off x="8373217" y="2528472"/>
            <a:ext cx="3381834" cy="1144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Modelado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análisis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decisiones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2A4E9A5-DC21-BAE4-804E-4372F741ED08}"/>
              </a:ext>
            </a:extLst>
          </p:cNvPr>
          <p:cNvSpPr txBox="1"/>
          <p:nvPr/>
        </p:nvSpPr>
        <p:spPr>
          <a:xfrm>
            <a:off x="297377" y="1140188"/>
            <a:ext cx="403649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 la hora de implementar: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26B48E9-2425-4DF1-7C79-5DB0C4CE5A7F}"/>
                  </a:ext>
                </a:extLst>
              </p:cNvPr>
              <p:cNvSpPr txBox="1"/>
              <p:nvPr/>
            </p:nvSpPr>
            <p:spPr>
              <a:xfrm>
                <a:off x="6387295" y="1105891"/>
                <a:ext cx="23704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O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O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O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CO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CO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CO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CO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26B48E9-2425-4DF1-7C79-5DB0C4CE5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295" y="1105891"/>
                <a:ext cx="2370457" cy="276999"/>
              </a:xfrm>
              <a:prstGeom prst="rect">
                <a:avLst/>
              </a:prstGeom>
              <a:blipFill>
                <a:blip r:embed="rId2"/>
                <a:stretch>
                  <a:fillRect l="-1028" t="-4348" b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F0FD1A00-505E-0D93-1703-228CEAC4E5CA}"/>
              </a:ext>
            </a:extLst>
          </p:cNvPr>
          <p:cNvCxnSpPr>
            <a:cxnSpLocks/>
          </p:cNvCxnSpPr>
          <p:nvPr/>
        </p:nvCxnSpPr>
        <p:spPr>
          <a:xfrm rot="5400000">
            <a:off x="5461525" y="1701884"/>
            <a:ext cx="1178130" cy="7108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152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05217-DDED-4D61-9FAE-F4DA108479E7}" type="slidenum">
              <a:rPr lang="es-CO" smtClean="0"/>
              <a:pPr/>
              <a:t>19</a:t>
            </a:fld>
            <a:endParaRPr lang="es-CO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ACB7AB27-AB10-4E44-98BF-719958A1076A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2200" b="1" dirty="0" err="1"/>
              <a:t>Proceso</a:t>
            </a:r>
            <a:r>
              <a:rPr lang="en-US" sz="2200" b="1" dirty="0"/>
              <a:t> de </a:t>
            </a:r>
            <a:r>
              <a:rPr lang="en-US" sz="2200" b="1" dirty="0" err="1"/>
              <a:t>aprendizaje</a:t>
            </a:r>
            <a:endParaRPr lang="en-US" sz="2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2A4E9A5-DC21-BAE4-804E-4372F741ED08}"/>
              </a:ext>
            </a:extLst>
          </p:cNvPr>
          <p:cNvSpPr txBox="1"/>
          <p:nvPr/>
        </p:nvSpPr>
        <p:spPr>
          <a:xfrm>
            <a:off x="1087164" y="1536569"/>
            <a:ext cx="10397263" cy="48197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Elementos básicos de un algoritmo de aprendizaje: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s-CO" sz="2400" b="1" dirty="0">
              <a:latin typeface="Arial" pitchFamily="34" charset="0"/>
              <a:cs typeface="Arial" pitchFamily="34" charset="0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O" sz="2400" dirty="0">
                <a:latin typeface="Arial" pitchFamily="34" charset="0"/>
                <a:cs typeface="Arial" pitchFamily="34" charset="0"/>
              </a:rPr>
              <a:t>Estructura del modelo de decisión </a:t>
            </a:r>
          </a:p>
          <a:p>
            <a:pPr lvl="1">
              <a:spcBef>
                <a:spcPct val="20000"/>
              </a:spcBef>
            </a:pPr>
            <a:r>
              <a:rPr lang="es-CO" sz="2400" dirty="0">
                <a:latin typeface="Arial" pitchFamily="34" charset="0"/>
                <a:cs typeface="Arial" pitchFamily="34" charset="0"/>
              </a:rPr>
              <a:t>Por ejemplo, una función lineal para separar, o centroides de un agrupamiento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CO" sz="2400" dirty="0">
              <a:latin typeface="Arial" pitchFamily="34" charset="0"/>
              <a:cs typeface="Arial" pitchFamily="34" charset="0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Función </a:t>
            </a:r>
            <a:r>
              <a:rPr lang="es-CO" sz="2400" dirty="0">
                <a:latin typeface="Arial" pitchFamily="34" charset="0"/>
                <a:cs typeface="Arial" pitchFamily="34" charset="0"/>
              </a:rPr>
              <a:t>objetivo de un problema de optimización</a:t>
            </a:r>
          </a:p>
          <a:p>
            <a:pPr lvl="1">
              <a:spcBef>
                <a:spcPct val="20000"/>
              </a:spcBef>
            </a:pPr>
            <a:r>
              <a:rPr kumimoji="0" lang="es-CO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Direcciona el proceso de búsqueda. Aquí</a:t>
            </a:r>
            <a:r>
              <a:rPr lang="es-CO" sz="2400" dirty="0">
                <a:latin typeface="Arial" pitchFamily="34" charset="0"/>
                <a:cs typeface="Arial" pitchFamily="34" charset="0"/>
              </a:rPr>
              <a:t>, búsqueda = aprendizaje</a:t>
            </a:r>
          </a:p>
          <a:p>
            <a:pPr lvl="1">
              <a:spcBef>
                <a:spcPct val="20000"/>
              </a:spcBef>
            </a:pPr>
            <a:endParaRPr kumimoji="0" lang="es-CO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O" sz="2400" dirty="0">
                <a:latin typeface="Arial" pitchFamily="34" charset="0"/>
                <a:cs typeface="Arial" pitchFamily="34" charset="0"/>
              </a:rPr>
              <a:t>Algoritmo de búsqueda</a:t>
            </a:r>
          </a:p>
          <a:p>
            <a:pPr lvl="1">
              <a:spcBef>
                <a:spcPct val="20000"/>
              </a:spcBef>
            </a:pPr>
            <a:r>
              <a:rPr kumimoji="0" lang="es-CO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Define cómo realizamos la búsqueda</a:t>
            </a:r>
          </a:p>
        </p:txBody>
      </p:sp>
    </p:spTree>
    <p:extLst>
      <p:ext uri="{BB962C8B-B14F-4D97-AF65-F5344CB8AC3E}">
        <p14:creationId xmlns:p14="http://schemas.microsoft.com/office/powerpoint/2010/main" val="324330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1800" dirty="0"/>
              <a:t>¿Qué es Machine </a:t>
            </a:r>
            <a:r>
              <a:rPr lang="es-CO" sz="1800" dirty="0" err="1"/>
              <a:t>Learning</a:t>
            </a:r>
            <a:r>
              <a:rPr lang="es-CO" sz="1800" dirty="0"/>
              <a:t>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44B594B-6D06-5881-39D9-14A07E9474C3}"/>
              </a:ext>
            </a:extLst>
          </p:cNvPr>
          <p:cNvSpPr txBox="1"/>
          <p:nvPr/>
        </p:nvSpPr>
        <p:spPr>
          <a:xfrm>
            <a:off x="6282537" y="2003994"/>
            <a:ext cx="4257879" cy="285001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s-CO" sz="2800" dirty="0"/>
              <a:t>MACHINE LEARNING: 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</a:pPr>
            <a:endParaRPr lang="es-CO" sz="2800" dirty="0"/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s-CO" sz="2800" dirty="0"/>
              <a:t>Algoritmos para que una máquina aprenda a tomar de decisiones a partir de patrones en datos</a:t>
            </a:r>
          </a:p>
        </p:txBody>
      </p:sp>
      <p:pic>
        <p:nvPicPr>
          <p:cNvPr id="6146" name="Picture 2" descr="How Do You Teach a Robot Right From Wrong? Story Time. - Science Friday">
            <a:extLst>
              <a:ext uri="{FF2B5EF4-FFF2-40B4-BE49-F238E27FC236}">
                <a16:creationId xmlns:a16="http://schemas.microsoft.com/office/drawing/2014/main" id="{6B4BD45B-25ED-B746-C7F4-66B510F49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8"/>
          <a:stretch/>
        </p:blipFill>
        <p:spPr bwMode="auto">
          <a:xfrm>
            <a:off x="911424" y="2255016"/>
            <a:ext cx="3995936" cy="381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C3DD24F4-F28B-A7BC-16FE-2FE98B7248DB}"/>
              </a:ext>
            </a:extLst>
          </p:cNvPr>
          <p:cNvSpPr/>
          <p:nvPr/>
        </p:nvSpPr>
        <p:spPr>
          <a:xfrm>
            <a:off x="5908063" y="5364653"/>
            <a:ext cx="4774517" cy="7422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¿</a:t>
            </a:r>
            <a:r>
              <a:rPr lang="en-US" dirty="0" err="1">
                <a:solidFill>
                  <a:srgbClr val="FF0000"/>
                </a:solidFill>
              </a:rPr>
              <a:t>Cómo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funcionan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estos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algoritmos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952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714F-3BC6-457C-A711-463F638E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Proceso</a:t>
            </a:r>
            <a:r>
              <a:rPr lang="en-US" dirty="0"/>
              <a:t> para </a:t>
            </a:r>
            <a:r>
              <a:rPr lang="en-US" dirty="0" err="1"/>
              <a:t>reconocer</a:t>
            </a:r>
            <a:r>
              <a:rPr lang="en-US" dirty="0"/>
              <a:t> </a:t>
            </a:r>
            <a:r>
              <a:rPr lang="en-US" dirty="0" err="1"/>
              <a:t>patrones</a:t>
            </a:r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8E4FD640-49C7-86A8-3438-D805B98D97F9}"/>
              </a:ext>
            </a:extLst>
          </p:cNvPr>
          <p:cNvSpPr/>
          <p:nvPr/>
        </p:nvSpPr>
        <p:spPr>
          <a:xfrm>
            <a:off x="1034143" y="2688772"/>
            <a:ext cx="1855881" cy="12092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DATOS PARA ENTRENAR</a:t>
            </a: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74FD036A-380A-0BD2-18A7-96B48DBF45C2}"/>
              </a:ext>
            </a:extLst>
          </p:cNvPr>
          <p:cNvSpPr/>
          <p:nvPr/>
        </p:nvSpPr>
        <p:spPr>
          <a:xfrm>
            <a:off x="3040509" y="3034606"/>
            <a:ext cx="391115" cy="61514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505E3B75-EBAC-0FD9-21A1-F30B5F02E895}"/>
              </a:ext>
            </a:extLst>
          </p:cNvPr>
          <p:cNvSpPr/>
          <p:nvPr/>
        </p:nvSpPr>
        <p:spPr>
          <a:xfrm>
            <a:off x="3582111" y="2688772"/>
            <a:ext cx="1855881" cy="12092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EXTRACCION DE INFORMACION </a:t>
            </a:r>
            <a:r>
              <a:rPr lang="en-US" sz="1600" b="1" u="sng" dirty="0"/>
              <a:t>RELEVANTE</a:t>
            </a:r>
          </a:p>
        </p:txBody>
      </p:sp>
      <p:sp>
        <p:nvSpPr>
          <p:cNvPr id="19" name="Arrow: Right 7">
            <a:extLst>
              <a:ext uri="{FF2B5EF4-FFF2-40B4-BE49-F238E27FC236}">
                <a16:creationId xmlns:a16="http://schemas.microsoft.com/office/drawing/2014/main" id="{04851E01-8A6C-ED7D-0E51-4F9BE62F4107}"/>
              </a:ext>
            </a:extLst>
          </p:cNvPr>
          <p:cNvSpPr/>
          <p:nvPr/>
        </p:nvSpPr>
        <p:spPr>
          <a:xfrm>
            <a:off x="5588477" y="3034605"/>
            <a:ext cx="391115" cy="61514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B21054DD-9AF4-7D26-2A71-4DEF377370BC}"/>
              </a:ext>
            </a:extLst>
          </p:cNvPr>
          <p:cNvSpPr/>
          <p:nvPr/>
        </p:nvSpPr>
        <p:spPr>
          <a:xfrm>
            <a:off x="6130078" y="2688772"/>
            <a:ext cx="1855881" cy="12092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MODELO MENTAL</a:t>
            </a:r>
            <a:endParaRPr lang="en-US" sz="1600" b="1" u="sng" dirty="0"/>
          </a:p>
        </p:txBody>
      </p:sp>
      <p:sp>
        <p:nvSpPr>
          <p:cNvPr id="21" name="Arrow: Right 9">
            <a:extLst>
              <a:ext uri="{FF2B5EF4-FFF2-40B4-BE49-F238E27FC236}">
                <a16:creationId xmlns:a16="http://schemas.microsoft.com/office/drawing/2014/main" id="{10E68823-32F4-CE22-1CB9-C75F230D6347}"/>
              </a:ext>
            </a:extLst>
          </p:cNvPr>
          <p:cNvSpPr/>
          <p:nvPr/>
        </p:nvSpPr>
        <p:spPr>
          <a:xfrm>
            <a:off x="8136446" y="3049504"/>
            <a:ext cx="391115" cy="61514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6EAAF64A-E7A3-244D-7D51-930F9C630416}"/>
              </a:ext>
            </a:extLst>
          </p:cNvPr>
          <p:cNvSpPr/>
          <p:nvPr/>
        </p:nvSpPr>
        <p:spPr>
          <a:xfrm>
            <a:off x="8678047" y="2688772"/>
            <a:ext cx="1855881" cy="12092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TOMA DE DECISIONES</a:t>
            </a:r>
          </a:p>
        </p:txBody>
      </p:sp>
      <p:cxnSp>
        <p:nvCxnSpPr>
          <p:cNvPr id="23" name="Straight Arrow Connector 12">
            <a:extLst>
              <a:ext uri="{FF2B5EF4-FFF2-40B4-BE49-F238E27FC236}">
                <a16:creationId xmlns:a16="http://schemas.microsoft.com/office/drawing/2014/main" id="{DDF17356-CF70-D878-476F-55174F39D507}"/>
              </a:ext>
            </a:extLst>
          </p:cNvPr>
          <p:cNvCxnSpPr>
            <a:cxnSpLocks/>
          </p:cNvCxnSpPr>
          <p:nvPr/>
        </p:nvCxnSpPr>
        <p:spPr>
          <a:xfrm>
            <a:off x="2184618" y="4518851"/>
            <a:ext cx="1521596" cy="895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7C279D39-5192-0EAA-7853-4A9DCEFE8B2F}"/>
              </a:ext>
            </a:extLst>
          </p:cNvPr>
          <p:cNvCxnSpPr>
            <a:cxnSpLocks/>
          </p:cNvCxnSpPr>
          <p:nvPr/>
        </p:nvCxnSpPr>
        <p:spPr>
          <a:xfrm>
            <a:off x="4481501" y="4143753"/>
            <a:ext cx="0" cy="12707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6">
            <a:extLst>
              <a:ext uri="{FF2B5EF4-FFF2-40B4-BE49-F238E27FC236}">
                <a16:creationId xmlns:a16="http://schemas.microsoft.com/office/drawing/2014/main" id="{33E7C93B-C9B1-7D11-E40D-A1858904FF26}"/>
              </a:ext>
            </a:extLst>
          </p:cNvPr>
          <p:cNvCxnSpPr>
            <a:cxnSpLocks/>
          </p:cNvCxnSpPr>
          <p:nvPr/>
        </p:nvCxnSpPr>
        <p:spPr>
          <a:xfrm flipH="1">
            <a:off x="5256790" y="4245742"/>
            <a:ext cx="1873104" cy="1168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7">
            <a:extLst>
              <a:ext uri="{FF2B5EF4-FFF2-40B4-BE49-F238E27FC236}">
                <a16:creationId xmlns:a16="http://schemas.microsoft.com/office/drawing/2014/main" id="{87629DD1-E1F4-1B3C-67AC-9322C84EC0F3}"/>
              </a:ext>
            </a:extLst>
          </p:cNvPr>
          <p:cNvSpPr txBox="1"/>
          <p:nvPr/>
        </p:nvSpPr>
        <p:spPr>
          <a:xfrm>
            <a:off x="3764750" y="5447027"/>
            <a:ext cx="132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Aprendizaje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A3DE601-74CB-C8AF-3382-E26D7630DAE9}"/>
              </a:ext>
            </a:extLst>
          </p:cNvPr>
          <p:cNvSpPr txBox="1"/>
          <p:nvPr/>
        </p:nvSpPr>
        <p:spPr>
          <a:xfrm>
            <a:off x="903514" y="1513114"/>
            <a:ext cx="568617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Diagrama conceptual del proceso de aprendizaje: </a:t>
            </a:r>
          </a:p>
        </p:txBody>
      </p:sp>
    </p:spTree>
    <p:extLst>
      <p:ext uri="{BB962C8B-B14F-4D97-AF65-F5344CB8AC3E}">
        <p14:creationId xmlns:p14="http://schemas.microsoft.com/office/powerpoint/2010/main" val="364985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098C-DC60-4344-8932-7B264661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aprendizaje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20831-8420-468F-BF42-10C866939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48" y="1371599"/>
            <a:ext cx="7826082" cy="4943213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En Machine Learning </a:t>
            </a:r>
            <a:r>
              <a:rPr lang="en-US" sz="2200" dirty="0" err="1"/>
              <a:t>podemos</a:t>
            </a:r>
            <a:r>
              <a:rPr lang="en-US" sz="2200" dirty="0"/>
              <a:t> </a:t>
            </a:r>
            <a:r>
              <a:rPr lang="en-US" sz="2200" dirty="0" err="1"/>
              <a:t>encontrar</a:t>
            </a:r>
            <a:r>
              <a:rPr lang="en-US" sz="2200" dirty="0"/>
              <a:t> </a:t>
            </a:r>
            <a:r>
              <a:rPr lang="en-US" sz="2200" dirty="0" err="1"/>
              <a:t>diferentes</a:t>
            </a:r>
            <a:r>
              <a:rPr lang="en-US" sz="2200" dirty="0"/>
              <a:t> </a:t>
            </a:r>
            <a:r>
              <a:rPr lang="en-US" sz="2200" dirty="0" err="1"/>
              <a:t>tipos</a:t>
            </a:r>
            <a:r>
              <a:rPr lang="en-US" sz="2200" dirty="0"/>
              <a:t> de </a:t>
            </a:r>
            <a:r>
              <a:rPr lang="en-US" sz="2200" dirty="0" err="1"/>
              <a:t>aprendizaje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 err="1"/>
              <a:t>Aprendizaje</a:t>
            </a:r>
            <a:r>
              <a:rPr lang="en-US" sz="2200" b="1" dirty="0"/>
              <a:t> </a:t>
            </a:r>
            <a:r>
              <a:rPr lang="en-US" sz="2200" b="1" dirty="0" err="1"/>
              <a:t>supervisado</a:t>
            </a:r>
            <a:r>
              <a:rPr lang="en-US" sz="2200" b="1" dirty="0"/>
              <a:t>:</a:t>
            </a:r>
          </a:p>
          <a:p>
            <a:pPr marL="225425" indent="0">
              <a:buNone/>
            </a:pPr>
            <a:r>
              <a:rPr lang="en-US" sz="2200" dirty="0" err="1"/>
              <a:t>Disponemos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r>
              <a:rPr lang="en-US" sz="2200" dirty="0"/>
              <a:t> de </a:t>
            </a:r>
            <a:r>
              <a:rPr lang="en-US" sz="2200" dirty="0" err="1"/>
              <a:t>entrenamiento</a:t>
            </a:r>
            <a:r>
              <a:rPr lang="en-US" sz="2200" dirty="0"/>
              <a:t> con </a:t>
            </a:r>
            <a:r>
              <a:rPr lang="en-US" sz="2200" dirty="0" err="1"/>
              <a:t>etiquetas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 err="1"/>
              <a:t>Aprendizaje</a:t>
            </a:r>
            <a:r>
              <a:rPr lang="en-US" sz="2200" b="1" dirty="0"/>
              <a:t> no </a:t>
            </a:r>
            <a:r>
              <a:rPr lang="en-US" sz="2200" b="1" dirty="0" err="1"/>
              <a:t>supervisado</a:t>
            </a:r>
            <a:r>
              <a:rPr lang="en-US" sz="2200" b="1" dirty="0"/>
              <a:t>: </a:t>
            </a:r>
          </a:p>
          <a:p>
            <a:pPr marL="225425" indent="0">
              <a:buNone/>
            </a:pPr>
            <a:r>
              <a:rPr lang="en-US" sz="2200" dirty="0"/>
              <a:t>Se </a:t>
            </a:r>
            <a:r>
              <a:rPr lang="en-US" sz="2200" dirty="0" err="1"/>
              <a:t>encuentran</a:t>
            </a:r>
            <a:r>
              <a:rPr lang="en-US" sz="2200" dirty="0"/>
              <a:t> </a:t>
            </a:r>
            <a:r>
              <a:rPr lang="en-US" sz="2200" dirty="0" err="1"/>
              <a:t>patrones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datos</a:t>
            </a:r>
            <a:r>
              <a:rPr lang="en-US" sz="2200" dirty="0"/>
              <a:t> no </a:t>
            </a:r>
            <a:r>
              <a:rPr lang="en-US" sz="2200" dirty="0" err="1"/>
              <a:t>etiquetados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 err="1"/>
              <a:t>Aprendizaje</a:t>
            </a:r>
            <a:r>
              <a:rPr lang="en-US" sz="2200" b="1" dirty="0"/>
              <a:t> por </a:t>
            </a:r>
            <a:r>
              <a:rPr lang="en-US" sz="2200" b="1" dirty="0" err="1"/>
              <a:t>refuerzo</a:t>
            </a:r>
            <a:r>
              <a:rPr lang="en-US" sz="2200" b="1" dirty="0"/>
              <a:t>: </a:t>
            </a:r>
          </a:p>
          <a:p>
            <a:pPr marL="225425" indent="0">
              <a:buNone/>
            </a:pPr>
            <a:r>
              <a:rPr lang="en-US" sz="2200" dirty="0" err="1"/>
              <a:t>Tomar</a:t>
            </a:r>
            <a:r>
              <a:rPr lang="en-US" sz="2200" dirty="0"/>
              <a:t> </a:t>
            </a:r>
            <a:r>
              <a:rPr lang="en-US" sz="2200" dirty="0" err="1"/>
              <a:t>acciones</a:t>
            </a:r>
            <a:r>
              <a:rPr lang="en-US" sz="2200" dirty="0"/>
              <a:t> que </a:t>
            </a:r>
            <a:r>
              <a:rPr lang="en-US" sz="2200" dirty="0" err="1"/>
              <a:t>maximizan</a:t>
            </a:r>
            <a:r>
              <a:rPr lang="en-US" sz="2200" dirty="0"/>
              <a:t> una </a:t>
            </a:r>
            <a:r>
              <a:rPr lang="en-US" sz="2200" dirty="0" err="1"/>
              <a:t>recompenza</a:t>
            </a:r>
            <a:endParaRPr lang="en-US" sz="2200" dirty="0"/>
          </a:p>
          <a:p>
            <a:pPr marL="0" indent="0">
              <a:buNone/>
            </a:pPr>
            <a:endParaRPr lang="en-US" sz="2200" b="1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215DDBB-8D14-4CDD-BB5C-B3C324AB40E8}"/>
              </a:ext>
            </a:extLst>
          </p:cNvPr>
          <p:cNvGraphicFramePr/>
          <p:nvPr/>
        </p:nvGraphicFramePr>
        <p:xfrm>
          <a:off x="7251405" y="2264735"/>
          <a:ext cx="4940595" cy="3522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92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20907-2270-56BC-FE50-67299DB0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aprendizaje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D744F8-4168-CD81-51C2-9D137A033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63" y="1480455"/>
            <a:ext cx="6513751" cy="673465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Ejemplos de aprendizaje supervisado: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60A006F-EF24-C8EC-6008-CCA05B9B35E5}"/>
              </a:ext>
            </a:extLst>
          </p:cNvPr>
          <p:cNvSpPr txBox="1"/>
          <p:nvPr/>
        </p:nvSpPr>
        <p:spPr>
          <a:xfrm>
            <a:off x="825423" y="2656075"/>
            <a:ext cx="4083921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Predecir el riesgo de crédito basado en información histórica y socio-demográfica de la persona</a:t>
            </a:r>
            <a:endParaRPr kumimoji="0" lang="es-CO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6AABF5C-C3E5-D9AF-633C-A2E158968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740" y="3740260"/>
            <a:ext cx="5715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8998CA6-C543-4622-4FDD-FDBA44610095}"/>
              </a:ext>
            </a:extLst>
          </p:cNvPr>
          <p:cNvSpPr txBox="1"/>
          <p:nvPr/>
        </p:nvSpPr>
        <p:spPr>
          <a:xfrm>
            <a:off x="6543439" y="2656075"/>
            <a:ext cx="408392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Determinar si hay o no cáncer de seno basado en información extraída de imagen</a:t>
            </a:r>
          </a:p>
        </p:txBody>
      </p:sp>
      <p:pic>
        <p:nvPicPr>
          <p:cNvPr id="1026" name="Picture 2" descr="Preventing credit risk: yes, but at what cost? - AU Group">
            <a:extLst>
              <a:ext uri="{FF2B5EF4-FFF2-40B4-BE49-F238E27FC236}">
                <a16:creationId xmlns:a16="http://schemas.microsoft.com/office/drawing/2014/main" id="{D632A0C5-929F-B187-62DF-A66C1A203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016" y="3915939"/>
            <a:ext cx="3625328" cy="233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27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20907-2270-56BC-FE50-67299DB0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aprendizaje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D744F8-4168-CD81-51C2-9D137A033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63" y="1480455"/>
            <a:ext cx="6513751" cy="673465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Ejemplos de aprendizaje supervisado: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60A006F-EF24-C8EC-6008-CCA05B9B35E5}"/>
              </a:ext>
            </a:extLst>
          </p:cNvPr>
          <p:cNvSpPr txBox="1"/>
          <p:nvPr/>
        </p:nvSpPr>
        <p:spPr>
          <a:xfrm>
            <a:off x="825423" y="2656075"/>
            <a:ext cx="4083921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Predecir el riesgo de crédito basado en información histórica </a:t>
            </a:r>
            <a:r>
              <a:rPr lang="es-ES" sz="1200" dirty="0">
                <a:latin typeface="Arial" pitchFamily="34" charset="0"/>
                <a:cs typeface="Arial" pitchFamily="34" charset="0"/>
              </a:rPr>
              <a:t>y socio-demográfica 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 la persona</a:t>
            </a:r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6AABF5C-C3E5-D9AF-633C-A2E158968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114" y="3355955"/>
            <a:ext cx="3281353" cy="144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8998CA6-C543-4622-4FDD-FDBA44610095}"/>
              </a:ext>
            </a:extLst>
          </p:cNvPr>
          <p:cNvSpPr txBox="1"/>
          <p:nvPr/>
        </p:nvSpPr>
        <p:spPr>
          <a:xfrm>
            <a:off x="6543439" y="2656075"/>
            <a:ext cx="373869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Determinar si hay o no cáncer de seno basado en información extraída de imagen</a:t>
            </a:r>
          </a:p>
        </p:txBody>
      </p:sp>
      <p:pic>
        <p:nvPicPr>
          <p:cNvPr id="1026" name="Picture 2" descr="Preventing credit risk: yes, but at what cost? - AU Group">
            <a:extLst>
              <a:ext uri="{FF2B5EF4-FFF2-40B4-BE49-F238E27FC236}">
                <a16:creationId xmlns:a16="http://schemas.microsoft.com/office/drawing/2014/main" id="{D632A0C5-929F-B187-62DF-A66C1A203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906" y="3619895"/>
            <a:ext cx="1638857" cy="105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F405F6D-FD87-23BF-961A-F19935A3683F}"/>
              </a:ext>
            </a:extLst>
          </p:cNvPr>
          <p:cNvSpPr txBox="1"/>
          <p:nvPr/>
        </p:nvSpPr>
        <p:spPr>
          <a:xfrm>
            <a:off x="1330107" y="5369764"/>
            <a:ext cx="212590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Problema de regresión</a:t>
            </a:r>
            <a:endParaRPr kumimoji="0" lang="es-CO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92783DA-D604-8FE0-9EA4-385CC2ABE9A5}"/>
              </a:ext>
            </a:extLst>
          </p:cNvPr>
          <p:cNvSpPr/>
          <p:nvPr/>
        </p:nvSpPr>
        <p:spPr>
          <a:xfrm>
            <a:off x="1786238" y="5943793"/>
            <a:ext cx="943583" cy="5252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7D0D6E3-CCE2-BB92-9B92-0A2A0A476C1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153941" y="6206440"/>
            <a:ext cx="632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70244E1-E897-79CF-0205-8F74A8DB58A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729821" y="6206440"/>
            <a:ext cx="594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8A67DD4-2D40-1568-33D3-ED022F17BDA3}"/>
                  </a:ext>
                </a:extLst>
              </p:cNvPr>
              <p:cNvSpPr txBox="1"/>
              <p:nvPr/>
            </p:nvSpPr>
            <p:spPr>
              <a:xfrm>
                <a:off x="1330107" y="5906733"/>
                <a:ext cx="335989" cy="307777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𝑥</m:t>
                      </m:r>
                    </m:oMath>
                  </m:oMathPara>
                </a14:m>
                <a:endParaRPr kumimoji="0" lang="es-CO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8A67DD4-2D40-1568-33D3-ED022F17B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107" y="5906733"/>
                <a:ext cx="33598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1496662E-BEFB-0095-D98C-8D2AFEC06C95}"/>
                  </a:ext>
                </a:extLst>
              </p:cNvPr>
              <p:cNvSpPr txBox="1"/>
              <p:nvPr/>
            </p:nvSpPr>
            <p:spPr>
              <a:xfrm>
                <a:off x="2859198" y="5898663"/>
                <a:ext cx="1779526" cy="307777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s-E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itchFamily="34" charset="0"/>
                      </a:rPr>
                      <m:t>𝑦</m:t>
                    </m:r>
                  </m:oMath>
                </a14:m>
                <a:r>
                  <a:rPr kumimoji="0" lang="es-CO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 es un número real</a:t>
                </a:r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1496662E-BEFB-0095-D98C-8D2AFEC06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198" y="5898663"/>
                <a:ext cx="1779526" cy="307777"/>
              </a:xfrm>
              <a:prstGeom prst="rect">
                <a:avLst/>
              </a:prstGeom>
              <a:blipFill>
                <a:blip r:embed="rId5"/>
                <a:stretch>
                  <a:fillRect t="-4000" r="-342" b="-2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ángulo 16">
            <a:extLst>
              <a:ext uri="{FF2B5EF4-FFF2-40B4-BE49-F238E27FC236}">
                <a16:creationId xmlns:a16="http://schemas.microsoft.com/office/drawing/2014/main" id="{CFEF5896-E297-55E0-C88E-0EFD0F1ECB55}"/>
              </a:ext>
            </a:extLst>
          </p:cNvPr>
          <p:cNvSpPr/>
          <p:nvPr/>
        </p:nvSpPr>
        <p:spPr>
          <a:xfrm>
            <a:off x="7795113" y="6000294"/>
            <a:ext cx="943583" cy="5252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181DC0C-4E43-EAED-3AEF-18BAA8D37B51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162816" y="6262941"/>
            <a:ext cx="632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60159BA-1EB6-FB0A-7B23-99B0AF219213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738696" y="6262941"/>
            <a:ext cx="594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F85F1EC2-F504-C9AF-2EC6-DAD7B1A112C8}"/>
                  </a:ext>
                </a:extLst>
              </p:cNvPr>
              <p:cNvSpPr txBox="1"/>
              <p:nvPr/>
            </p:nvSpPr>
            <p:spPr>
              <a:xfrm>
                <a:off x="7338982" y="5963234"/>
                <a:ext cx="335989" cy="307777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𝑥</m:t>
                      </m:r>
                    </m:oMath>
                  </m:oMathPara>
                </a14:m>
                <a:endParaRPr kumimoji="0" lang="es-CO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F85F1EC2-F504-C9AF-2EC6-DAD7B1A11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982" y="5963234"/>
                <a:ext cx="33598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9B8D212-2242-8F9D-E8E1-902D33D8648B}"/>
                  </a:ext>
                </a:extLst>
              </p:cNvPr>
              <p:cNvSpPr txBox="1"/>
              <p:nvPr/>
            </p:nvSpPr>
            <p:spPr>
              <a:xfrm>
                <a:off x="8868073" y="5955164"/>
                <a:ext cx="1670522" cy="307777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s-E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itchFamily="34" charset="0"/>
                      </a:rPr>
                      <m:t>𝑦</m:t>
                    </m:r>
                  </m:oMath>
                </a14:m>
                <a:r>
                  <a:rPr kumimoji="0" lang="es-CO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 es una categoría</a:t>
                </a:r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9B8D212-2242-8F9D-E8E1-902D33D86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073" y="5955164"/>
                <a:ext cx="1670522" cy="307777"/>
              </a:xfrm>
              <a:prstGeom prst="rect">
                <a:avLst/>
              </a:prstGeom>
              <a:blipFill>
                <a:blip r:embed="rId7"/>
                <a:stretch>
                  <a:fillRect t="-4000" r="-365" b="-2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uadroTexto 21">
            <a:extLst>
              <a:ext uri="{FF2B5EF4-FFF2-40B4-BE49-F238E27FC236}">
                <a16:creationId xmlns:a16="http://schemas.microsoft.com/office/drawing/2014/main" id="{000F7DE7-A6E2-8E60-7863-672CDCB7F9CD}"/>
              </a:ext>
            </a:extLst>
          </p:cNvPr>
          <p:cNvSpPr txBox="1"/>
          <p:nvPr/>
        </p:nvSpPr>
        <p:spPr>
          <a:xfrm>
            <a:off x="7461920" y="5397282"/>
            <a:ext cx="238238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Problema de clasificación</a:t>
            </a:r>
            <a:endParaRPr kumimoji="0" lang="es-CO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71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20907-2270-56BC-FE50-67299DB0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aprendizaje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D744F8-4168-CD81-51C2-9D137A033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63" y="1480455"/>
            <a:ext cx="6513751" cy="4943213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Ejemplos de aprendizaje no supervisado: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27F70F-7E61-990C-E519-AF688A034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" b="5427"/>
          <a:stretch/>
        </p:blipFill>
        <p:spPr bwMode="auto">
          <a:xfrm>
            <a:off x="6096000" y="2267409"/>
            <a:ext cx="4942042" cy="372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8A7885A-72E4-CC23-3B8E-9DAD2515C01B}"/>
              </a:ext>
            </a:extLst>
          </p:cNvPr>
          <p:cNvSpPr txBox="1"/>
          <p:nvPr/>
        </p:nvSpPr>
        <p:spPr>
          <a:xfrm>
            <a:off x="783773" y="2826721"/>
            <a:ext cx="3803468" cy="24191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O" dirty="0">
                <a:latin typeface="Arial" pitchFamily="34" charset="0"/>
                <a:cs typeface="Arial" pitchFamily="34" charset="0"/>
              </a:rPr>
              <a:t>Por cada sujeto, se tiene una gran cantidad de parámetros medidos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O" dirty="0">
              <a:latin typeface="Arial" pitchFamily="34" charset="0"/>
              <a:cs typeface="Arial" pitchFamily="34" charset="0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Agrupamiento o </a:t>
            </a:r>
            <a:r>
              <a:rPr kumimoji="0" lang="es-CO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clustering</a:t>
            </a:r>
            <a:r>
              <a:rPr kumimoji="0" lang="es-CO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 </a:t>
            </a:r>
            <a:r>
              <a:rPr kumimoji="0" lang="es-C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permite encontrar de forma automática grupos de perfiles, </a:t>
            </a:r>
            <a:r>
              <a:rPr kumimoji="0" lang="es-CO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sin usar etiquetas previas</a:t>
            </a:r>
          </a:p>
        </p:txBody>
      </p:sp>
    </p:spTree>
    <p:extLst>
      <p:ext uri="{BB962C8B-B14F-4D97-AF65-F5344CB8AC3E}">
        <p14:creationId xmlns:p14="http://schemas.microsoft.com/office/powerpoint/2010/main" val="460795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20907-2270-56BC-FE50-67299DB0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aprendizaje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D744F8-4168-CD81-51C2-9D137A033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63" y="1480455"/>
            <a:ext cx="6513751" cy="4943213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Ejemplos de aprendizaje por refuerzo: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A7885A-72E4-CC23-3B8E-9DAD2515C01B}"/>
              </a:ext>
            </a:extLst>
          </p:cNvPr>
          <p:cNvSpPr txBox="1"/>
          <p:nvPr/>
        </p:nvSpPr>
        <p:spPr>
          <a:xfrm>
            <a:off x="1012373" y="3752006"/>
            <a:ext cx="3254827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Buscar estrategia de toma de decisiones para aprender a caminar</a:t>
            </a:r>
          </a:p>
        </p:txBody>
      </p:sp>
      <p:pic>
        <p:nvPicPr>
          <p:cNvPr id="5" name="EcstaticTotalBaboon">
            <a:hlinkClick r:id="" action="ppaction://media"/>
            <a:extLst>
              <a:ext uri="{FF2B5EF4-FFF2-40B4-BE49-F238E27FC236}">
                <a16:creationId xmlns:a16="http://schemas.microsoft.com/office/drawing/2014/main" id="{A9D856C9-DA61-9A80-AE1D-E83731AC03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72763" y="2759341"/>
            <a:ext cx="5506720" cy="309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1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13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05217-DDED-4D61-9FAE-F4DA108479E7}" type="slidenum">
              <a:rPr lang="es-CO" smtClean="0"/>
              <a:pPr/>
              <a:t>9</a:t>
            </a:fld>
            <a:endParaRPr lang="es-CO"/>
          </a:p>
        </p:txBody>
      </p:sp>
      <p:sp>
        <p:nvSpPr>
          <p:cNvPr id="7" name="Rectangle 9"/>
          <p:cNvSpPr/>
          <p:nvPr/>
        </p:nvSpPr>
        <p:spPr>
          <a:xfrm>
            <a:off x="1072189" y="3040789"/>
            <a:ext cx="1606183" cy="1103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Información “</a:t>
            </a:r>
            <a:r>
              <a:rPr lang="en-US" sz="2000" dirty="0" err="1">
                <a:solidFill>
                  <a:schemeClr val="tx1"/>
                </a:solidFill>
              </a:rPr>
              <a:t>cruda</a:t>
            </a:r>
            <a:r>
              <a:rPr lang="en-US" sz="20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193666" y="5256913"/>
            <a:ext cx="8004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/>
              <a:t>¡El modelo depende del análisis que queremos hacer!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ACB7AB27-AB10-4E44-98BF-719958A1076A}"/>
              </a:ext>
            </a:extLst>
          </p:cNvPr>
          <p:cNvSpPr txBox="1">
            <a:spLocks/>
          </p:cNvSpPr>
          <p:nvPr/>
        </p:nvSpPr>
        <p:spPr bwMode="auto">
          <a:xfrm>
            <a:off x="4012602" y="129345"/>
            <a:ext cx="7826082" cy="59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2200" b="1" dirty="0" err="1"/>
              <a:t>Proceso</a:t>
            </a:r>
            <a:r>
              <a:rPr lang="en-US" sz="2200" b="1" dirty="0"/>
              <a:t> de </a:t>
            </a:r>
            <a:r>
              <a:rPr lang="en-US" sz="2200" b="1" dirty="0" err="1"/>
              <a:t>aprendizaje</a:t>
            </a:r>
            <a:endParaRPr lang="en-US" sz="2200" b="1" dirty="0"/>
          </a:p>
        </p:txBody>
      </p:sp>
      <p:sp>
        <p:nvSpPr>
          <p:cNvPr id="10" name="Right Arrow 5">
            <a:extLst>
              <a:ext uri="{FF2B5EF4-FFF2-40B4-BE49-F238E27FC236}">
                <a16:creationId xmlns:a16="http://schemas.microsoft.com/office/drawing/2014/main" id="{070F54F8-2BCE-4F16-9716-14A4CCE84AA8}"/>
              </a:ext>
            </a:extLst>
          </p:cNvPr>
          <p:cNvSpPr/>
          <p:nvPr/>
        </p:nvSpPr>
        <p:spPr>
          <a:xfrm>
            <a:off x="2787029" y="3413715"/>
            <a:ext cx="515389" cy="3574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0"/>
          <p:cNvSpPr/>
          <p:nvPr/>
        </p:nvSpPr>
        <p:spPr>
          <a:xfrm>
            <a:off x="5901842" y="3046460"/>
            <a:ext cx="1606183" cy="1144509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Estimación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modelo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533459-FA1F-401F-8B43-4FA2910722CE}"/>
              </a:ext>
            </a:extLst>
          </p:cNvPr>
          <p:cNvSpPr/>
          <p:nvPr/>
        </p:nvSpPr>
        <p:spPr>
          <a:xfrm>
            <a:off x="3461702" y="3087669"/>
            <a:ext cx="1606183" cy="1103300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12" name="Right Arrow 5">
            <a:extLst>
              <a:ext uri="{FF2B5EF4-FFF2-40B4-BE49-F238E27FC236}">
                <a16:creationId xmlns:a16="http://schemas.microsoft.com/office/drawing/2014/main" id="{A2847432-6524-4ED3-AFFE-5A32C3F8C0E9}"/>
              </a:ext>
            </a:extLst>
          </p:cNvPr>
          <p:cNvSpPr/>
          <p:nvPr/>
        </p:nvSpPr>
        <p:spPr>
          <a:xfrm>
            <a:off x="5227169" y="3434255"/>
            <a:ext cx="515389" cy="3574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5">
            <a:extLst>
              <a:ext uri="{FF2B5EF4-FFF2-40B4-BE49-F238E27FC236}">
                <a16:creationId xmlns:a16="http://schemas.microsoft.com/office/drawing/2014/main" id="{D6F0AB46-AD44-49EE-83E1-F51C7D62714C}"/>
              </a:ext>
            </a:extLst>
          </p:cNvPr>
          <p:cNvSpPr/>
          <p:nvPr/>
        </p:nvSpPr>
        <p:spPr>
          <a:xfrm>
            <a:off x="7680549" y="3413715"/>
            <a:ext cx="515389" cy="3574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98340A1-D31C-4490-A51E-2330B343BA62}"/>
              </a:ext>
            </a:extLst>
          </p:cNvPr>
          <p:cNvSpPr/>
          <p:nvPr/>
        </p:nvSpPr>
        <p:spPr>
          <a:xfrm>
            <a:off x="8162936" y="3040723"/>
            <a:ext cx="3381834" cy="1144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Modelado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análisis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decisiones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2A4E9A5-DC21-BAE4-804E-4372F741ED08}"/>
              </a:ext>
            </a:extLst>
          </p:cNvPr>
          <p:cNvSpPr txBox="1"/>
          <p:nvPr/>
        </p:nvSpPr>
        <p:spPr>
          <a:xfrm>
            <a:off x="903514" y="1513114"/>
            <a:ext cx="403649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 la hora de implementar: </a:t>
            </a:r>
          </a:p>
        </p:txBody>
      </p:sp>
    </p:spTree>
    <p:extLst>
      <p:ext uri="{BB962C8B-B14F-4D97-AF65-F5344CB8AC3E}">
        <p14:creationId xmlns:p14="http://schemas.microsoft.com/office/powerpoint/2010/main" val="1061637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1374</TotalTime>
  <Words>708</Words>
  <Application>Microsoft Office PowerPoint</Application>
  <PresentationFormat>Panorámica</PresentationFormat>
  <Paragraphs>177</Paragraphs>
  <Slides>19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Tema de Office</vt:lpstr>
      <vt:lpstr>Custom Design</vt:lpstr>
      <vt:lpstr>Introducción al Machine learning</vt:lpstr>
      <vt:lpstr>¿Qué es Machine Learning?</vt:lpstr>
      <vt:lpstr>Proceso para reconocer patrones</vt:lpstr>
      <vt:lpstr>Tipos de aprendizaje</vt:lpstr>
      <vt:lpstr>Tipos de aprendizaje</vt:lpstr>
      <vt:lpstr>Tipos de aprendizaje</vt:lpstr>
      <vt:lpstr>Tipos de aprendizaje</vt:lpstr>
      <vt:lpstr>Tipos de aprendizaje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Felipe Giraldo</dc:creator>
  <cp:lastModifiedBy>Luis Felipe Giraldo Trujillo</cp:lastModifiedBy>
  <cp:revision>110</cp:revision>
  <dcterms:created xsi:type="dcterms:W3CDTF">2019-03-08T13:58:48Z</dcterms:created>
  <dcterms:modified xsi:type="dcterms:W3CDTF">2024-05-17T03:32:07Z</dcterms:modified>
</cp:coreProperties>
</file>