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87" r:id="rId2"/>
  </p:sldMasterIdLst>
  <p:notesMasterIdLst>
    <p:notesMasterId r:id="rId52"/>
  </p:notesMasterIdLst>
  <p:handoutMasterIdLst>
    <p:handoutMasterId r:id="rId53"/>
  </p:handoutMasterIdLst>
  <p:sldIdLst>
    <p:sldId id="432" r:id="rId3"/>
    <p:sldId id="436" r:id="rId4"/>
    <p:sldId id="500" r:id="rId5"/>
    <p:sldId id="501" r:id="rId6"/>
    <p:sldId id="375" r:id="rId7"/>
    <p:sldId id="389" r:id="rId8"/>
    <p:sldId id="492" r:id="rId9"/>
    <p:sldId id="491" r:id="rId10"/>
    <p:sldId id="502" r:id="rId11"/>
    <p:sldId id="503" r:id="rId12"/>
    <p:sldId id="498" r:id="rId13"/>
    <p:sldId id="384" r:id="rId14"/>
    <p:sldId id="397" r:id="rId15"/>
    <p:sldId id="450" r:id="rId16"/>
    <p:sldId id="423" r:id="rId17"/>
    <p:sldId id="293" r:id="rId18"/>
    <p:sldId id="295" r:id="rId19"/>
    <p:sldId id="296" r:id="rId20"/>
    <p:sldId id="312" r:id="rId21"/>
    <p:sldId id="303" r:id="rId22"/>
    <p:sldId id="485" r:id="rId23"/>
    <p:sldId id="447" r:id="rId24"/>
    <p:sldId id="337" r:id="rId25"/>
    <p:sldId id="445" r:id="rId26"/>
    <p:sldId id="346" r:id="rId27"/>
    <p:sldId id="347" r:id="rId28"/>
    <p:sldId id="339" r:id="rId29"/>
    <p:sldId id="487" r:id="rId30"/>
    <p:sldId id="457" r:id="rId31"/>
    <p:sldId id="468" r:id="rId32"/>
    <p:sldId id="446" r:id="rId33"/>
    <p:sldId id="310" r:id="rId34"/>
    <p:sldId id="438" r:id="rId35"/>
    <p:sldId id="444" r:id="rId36"/>
    <p:sldId id="280" r:id="rId37"/>
    <p:sldId id="288" r:id="rId38"/>
    <p:sldId id="257" r:id="rId39"/>
    <p:sldId id="433" r:id="rId40"/>
    <p:sldId id="259" r:id="rId41"/>
    <p:sldId id="474" r:id="rId42"/>
    <p:sldId id="478" r:id="rId43"/>
    <p:sldId id="479" r:id="rId44"/>
    <p:sldId id="480" r:id="rId45"/>
    <p:sldId id="477" r:id="rId46"/>
    <p:sldId id="476" r:id="rId47"/>
    <p:sldId id="475" r:id="rId48"/>
    <p:sldId id="481" r:id="rId49"/>
    <p:sldId id="482" r:id="rId50"/>
    <p:sldId id="443" r:id="rId5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8064A2"/>
    <a:srgbClr val="FFFFFF"/>
    <a:srgbClr val="C0514D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05674D-E2EF-4525-B156-66516D469206}" v="177" dt="2024-05-17T03:41:23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9" d="100"/>
          <a:sy n="39" d="100"/>
        </p:scale>
        <p:origin x="2338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lipe Giraldo Trujillo" userId="9e5f2ca0-ce69-4b78-85ca-b1c2743d385d" providerId="ADAL" clId="{A89C9FC9-D344-49CB-B2B6-33E2115278F6}"/>
    <pc:docChg chg="undo custSel addSld delSld modSld sldOrd">
      <pc:chgData name="Luis Felipe Giraldo Trujillo" userId="9e5f2ca0-ce69-4b78-85ca-b1c2743d385d" providerId="ADAL" clId="{A89C9FC9-D344-49CB-B2B6-33E2115278F6}" dt="2023-11-08T03:35:30.676" v="4703" actId="47"/>
      <pc:docMkLst>
        <pc:docMk/>
      </pc:docMkLst>
      <pc:sldChg chg="modSp modAnim">
        <pc:chgData name="Luis Felipe Giraldo Trujillo" userId="9e5f2ca0-ce69-4b78-85ca-b1c2743d385d" providerId="ADAL" clId="{A89C9FC9-D344-49CB-B2B6-33E2115278F6}" dt="2023-11-07T03:15:39.624" v="1414" actId="1076"/>
        <pc:sldMkLst>
          <pc:docMk/>
          <pc:sldMk cId="2005579731" sldId="257"/>
        </pc:sldMkLst>
        <pc:spChg chg="mod">
          <ac:chgData name="Luis Felipe Giraldo Trujillo" userId="9e5f2ca0-ce69-4b78-85ca-b1c2743d385d" providerId="ADAL" clId="{A89C9FC9-D344-49CB-B2B6-33E2115278F6}" dt="2023-11-07T03:15:39.624" v="1414" actId="1076"/>
          <ac:spMkLst>
            <pc:docMk/>
            <pc:sldMk cId="2005579731" sldId="257"/>
            <ac:spMk id="3" creationId="{00000000-0000-0000-0000-000000000000}"/>
          </ac:spMkLst>
        </pc:spChg>
      </pc:sldChg>
      <pc:sldChg chg="addSp delSp modSp mod">
        <pc:chgData name="Luis Felipe Giraldo Trujillo" userId="9e5f2ca0-ce69-4b78-85ca-b1c2743d385d" providerId="ADAL" clId="{A89C9FC9-D344-49CB-B2B6-33E2115278F6}" dt="2023-11-07T23:36:49.184" v="4564" actId="14100"/>
        <pc:sldMkLst>
          <pc:docMk/>
          <pc:sldMk cId="2032545258" sldId="259"/>
        </pc:sldMkLst>
        <pc:spChg chg="add del mod">
          <ac:chgData name="Luis Felipe Giraldo Trujillo" userId="9e5f2ca0-ce69-4b78-85ca-b1c2743d385d" providerId="ADAL" clId="{A89C9FC9-D344-49CB-B2B6-33E2115278F6}" dt="2023-11-07T23:36:42.452" v="4561" actId="478"/>
          <ac:spMkLst>
            <pc:docMk/>
            <pc:sldMk cId="2032545258" sldId="259"/>
            <ac:spMk id="8" creationId="{14B6A0ED-E29A-F1C6-C9F7-0763AAA21DAF}"/>
          </ac:spMkLst>
        </pc:spChg>
        <pc:spChg chg="mod">
          <ac:chgData name="Luis Felipe Giraldo Trujillo" userId="9e5f2ca0-ce69-4b78-85ca-b1c2743d385d" providerId="ADAL" clId="{A89C9FC9-D344-49CB-B2B6-33E2115278F6}" dt="2023-11-07T23:36:37.611" v="4560" actId="16959"/>
          <ac:spMkLst>
            <pc:docMk/>
            <pc:sldMk cId="2032545258" sldId="259"/>
            <ac:spMk id="9" creationId="{00000000-0000-0000-0000-000000000000}"/>
          </ac:spMkLst>
        </pc:spChg>
        <pc:spChg chg="mod">
          <ac:chgData name="Luis Felipe Giraldo Trujillo" userId="9e5f2ca0-ce69-4b78-85ca-b1c2743d385d" providerId="ADAL" clId="{A89C9FC9-D344-49CB-B2B6-33E2115278F6}" dt="2023-11-06T23:22:58.664" v="437" actId="1076"/>
          <ac:spMkLst>
            <pc:docMk/>
            <pc:sldMk cId="2032545258" sldId="259"/>
            <ac:spMk id="15" creationId="{00000000-0000-0000-0000-000000000000}"/>
          </ac:spMkLst>
        </pc:spChg>
        <pc:spChg chg="mod">
          <ac:chgData name="Luis Felipe Giraldo Trujillo" userId="9e5f2ca0-ce69-4b78-85ca-b1c2743d385d" providerId="ADAL" clId="{A89C9FC9-D344-49CB-B2B6-33E2115278F6}" dt="2023-11-07T03:00:00.391" v="873" actId="6549"/>
          <ac:spMkLst>
            <pc:docMk/>
            <pc:sldMk cId="2032545258" sldId="259"/>
            <ac:spMk id="33" creationId="{00000000-0000-0000-0000-000000000000}"/>
          </ac:spMkLst>
        </pc:spChg>
        <pc:cxnChg chg="add del mod">
          <ac:chgData name="Luis Felipe Giraldo Trujillo" userId="9e5f2ca0-ce69-4b78-85ca-b1c2743d385d" providerId="ADAL" clId="{A89C9FC9-D344-49CB-B2B6-33E2115278F6}" dt="2023-11-07T23:36:42.452" v="4561" actId="478"/>
          <ac:cxnSpMkLst>
            <pc:docMk/>
            <pc:sldMk cId="2032545258" sldId="259"/>
            <ac:cxnSpMk id="3" creationId="{9E52DE5C-71B2-3BF9-0672-5AAB8FD896B1}"/>
          </ac:cxnSpMkLst>
        </pc:cxnChg>
        <pc:cxnChg chg="mod">
          <ac:chgData name="Luis Felipe Giraldo Trujillo" userId="9e5f2ca0-ce69-4b78-85ca-b1c2743d385d" providerId="ADAL" clId="{A89C9FC9-D344-49CB-B2B6-33E2115278F6}" dt="2023-11-07T23:36:46.721" v="4563" actId="14100"/>
          <ac:cxnSpMkLst>
            <pc:docMk/>
            <pc:sldMk cId="2032545258" sldId="259"/>
            <ac:cxnSpMk id="14" creationId="{00000000-0000-0000-0000-000000000000}"/>
          </ac:cxnSpMkLst>
        </pc:cxnChg>
        <pc:cxnChg chg="mod">
          <ac:chgData name="Luis Felipe Giraldo Trujillo" userId="9e5f2ca0-ce69-4b78-85ca-b1c2743d385d" providerId="ADAL" clId="{A89C9FC9-D344-49CB-B2B6-33E2115278F6}" dt="2023-11-07T23:36:44.848" v="4562" actId="1076"/>
          <ac:cxnSpMkLst>
            <pc:docMk/>
            <pc:sldMk cId="2032545258" sldId="259"/>
            <ac:cxnSpMk id="32" creationId="{00000000-0000-0000-0000-000000000000}"/>
          </ac:cxnSpMkLst>
        </pc:cxnChg>
        <pc:cxnChg chg="mod">
          <ac:chgData name="Luis Felipe Giraldo Trujillo" userId="9e5f2ca0-ce69-4b78-85ca-b1c2743d385d" providerId="ADAL" clId="{A89C9FC9-D344-49CB-B2B6-33E2115278F6}" dt="2023-11-07T23:36:49.184" v="4564" actId="14100"/>
          <ac:cxnSpMkLst>
            <pc:docMk/>
            <pc:sldMk cId="2032545258" sldId="259"/>
            <ac:cxnSpMk id="34" creationId="{00000000-0000-0000-0000-000000000000}"/>
          </ac:cxnSpMkLst>
        </pc:cxnChg>
      </pc:sldChg>
      <pc:sldChg chg="del">
        <pc:chgData name="Luis Felipe Giraldo Trujillo" userId="9e5f2ca0-ce69-4b78-85ca-b1c2743d385d" providerId="ADAL" clId="{A89C9FC9-D344-49CB-B2B6-33E2115278F6}" dt="2023-11-06T21:01:40.171" v="77" actId="47"/>
        <pc:sldMkLst>
          <pc:docMk/>
          <pc:sldMk cId="1508742774" sldId="261"/>
        </pc:sldMkLst>
      </pc:sldChg>
      <pc:sldChg chg="addSp delSp modSp del mod">
        <pc:chgData name="Luis Felipe Giraldo Trujillo" userId="9e5f2ca0-ce69-4b78-85ca-b1c2743d385d" providerId="ADAL" clId="{A89C9FC9-D344-49CB-B2B6-33E2115278F6}" dt="2023-11-07T03:26:06.866" v="1925" actId="47"/>
        <pc:sldMkLst>
          <pc:docMk/>
          <pc:sldMk cId="1421788466" sldId="262"/>
        </pc:sldMkLst>
        <pc:spChg chg="add mod">
          <ac:chgData name="Luis Felipe Giraldo Trujillo" userId="9e5f2ca0-ce69-4b78-85ca-b1c2743d385d" providerId="ADAL" clId="{A89C9FC9-D344-49CB-B2B6-33E2115278F6}" dt="2023-11-06T21:01:36.929" v="76" actId="20577"/>
          <ac:spMkLst>
            <pc:docMk/>
            <pc:sldMk cId="1421788466" sldId="262"/>
            <ac:spMk id="2" creationId="{C456CF67-0CB0-3CFB-732B-C0FF75FFBDDC}"/>
          </ac:spMkLst>
        </pc:spChg>
        <pc:spChg chg="mod">
          <ac:chgData name="Luis Felipe Giraldo Trujillo" userId="9e5f2ca0-ce69-4b78-85ca-b1c2743d385d" providerId="ADAL" clId="{A89C9FC9-D344-49CB-B2B6-33E2115278F6}" dt="2023-11-06T23:12:55.880" v="232" actId="404"/>
          <ac:spMkLst>
            <pc:docMk/>
            <pc:sldMk cId="1421788466" sldId="262"/>
            <ac:spMk id="3" creationId="{00000000-0000-0000-0000-000000000000}"/>
          </ac:spMkLst>
        </pc:spChg>
        <pc:spChg chg="del">
          <ac:chgData name="Luis Felipe Giraldo Trujillo" userId="9e5f2ca0-ce69-4b78-85ca-b1c2743d385d" providerId="ADAL" clId="{A89C9FC9-D344-49CB-B2B6-33E2115278F6}" dt="2023-11-06T21:01:31.713" v="72" actId="478"/>
          <ac:spMkLst>
            <pc:docMk/>
            <pc:sldMk cId="1421788466" sldId="262"/>
            <ac:spMk id="10" creationId="{00000000-0000-0000-0000-000000000000}"/>
          </ac:spMkLst>
        </pc:spChg>
        <pc:spChg chg="del">
          <ac:chgData name="Luis Felipe Giraldo Trujillo" userId="9e5f2ca0-ce69-4b78-85ca-b1c2743d385d" providerId="ADAL" clId="{A89C9FC9-D344-49CB-B2B6-33E2115278F6}" dt="2023-11-06T21:01:07.860" v="0" actId="478"/>
          <ac:spMkLst>
            <pc:docMk/>
            <pc:sldMk cId="1421788466" sldId="262"/>
            <ac:spMk id="23" creationId="{00000000-0000-0000-0000-000000000000}"/>
          </ac:spMkLst>
        </pc:spChg>
        <pc:cxnChg chg="del">
          <ac:chgData name="Luis Felipe Giraldo Trujillo" userId="9e5f2ca0-ce69-4b78-85ca-b1c2743d385d" providerId="ADAL" clId="{A89C9FC9-D344-49CB-B2B6-33E2115278F6}" dt="2023-11-06T21:01:32.512" v="73" actId="478"/>
          <ac:cxnSpMkLst>
            <pc:docMk/>
            <pc:sldMk cId="1421788466" sldId="262"/>
            <ac:cxnSpMk id="9" creationId="{00000000-0000-0000-0000-000000000000}"/>
          </ac:cxnSpMkLst>
        </pc:cxnChg>
      </pc:sldChg>
      <pc:sldChg chg="del">
        <pc:chgData name="Luis Felipe Giraldo Trujillo" userId="9e5f2ca0-ce69-4b78-85ca-b1c2743d385d" providerId="ADAL" clId="{A89C9FC9-D344-49CB-B2B6-33E2115278F6}" dt="2023-11-06T21:01:41.811" v="78" actId="47"/>
        <pc:sldMkLst>
          <pc:docMk/>
          <pc:sldMk cId="188682662" sldId="263"/>
        </pc:sldMkLst>
      </pc:sldChg>
      <pc:sldChg chg="del">
        <pc:chgData name="Luis Felipe Giraldo Trujillo" userId="9e5f2ca0-ce69-4b78-85ca-b1c2743d385d" providerId="ADAL" clId="{A89C9FC9-D344-49CB-B2B6-33E2115278F6}" dt="2023-11-06T21:01:43.555" v="79" actId="47"/>
        <pc:sldMkLst>
          <pc:docMk/>
          <pc:sldMk cId="1676447605" sldId="264"/>
        </pc:sldMkLst>
      </pc:sldChg>
      <pc:sldChg chg="modSp mod">
        <pc:chgData name="Luis Felipe Giraldo Trujillo" userId="9e5f2ca0-ce69-4b78-85ca-b1c2743d385d" providerId="ADAL" clId="{A89C9FC9-D344-49CB-B2B6-33E2115278F6}" dt="2023-11-06T23:14:41.322" v="326" actId="20577"/>
        <pc:sldMkLst>
          <pc:docMk/>
          <pc:sldMk cId="1526285445" sldId="267"/>
        </pc:sldMkLst>
        <pc:spChg chg="mod">
          <ac:chgData name="Luis Felipe Giraldo Trujillo" userId="9e5f2ca0-ce69-4b78-85ca-b1c2743d385d" providerId="ADAL" clId="{A89C9FC9-D344-49CB-B2B6-33E2115278F6}" dt="2023-11-06T23:14:41.322" v="326" actId="20577"/>
          <ac:spMkLst>
            <pc:docMk/>
            <pc:sldMk cId="1526285445" sldId="267"/>
            <ac:spMk id="11" creationId="{436D1DC4-6780-00F0-42A2-CE7FC583BBC3}"/>
          </ac:spMkLst>
        </pc:spChg>
      </pc:sldChg>
      <pc:sldChg chg="del">
        <pc:chgData name="Luis Felipe Giraldo Trujillo" userId="9e5f2ca0-ce69-4b78-85ca-b1c2743d385d" providerId="ADAL" clId="{A89C9FC9-D344-49CB-B2B6-33E2115278F6}" dt="2023-11-07T06:29:09.631" v="3506" actId="47"/>
        <pc:sldMkLst>
          <pc:docMk/>
          <pc:sldMk cId="4265583666" sldId="289"/>
        </pc:sldMkLst>
      </pc:sldChg>
      <pc:sldChg chg="addSp delSp modSp add mod">
        <pc:chgData name="Luis Felipe Giraldo Trujillo" userId="9e5f2ca0-ce69-4b78-85ca-b1c2743d385d" providerId="ADAL" clId="{A89C9FC9-D344-49CB-B2B6-33E2115278F6}" dt="2023-11-07T06:35:51.430" v="3740" actId="14100"/>
        <pc:sldMkLst>
          <pc:docMk/>
          <pc:sldMk cId="2263616072" sldId="291"/>
        </pc:sldMkLst>
        <pc:spChg chg="add mod">
          <ac:chgData name="Luis Felipe Giraldo Trujillo" userId="9e5f2ca0-ce69-4b78-85ca-b1c2743d385d" providerId="ADAL" clId="{A89C9FC9-D344-49CB-B2B6-33E2115278F6}" dt="2023-11-07T06:35:24.351" v="3727" actId="1076"/>
          <ac:spMkLst>
            <pc:docMk/>
            <pc:sldMk cId="2263616072" sldId="291"/>
            <ac:spMk id="2" creationId="{AA1AA60E-AF6D-4D5E-5DD5-C0B4E679F783}"/>
          </ac:spMkLst>
        </pc:spChg>
        <pc:spChg chg="add mod">
          <ac:chgData name="Luis Felipe Giraldo Trujillo" userId="9e5f2ca0-ce69-4b78-85ca-b1c2743d385d" providerId="ADAL" clId="{A89C9FC9-D344-49CB-B2B6-33E2115278F6}" dt="2023-11-07T06:35:27.190" v="3729" actId="1076"/>
          <ac:spMkLst>
            <pc:docMk/>
            <pc:sldMk cId="2263616072" sldId="291"/>
            <ac:spMk id="39" creationId="{39CD8E3B-1774-86FC-3B5C-F80D625F541E}"/>
          </ac:spMkLst>
        </pc:spChg>
        <pc:spChg chg="add mod">
          <ac:chgData name="Luis Felipe Giraldo Trujillo" userId="9e5f2ca0-ce69-4b78-85ca-b1c2743d385d" providerId="ADAL" clId="{A89C9FC9-D344-49CB-B2B6-33E2115278F6}" dt="2023-11-07T06:35:28.957" v="3731" actId="1076"/>
          <ac:spMkLst>
            <pc:docMk/>
            <pc:sldMk cId="2263616072" sldId="291"/>
            <ac:spMk id="40" creationId="{32DE134D-0BC6-65E5-A10E-8B78AD83FD12}"/>
          </ac:spMkLst>
        </pc:spChg>
        <pc:spChg chg="add mod">
          <ac:chgData name="Luis Felipe Giraldo Trujillo" userId="9e5f2ca0-ce69-4b78-85ca-b1c2743d385d" providerId="ADAL" clId="{A89C9FC9-D344-49CB-B2B6-33E2115278F6}" dt="2023-11-07T06:35:33.237" v="3734" actId="1076"/>
          <ac:spMkLst>
            <pc:docMk/>
            <pc:sldMk cId="2263616072" sldId="291"/>
            <ac:spMk id="41" creationId="{E3518886-D69A-5933-5F7D-0B4F5E245C18}"/>
          </ac:spMkLst>
        </pc:spChg>
        <pc:spChg chg="add mod">
          <ac:chgData name="Luis Felipe Giraldo Trujillo" userId="9e5f2ca0-ce69-4b78-85ca-b1c2743d385d" providerId="ADAL" clId="{A89C9FC9-D344-49CB-B2B6-33E2115278F6}" dt="2023-11-07T06:35:38.578" v="3736" actId="1076"/>
          <ac:spMkLst>
            <pc:docMk/>
            <pc:sldMk cId="2263616072" sldId="291"/>
            <ac:spMk id="45" creationId="{9685A5D5-E71F-94CD-E015-668F2F90A796}"/>
          </ac:spMkLst>
        </pc:spChg>
        <pc:spChg chg="mod">
          <ac:chgData name="Luis Felipe Giraldo Trujillo" userId="9e5f2ca0-ce69-4b78-85ca-b1c2743d385d" providerId="ADAL" clId="{A89C9FC9-D344-49CB-B2B6-33E2115278F6}" dt="2023-11-07T06:35:51.430" v="3740" actId="14100"/>
          <ac:spMkLst>
            <pc:docMk/>
            <pc:sldMk cId="2263616072" sldId="291"/>
            <ac:spMk id="46" creationId="{B5E3EAE7-2DF7-426E-BEDA-E25B2A872454}"/>
          </ac:spMkLst>
        </pc:spChg>
        <pc:spChg chg="del">
          <ac:chgData name="Luis Felipe Giraldo Trujillo" userId="9e5f2ca0-ce69-4b78-85ca-b1c2743d385d" providerId="ADAL" clId="{A89C9FC9-D344-49CB-B2B6-33E2115278F6}" dt="2023-11-07T06:34:54.964" v="3720" actId="478"/>
          <ac:spMkLst>
            <pc:docMk/>
            <pc:sldMk cId="2263616072" sldId="291"/>
            <ac:spMk id="47" creationId="{15F338C8-4FE9-4E0D-81B6-2FCF1B97E23E}"/>
          </ac:spMkLst>
        </pc:spChg>
        <pc:spChg chg="del">
          <ac:chgData name="Luis Felipe Giraldo Trujillo" userId="9e5f2ca0-ce69-4b78-85ca-b1c2743d385d" providerId="ADAL" clId="{A89C9FC9-D344-49CB-B2B6-33E2115278F6}" dt="2023-11-07T06:34:54.964" v="3720" actId="478"/>
          <ac:spMkLst>
            <pc:docMk/>
            <pc:sldMk cId="2263616072" sldId="291"/>
            <ac:spMk id="49" creationId="{5E3785AF-24B2-4D07-96F8-2E4812BFCAAD}"/>
          </ac:spMkLst>
        </pc:spChg>
        <pc:spChg chg="del">
          <ac:chgData name="Luis Felipe Giraldo Trujillo" userId="9e5f2ca0-ce69-4b78-85ca-b1c2743d385d" providerId="ADAL" clId="{A89C9FC9-D344-49CB-B2B6-33E2115278F6}" dt="2023-11-07T06:34:54.964" v="3720" actId="478"/>
          <ac:spMkLst>
            <pc:docMk/>
            <pc:sldMk cId="2263616072" sldId="291"/>
            <ac:spMk id="50" creationId="{0AD75216-0C06-469D-B56A-E067919F9DD1}"/>
          </ac:spMkLst>
        </pc:spChg>
        <pc:spChg chg="add mod">
          <ac:chgData name="Luis Felipe Giraldo Trujillo" userId="9e5f2ca0-ce69-4b78-85ca-b1c2743d385d" providerId="ADAL" clId="{A89C9FC9-D344-49CB-B2B6-33E2115278F6}" dt="2023-11-07T06:35:40.990" v="3738" actId="1076"/>
          <ac:spMkLst>
            <pc:docMk/>
            <pc:sldMk cId="2263616072" sldId="291"/>
            <ac:spMk id="57" creationId="{02BD0A2E-5D5A-48D1-60DC-9367C24546C6}"/>
          </ac:spMkLst>
        </pc:spChg>
      </pc:sldChg>
      <pc:sldChg chg="modSp mod">
        <pc:chgData name="Luis Felipe Giraldo Trujillo" userId="9e5f2ca0-ce69-4b78-85ca-b1c2743d385d" providerId="ADAL" clId="{A89C9FC9-D344-49CB-B2B6-33E2115278F6}" dt="2023-11-07T16:06:48.340" v="3743" actId="1076"/>
        <pc:sldMkLst>
          <pc:docMk/>
          <pc:sldMk cId="146966150" sldId="293"/>
        </pc:sldMkLst>
        <pc:spChg chg="mod">
          <ac:chgData name="Luis Felipe Giraldo Trujillo" userId="9e5f2ca0-ce69-4b78-85ca-b1c2743d385d" providerId="ADAL" clId="{A89C9FC9-D344-49CB-B2B6-33E2115278F6}" dt="2023-11-07T16:06:48.340" v="3743" actId="1076"/>
          <ac:spMkLst>
            <pc:docMk/>
            <pc:sldMk cId="146966150" sldId="293"/>
            <ac:spMk id="2" creationId="{00000000-0000-0000-0000-000000000000}"/>
          </ac:spMkLst>
        </pc:spChg>
        <pc:spChg chg="mod">
          <ac:chgData name="Luis Felipe Giraldo Trujillo" userId="9e5f2ca0-ce69-4b78-85ca-b1c2743d385d" providerId="ADAL" clId="{A89C9FC9-D344-49CB-B2B6-33E2115278F6}" dt="2023-11-07T16:06:48.340" v="3743" actId="1076"/>
          <ac:spMkLst>
            <pc:docMk/>
            <pc:sldMk cId="146966150" sldId="293"/>
            <ac:spMk id="3" creationId="{00000000-0000-0000-0000-000000000000}"/>
          </ac:spMkLst>
        </pc:spChg>
        <pc:spChg chg="mod">
          <ac:chgData name="Luis Felipe Giraldo Trujillo" userId="9e5f2ca0-ce69-4b78-85ca-b1c2743d385d" providerId="ADAL" clId="{A89C9FC9-D344-49CB-B2B6-33E2115278F6}" dt="2023-11-06T22:59:26.636" v="218" actId="20577"/>
          <ac:spMkLst>
            <pc:docMk/>
            <pc:sldMk cId="146966150" sldId="293"/>
            <ac:spMk id="5" creationId="{0BC904C1-0C97-4AC0-B6A2-615BAF0425C5}"/>
          </ac:spMkLst>
        </pc:spChg>
      </pc:sldChg>
      <pc:sldChg chg="addSp delSp modSp">
        <pc:chgData name="Luis Felipe Giraldo Trujillo" userId="9e5f2ca0-ce69-4b78-85ca-b1c2743d385d" providerId="ADAL" clId="{A89C9FC9-D344-49CB-B2B6-33E2115278F6}" dt="2023-11-06T22:59:31.747" v="220"/>
        <pc:sldMkLst>
          <pc:docMk/>
          <pc:sldMk cId="3908290677" sldId="295"/>
        </pc:sldMkLst>
        <pc:spChg chg="add mod">
          <ac:chgData name="Luis Felipe Giraldo Trujillo" userId="9e5f2ca0-ce69-4b78-85ca-b1c2743d385d" providerId="ADAL" clId="{A89C9FC9-D344-49CB-B2B6-33E2115278F6}" dt="2023-11-06T22:59:31.747" v="220"/>
          <ac:spMkLst>
            <pc:docMk/>
            <pc:sldMk cId="3908290677" sldId="295"/>
            <ac:spMk id="2" creationId="{C24C0E30-0F00-DFAB-F6F8-C05522DF68B7}"/>
          </ac:spMkLst>
        </pc:spChg>
        <pc:spChg chg="del">
          <ac:chgData name="Luis Felipe Giraldo Trujillo" userId="9e5f2ca0-ce69-4b78-85ca-b1c2743d385d" providerId="ADAL" clId="{A89C9FC9-D344-49CB-B2B6-33E2115278F6}" dt="2023-11-06T22:59:31.462" v="219" actId="478"/>
          <ac:spMkLst>
            <pc:docMk/>
            <pc:sldMk cId="3908290677" sldId="295"/>
            <ac:spMk id="14" creationId="{3C13B0A2-A6C5-4CD0-9C92-937DD88D5161}"/>
          </ac:spMkLst>
        </pc:spChg>
      </pc:sldChg>
      <pc:sldChg chg="addSp delSp modSp">
        <pc:chgData name="Luis Felipe Giraldo Trujillo" userId="9e5f2ca0-ce69-4b78-85ca-b1c2743d385d" providerId="ADAL" clId="{A89C9FC9-D344-49CB-B2B6-33E2115278F6}" dt="2023-11-06T22:59:35.149" v="222"/>
        <pc:sldMkLst>
          <pc:docMk/>
          <pc:sldMk cId="734610060" sldId="296"/>
        </pc:sldMkLst>
        <pc:spChg chg="add mod">
          <ac:chgData name="Luis Felipe Giraldo Trujillo" userId="9e5f2ca0-ce69-4b78-85ca-b1c2743d385d" providerId="ADAL" clId="{A89C9FC9-D344-49CB-B2B6-33E2115278F6}" dt="2023-11-06T22:59:35.149" v="222"/>
          <ac:spMkLst>
            <pc:docMk/>
            <pc:sldMk cId="734610060" sldId="296"/>
            <ac:spMk id="2" creationId="{91B65977-26AC-9F30-6E4B-B141A0769849}"/>
          </ac:spMkLst>
        </pc:spChg>
        <pc:spChg chg="del">
          <ac:chgData name="Luis Felipe Giraldo Trujillo" userId="9e5f2ca0-ce69-4b78-85ca-b1c2743d385d" providerId="ADAL" clId="{A89C9FC9-D344-49CB-B2B6-33E2115278F6}" dt="2023-11-06T22:59:34.896" v="221" actId="478"/>
          <ac:spMkLst>
            <pc:docMk/>
            <pc:sldMk cId="734610060" sldId="296"/>
            <ac:spMk id="13" creationId="{42D7FC19-1958-46B9-9228-F1D55B722F75}"/>
          </ac:spMkLst>
        </pc:spChg>
      </pc:sldChg>
      <pc:sldChg chg="addSp delSp modSp del">
        <pc:chgData name="Luis Felipe Giraldo Trujillo" userId="9e5f2ca0-ce69-4b78-85ca-b1c2743d385d" providerId="ADAL" clId="{A89C9FC9-D344-49CB-B2B6-33E2115278F6}" dt="2023-11-08T03:31:51.438" v="4610" actId="47"/>
        <pc:sldMkLst>
          <pc:docMk/>
          <pc:sldMk cId="1044174243" sldId="298"/>
        </pc:sldMkLst>
        <pc:spChg chg="add mod">
          <ac:chgData name="Luis Felipe Giraldo Trujillo" userId="9e5f2ca0-ce69-4b78-85ca-b1c2743d385d" providerId="ADAL" clId="{A89C9FC9-D344-49CB-B2B6-33E2115278F6}" dt="2023-11-06T22:59:42.913" v="226"/>
          <ac:spMkLst>
            <pc:docMk/>
            <pc:sldMk cId="1044174243" sldId="298"/>
            <ac:spMk id="2" creationId="{3523AB99-0DFC-5C67-423B-2FABBD500C41}"/>
          </ac:spMkLst>
        </pc:spChg>
        <pc:spChg chg="del">
          <ac:chgData name="Luis Felipe Giraldo Trujillo" userId="9e5f2ca0-ce69-4b78-85ca-b1c2743d385d" providerId="ADAL" clId="{A89C9FC9-D344-49CB-B2B6-33E2115278F6}" dt="2023-11-06T22:59:42.475" v="225" actId="478"/>
          <ac:spMkLst>
            <pc:docMk/>
            <pc:sldMk cId="1044174243" sldId="298"/>
            <ac:spMk id="13" creationId="{2A7F8034-69D4-4D45-8BE4-15E8567ADE21}"/>
          </ac:spMkLst>
        </pc:spChg>
      </pc:sldChg>
      <pc:sldChg chg="addSp modSp del">
        <pc:chgData name="Luis Felipe Giraldo Trujillo" userId="9e5f2ca0-ce69-4b78-85ca-b1c2743d385d" providerId="ADAL" clId="{A89C9FC9-D344-49CB-B2B6-33E2115278F6}" dt="2023-11-08T03:31:49.897" v="4609" actId="47"/>
        <pc:sldMkLst>
          <pc:docMk/>
          <pc:sldMk cId="2737525297" sldId="299"/>
        </pc:sldMkLst>
        <pc:spChg chg="add mod">
          <ac:chgData name="Luis Felipe Giraldo Trujillo" userId="9e5f2ca0-ce69-4b78-85ca-b1c2743d385d" providerId="ADAL" clId="{A89C9FC9-D344-49CB-B2B6-33E2115278F6}" dt="2023-11-06T22:59:45.561" v="227"/>
          <ac:spMkLst>
            <pc:docMk/>
            <pc:sldMk cId="2737525297" sldId="299"/>
            <ac:spMk id="2" creationId="{2D50592A-B1F0-A593-7A55-8B06034F957D}"/>
          </ac:spMkLst>
        </pc:spChg>
      </pc:sldChg>
      <pc:sldChg chg="addSp delSp modSp del">
        <pc:chgData name="Luis Felipe Giraldo Trujillo" userId="9e5f2ca0-ce69-4b78-85ca-b1c2743d385d" providerId="ADAL" clId="{A89C9FC9-D344-49CB-B2B6-33E2115278F6}" dt="2023-11-08T03:31:46.669" v="4608" actId="47"/>
        <pc:sldMkLst>
          <pc:docMk/>
          <pc:sldMk cId="1935636835" sldId="300"/>
        </pc:sldMkLst>
        <pc:spChg chg="add mod">
          <ac:chgData name="Luis Felipe Giraldo Trujillo" userId="9e5f2ca0-ce69-4b78-85ca-b1c2743d385d" providerId="ADAL" clId="{A89C9FC9-D344-49CB-B2B6-33E2115278F6}" dt="2023-11-06T22:59:49.470" v="229"/>
          <ac:spMkLst>
            <pc:docMk/>
            <pc:sldMk cId="1935636835" sldId="300"/>
            <ac:spMk id="2" creationId="{6C6075D3-502C-FD1F-D928-332FD3884B1E}"/>
          </ac:spMkLst>
        </pc:spChg>
        <pc:spChg chg="del">
          <ac:chgData name="Luis Felipe Giraldo Trujillo" userId="9e5f2ca0-ce69-4b78-85ca-b1c2743d385d" providerId="ADAL" clId="{A89C9FC9-D344-49CB-B2B6-33E2115278F6}" dt="2023-11-06T22:59:49.009" v="228" actId="478"/>
          <ac:spMkLst>
            <pc:docMk/>
            <pc:sldMk cId="1935636835" sldId="300"/>
            <ac:spMk id="15" creationId="{497787C7-8539-499E-A24E-19BA4D759419}"/>
          </ac:spMkLst>
        </pc:spChg>
      </pc:sldChg>
      <pc:sldChg chg="addSp delSp modSp del">
        <pc:chgData name="Luis Felipe Giraldo Trujillo" userId="9e5f2ca0-ce69-4b78-85ca-b1c2743d385d" providerId="ADAL" clId="{A89C9FC9-D344-49CB-B2B6-33E2115278F6}" dt="2023-11-08T03:31:46.669" v="4608" actId="47"/>
        <pc:sldMkLst>
          <pc:docMk/>
          <pc:sldMk cId="1129628347" sldId="302"/>
        </pc:sldMkLst>
        <pc:spChg chg="add mod">
          <ac:chgData name="Luis Felipe Giraldo Trujillo" userId="9e5f2ca0-ce69-4b78-85ca-b1c2743d385d" providerId="ADAL" clId="{A89C9FC9-D344-49CB-B2B6-33E2115278F6}" dt="2023-11-06T22:59:53.843" v="231"/>
          <ac:spMkLst>
            <pc:docMk/>
            <pc:sldMk cId="1129628347" sldId="302"/>
            <ac:spMk id="2" creationId="{27D27A21-D884-E5F4-575C-43BA37738296}"/>
          </ac:spMkLst>
        </pc:spChg>
        <pc:spChg chg="del">
          <ac:chgData name="Luis Felipe Giraldo Trujillo" userId="9e5f2ca0-ce69-4b78-85ca-b1c2743d385d" providerId="ADAL" clId="{A89C9FC9-D344-49CB-B2B6-33E2115278F6}" dt="2023-11-06T22:59:53.260" v="230" actId="478"/>
          <ac:spMkLst>
            <pc:docMk/>
            <pc:sldMk cId="1129628347" sldId="302"/>
            <ac:spMk id="18" creationId="{619190FE-05B3-4A2D-939B-3743B092CEC0}"/>
          </ac:spMkLst>
        </pc:spChg>
      </pc:sldChg>
      <pc:sldChg chg="modSp add del mod">
        <pc:chgData name="Luis Felipe Giraldo Trujillo" userId="9e5f2ca0-ce69-4b78-85ca-b1c2743d385d" providerId="ADAL" clId="{A89C9FC9-D344-49CB-B2B6-33E2115278F6}" dt="2023-11-08T03:31:17.886" v="4607" actId="20577"/>
        <pc:sldMkLst>
          <pc:docMk/>
          <pc:sldMk cId="3458953580" sldId="308"/>
        </pc:sldMkLst>
        <pc:spChg chg="mod">
          <ac:chgData name="Luis Felipe Giraldo Trujillo" userId="9e5f2ca0-ce69-4b78-85ca-b1c2743d385d" providerId="ADAL" clId="{A89C9FC9-D344-49CB-B2B6-33E2115278F6}" dt="2023-11-08T03:31:09.113" v="4602" actId="1076"/>
          <ac:spMkLst>
            <pc:docMk/>
            <pc:sldMk cId="3458953580" sldId="308"/>
            <ac:spMk id="2" creationId="{B8D29713-BA20-2011-DA81-3D341560A7C1}"/>
          </ac:spMkLst>
        </pc:spChg>
        <pc:spChg chg="mod">
          <ac:chgData name="Luis Felipe Giraldo Trujillo" userId="9e5f2ca0-ce69-4b78-85ca-b1c2743d385d" providerId="ADAL" clId="{A89C9FC9-D344-49CB-B2B6-33E2115278F6}" dt="2023-11-06T21:01:56.542" v="82" actId="6549"/>
          <ac:spMkLst>
            <pc:docMk/>
            <pc:sldMk cId="3458953580" sldId="308"/>
            <ac:spMk id="5" creationId="{1ED41CB5-E8E1-4856-A0B4-19DEF3D0D745}"/>
          </ac:spMkLst>
        </pc:spChg>
        <pc:spChg chg="mod">
          <ac:chgData name="Luis Felipe Giraldo Trujillo" userId="9e5f2ca0-ce69-4b78-85ca-b1c2743d385d" providerId="ADAL" clId="{A89C9FC9-D344-49CB-B2B6-33E2115278F6}" dt="2023-11-08T03:31:17.886" v="4607" actId="20577"/>
          <ac:spMkLst>
            <pc:docMk/>
            <pc:sldMk cId="3458953580" sldId="308"/>
            <ac:spMk id="6" creationId="{E478A7BE-5F6B-420E-8B3B-8DB8AA141D75}"/>
          </ac:spMkLst>
        </pc:spChg>
        <pc:spChg chg="mod">
          <ac:chgData name="Luis Felipe Giraldo Trujillo" userId="9e5f2ca0-ce69-4b78-85ca-b1c2743d385d" providerId="ADAL" clId="{A89C9FC9-D344-49CB-B2B6-33E2115278F6}" dt="2023-11-08T03:31:01.944" v="4598" actId="1076"/>
          <ac:spMkLst>
            <pc:docMk/>
            <pc:sldMk cId="3458953580" sldId="308"/>
            <ac:spMk id="8" creationId="{66887A13-47E8-4718-B979-83119CCC9107}"/>
          </ac:spMkLst>
        </pc:spChg>
        <pc:spChg chg="mod">
          <ac:chgData name="Luis Felipe Giraldo Trujillo" userId="9e5f2ca0-ce69-4b78-85ca-b1c2743d385d" providerId="ADAL" clId="{A89C9FC9-D344-49CB-B2B6-33E2115278F6}" dt="2023-11-08T03:31:16.328" v="4606" actId="1076"/>
          <ac:spMkLst>
            <pc:docMk/>
            <pc:sldMk cId="3458953580" sldId="308"/>
            <ac:spMk id="12" creationId="{0FE5EB8D-2C63-431F-9841-CD7701B25348}"/>
          </ac:spMkLst>
        </pc:spChg>
        <pc:cxnChg chg="mod ord">
          <ac:chgData name="Luis Felipe Giraldo Trujillo" userId="9e5f2ca0-ce69-4b78-85ca-b1c2743d385d" providerId="ADAL" clId="{A89C9FC9-D344-49CB-B2B6-33E2115278F6}" dt="2023-11-08T03:31:14.431" v="4605" actId="14100"/>
          <ac:cxnSpMkLst>
            <pc:docMk/>
            <pc:sldMk cId="3458953580" sldId="308"/>
            <ac:cxnSpMk id="10" creationId="{B259D193-2DFF-41D0-8D28-9489A2A89EEA}"/>
          </ac:cxnSpMkLst>
        </pc:cxnChg>
      </pc:sldChg>
      <pc:sldChg chg="addSp delSp modSp">
        <pc:chgData name="Luis Felipe Giraldo Trujillo" userId="9e5f2ca0-ce69-4b78-85ca-b1c2743d385d" providerId="ADAL" clId="{A89C9FC9-D344-49CB-B2B6-33E2115278F6}" dt="2023-11-06T22:59:39.144" v="224"/>
        <pc:sldMkLst>
          <pc:docMk/>
          <pc:sldMk cId="3783787069" sldId="312"/>
        </pc:sldMkLst>
        <pc:spChg chg="add mod">
          <ac:chgData name="Luis Felipe Giraldo Trujillo" userId="9e5f2ca0-ce69-4b78-85ca-b1c2743d385d" providerId="ADAL" clId="{A89C9FC9-D344-49CB-B2B6-33E2115278F6}" dt="2023-11-06T22:59:39.144" v="224"/>
          <ac:spMkLst>
            <pc:docMk/>
            <pc:sldMk cId="3783787069" sldId="312"/>
            <ac:spMk id="3" creationId="{F233A085-2751-6F5D-95AD-C92C0A017CB8}"/>
          </ac:spMkLst>
        </pc:spChg>
        <pc:spChg chg="del">
          <ac:chgData name="Luis Felipe Giraldo Trujillo" userId="9e5f2ca0-ce69-4b78-85ca-b1c2743d385d" providerId="ADAL" clId="{A89C9FC9-D344-49CB-B2B6-33E2115278F6}" dt="2023-11-06T22:59:38.368" v="223" actId="478"/>
          <ac:spMkLst>
            <pc:docMk/>
            <pc:sldMk cId="3783787069" sldId="312"/>
            <ac:spMk id="13" creationId="{42D7FC19-1958-46B9-9228-F1D55B722F75}"/>
          </ac:spMkLst>
        </pc:spChg>
      </pc:sldChg>
      <pc:sldChg chg="modSp mod">
        <pc:chgData name="Luis Felipe Giraldo Trujillo" userId="9e5f2ca0-ce69-4b78-85ca-b1c2743d385d" providerId="ADAL" clId="{A89C9FC9-D344-49CB-B2B6-33E2115278F6}" dt="2023-11-06T21:03:37.969" v="122" actId="207"/>
        <pc:sldMkLst>
          <pc:docMk/>
          <pc:sldMk cId="1254023435" sldId="317"/>
        </pc:sldMkLst>
        <pc:spChg chg="mod">
          <ac:chgData name="Luis Felipe Giraldo Trujillo" userId="9e5f2ca0-ce69-4b78-85ca-b1c2743d385d" providerId="ADAL" clId="{A89C9FC9-D344-49CB-B2B6-33E2115278F6}" dt="2023-11-06T21:03:34.321" v="121" actId="207"/>
          <ac:spMkLst>
            <pc:docMk/>
            <pc:sldMk cId="1254023435" sldId="317"/>
            <ac:spMk id="4" creationId="{1014829C-8A5A-417C-99AB-6D08031CCC73}"/>
          </ac:spMkLst>
        </pc:spChg>
        <pc:spChg chg="mod">
          <ac:chgData name="Luis Felipe Giraldo Trujillo" userId="9e5f2ca0-ce69-4b78-85ca-b1c2743d385d" providerId="ADAL" clId="{A89C9FC9-D344-49CB-B2B6-33E2115278F6}" dt="2023-11-06T21:03:34.321" v="121" actId="207"/>
          <ac:spMkLst>
            <pc:docMk/>
            <pc:sldMk cId="1254023435" sldId="317"/>
            <ac:spMk id="6" creationId="{12A2EB1E-F4E0-4603-B0AE-32E6C7DED474}"/>
          </ac:spMkLst>
        </pc:spChg>
        <pc:spChg chg="mod">
          <ac:chgData name="Luis Felipe Giraldo Trujillo" userId="9e5f2ca0-ce69-4b78-85ca-b1c2743d385d" providerId="ADAL" clId="{A89C9FC9-D344-49CB-B2B6-33E2115278F6}" dt="2023-11-06T21:03:37.969" v="122" actId="207"/>
          <ac:spMkLst>
            <pc:docMk/>
            <pc:sldMk cId="1254023435" sldId="317"/>
            <ac:spMk id="8" creationId="{31B99072-177F-40BA-B393-E8C19211A1D5}"/>
          </ac:spMkLst>
        </pc:spChg>
      </pc:sldChg>
      <pc:sldChg chg="delSp modSp mod ord">
        <pc:chgData name="Luis Felipe Giraldo Trujillo" userId="9e5f2ca0-ce69-4b78-85ca-b1c2743d385d" providerId="ADAL" clId="{A89C9FC9-D344-49CB-B2B6-33E2115278F6}" dt="2023-11-07T19:52:42.457" v="4281" actId="20577"/>
        <pc:sldMkLst>
          <pc:docMk/>
          <pc:sldMk cId="3801720269" sldId="337"/>
        </pc:sldMkLst>
        <pc:spChg chg="mod">
          <ac:chgData name="Luis Felipe Giraldo Trujillo" userId="9e5f2ca0-ce69-4b78-85ca-b1c2743d385d" providerId="ADAL" clId="{A89C9FC9-D344-49CB-B2B6-33E2115278F6}" dt="2023-11-07T19:52:42.457" v="4281" actId="20577"/>
          <ac:spMkLst>
            <pc:docMk/>
            <pc:sldMk cId="3801720269" sldId="337"/>
            <ac:spMk id="3" creationId="{95C783E4-DC21-4BD2-876D-B3ED5997B6C1}"/>
          </ac:spMkLst>
        </pc:spChg>
        <pc:spChg chg="mod">
          <ac:chgData name="Luis Felipe Giraldo Trujillo" userId="9e5f2ca0-ce69-4b78-85ca-b1c2743d385d" providerId="ADAL" clId="{A89C9FC9-D344-49CB-B2B6-33E2115278F6}" dt="2023-11-07T06:23:36.630" v="3321" actId="1076"/>
          <ac:spMkLst>
            <pc:docMk/>
            <pc:sldMk cId="3801720269" sldId="337"/>
            <ac:spMk id="46" creationId="{B5E3EAE7-2DF7-426E-BEDA-E25B2A872454}"/>
          </ac:spMkLst>
        </pc:spChg>
        <pc:spChg chg="del">
          <ac:chgData name="Luis Felipe Giraldo Trujillo" userId="9e5f2ca0-ce69-4b78-85ca-b1c2743d385d" providerId="ADAL" clId="{A89C9FC9-D344-49CB-B2B6-33E2115278F6}" dt="2023-11-07T06:23:23.702" v="3313" actId="478"/>
          <ac:spMkLst>
            <pc:docMk/>
            <pc:sldMk cId="3801720269" sldId="337"/>
            <ac:spMk id="47" creationId="{15F338C8-4FE9-4E0D-81B6-2FCF1B97E23E}"/>
          </ac:spMkLst>
        </pc:spChg>
        <pc:spChg chg="del">
          <ac:chgData name="Luis Felipe Giraldo Trujillo" userId="9e5f2ca0-ce69-4b78-85ca-b1c2743d385d" providerId="ADAL" clId="{A89C9FC9-D344-49CB-B2B6-33E2115278F6}" dt="2023-11-07T06:23:22.360" v="3312" actId="478"/>
          <ac:spMkLst>
            <pc:docMk/>
            <pc:sldMk cId="3801720269" sldId="337"/>
            <ac:spMk id="49" creationId="{5E3785AF-24B2-4D07-96F8-2E4812BFCAAD}"/>
          </ac:spMkLst>
        </pc:spChg>
        <pc:spChg chg="del">
          <ac:chgData name="Luis Felipe Giraldo Trujillo" userId="9e5f2ca0-ce69-4b78-85ca-b1c2743d385d" providerId="ADAL" clId="{A89C9FC9-D344-49CB-B2B6-33E2115278F6}" dt="2023-11-07T06:23:24.744" v="3314" actId="478"/>
          <ac:spMkLst>
            <pc:docMk/>
            <pc:sldMk cId="3801720269" sldId="337"/>
            <ac:spMk id="50" creationId="{0AD75216-0C06-469D-B56A-E067919F9DD1}"/>
          </ac:spMkLst>
        </pc:spChg>
      </pc:sldChg>
      <pc:sldChg chg="modSp mod ord">
        <pc:chgData name="Luis Felipe Giraldo Trujillo" userId="9e5f2ca0-ce69-4b78-85ca-b1c2743d385d" providerId="ADAL" clId="{A89C9FC9-D344-49CB-B2B6-33E2115278F6}" dt="2023-11-07T06:31:28.416" v="3619" actId="207"/>
        <pc:sldMkLst>
          <pc:docMk/>
          <pc:sldMk cId="2618486663" sldId="339"/>
        </pc:sldMkLst>
        <pc:spChg chg="mod">
          <ac:chgData name="Luis Felipe Giraldo Trujillo" userId="9e5f2ca0-ce69-4b78-85ca-b1c2743d385d" providerId="ADAL" clId="{A89C9FC9-D344-49CB-B2B6-33E2115278F6}" dt="2023-11-07T06:31:28.416" v="3619" actId="207"/>
          <ac:spMkLst>
            <pc:docMk/>
            <pc:sldMk cId="2618486663" sldId="339"/>
            <ac:spMk id="48" creationId="{8485615C-4F9A-4791-ABB3-2F8AD22D1EED}"/>
          </ac:spMkLst>
        </pc:spChg>
      </pc:sldChg>
      <pc:sldChg chg="modSp mod">
        <pc:chgData name="Luis Felipe Giraldo Trujillo" userId="9e5f2ca0-ce69-4b78-85ca-b1c2743d385d" providerId="ADAL" clId="{A89C9FC9-D344-49CB-B2B6-33E2115278F6}" dt="2023-11-07T06:25:53.125" v="3370" actId="20577"/>
        <pc:sldMkLst>
          <pc:docMk/>
          <pc:sldMk cId="283902189" sldId="346"/>
        </pc:sldMkLst>
        <pc:spChg chg="mod">
          <ac:chgData name="Luis Felipe Giraldo Trujillo" userId="9e5f2ca0-ce69-4b78-85ca-b1c2743d385d" providerId="ADAL" clId="{A89C9FC9-D344-49CB-B2B6-33E2115278F6}" dt="2023-11-07T06:25:53.125" v="3370" actId="20577"/>
          <ac:spMkLst>
            <pc:docMk/>
            <pc:sldMk cId="283902189" sldId="346"/>
            <ac:spMk id="24" creationId="{33258C6C-5718-4773-B573-3346B6B537A3}"/>
          </ac:spMkLst>
        </pc:spChg>
      </pc:sldChg>
      <pc:sldChg chg="addSp delSp modSp mod">
        <pc:chgData name="Luis Felipe Giraldo Trujillo" userId="9e5f2ca0-ce69-4b78-85ca-b1c2743d385d" providerId="ADAL" clId="{A89C9FC9-D344-49CB-B2B6-33E2115278F6}" dt="2023-11-07T16:59:22.240" v="3858" actId="1076"/>
        <pc:sldMkLst>
          <pc:docMk/>
          <pc:sldMk cId="1346617491" sldId="347"/>
        </pc:sldMkLst>
        <pc:spChg chg="mod">
          <ac:chgData name="Luis Felipe Giraldo Trujillo" userId="9e5f2ca0-ce69-4b78-85ca-b1c2743d385d" providerId="ADAL" clId="{A89C9FC9-D344-49CB-B2B6-33E2115278F6}" dt="2023-11-07T16:59:22.240" v="3858" actId="1076"/>
          <ac:spMkLst>
            <pc:docMk/>
            <pc:sldMk cId="1346617491" sldId="347"/>
            <ac:spMk id="13" creationId="{AF4CF4B2-34AE-41CB-8F6F-441C120227DA}"/>
          </ac:spMkLst>
        </pc:spChg>
        <pc:spChg chg="mod">
          <ac:chgData name="Luis Felipe Giraldo Trujillo" userId="9e5f2ca0-ce69-4b78-85ca-b1c2743d385d" providerId="ADAL" clId="{A89C9FC9-D344-49CB-B2B6-33E2115278F6}" dt="2023-11-07T06:26:13.647" v="3400" actId="20577"/>
          <ac:spMkLst>
            <pc:docMk/>
            <pc:sldMk cId="1346617491" sldId="347"/>
            <ac:spMk id="24" creationId="{33258C6C-5718-4773-B573-3346B6B537A3}"/>
          </ac:spMkLst>
        </pc:spChg>
        <pc:spChg chg="mod">
          <ac:chgData name="Luis Felipe Giraldo Trujillo" userId="9e5f2ca0-ce69-4b78-85ca-b1c2743d385d" providerId="ADAL" clId="{A89C9FC9-D344-49CB-B2B6-33E2115278F6}" dt="2023-11-07T16:59:18.257" v="3857" actId="1076"/>
          <ac:spMkLst>
            <pc:docMk/>
            <pc:sldMk cId="1346617491" sldId="347"/>
            <ac:spMk id="30" creationId="{F747F879-E6B6-49FE-AA26-0AD1D4ADE467}"/>
          </ac:spMkLst>
        </pc:spChg>
        <pc:spChg chg="add del mod">
          <ac:chgData name="Luis Felipe Giraldo Trujillo" userId="9e5f2ca0-ce69-4b78-85ca-b1c2743d385d" providerId="ADAL" clId="{A89C9FC9-D344-49CB-B2B6-33E2115278F6}" dt="2023-11-07T06:26:56.350" v="3425" actId="1076"/>
          <ac:spMkLst>
            <pc:docMk/>
            <pc:sldMk cId="1346617491" sldId="347"/>
            <ac:spMk id="31" creationId="{6045082C-89F8-45B8-B839-60DF90D4D0EB}"/>
          </ac:spMkLst>
        </pc:spChg>
        <pc:spChg chg="mod">
          <ac:chgData name="Luis Felipe Giraldo Trujillo" userId="9e5f2ca0-ce69-4b78-85ca-b1c2743d385d" providerId="ADAL" clId="{A89C9FC9-D344-49CB-B2B6-33E2115278F6}" dt="2023-11-07T06:27:14.582" v="3430" actId="207"/>
          <ac:spMkLst>
            <pc:docMk/>
            <pc:sldMk cId="1346617491" sldId="347"/>
            <ac:spMk id="32" creationId="{BEF853CA-2AB2-4C8D-9907-8EE81502CB54}"/>
          </ac:spMkLst>
        </pc:spChg>
        <pc:spChg chg="add del mod">
          <ac:chgData name="Luis Felipe Giraldo Trujillo" userId="9e5f2ca0-ce69-4b78-85ca-b1c2743d385d" providerId="ADAL" clId="{A89C9FC9-D344-49CB-B2B6-33E2115278F6}" dt="2023-11-07T06:27:02.070" v="3427" actId="1076"/>
          <ac:spMkLst>
            <pc:docMk/>
            <pc:sldMk cId="1346617491" sldId="347"/>
            <ac:spMk id="33" creationId="{F551E708-DEA1-4A8E-BB9C-77DBCFF81A39}"/>
          </ac:spMkLst>
        </pc:spChg>
        <pc:spChg chg="add del mod">
          <ac:chgData name="Luis Felipe Giraldo Trujillo" userId="9e5f2ca0-ce69-4b78-85ca-b1c2743d385d" providerId="ADAL" clId="{A89C9FC9-D344-49CB-B2B6-33E2115278F6}" dt="2023-11-07T06:26:59.613" v="3426" actId="1076"/>
          <ac:spMkLst>
            <pc:docMk/>
            <pc:sldMk cId="1346617491" sldId="347"/>
            <ac:spMk id="34" creationId="{6656D321-CF86-49CB-BEF7-DB24B61D3AF6}"/>
          </ac:spMkLst>
        </pc:spChg>
      </pc:sldChg>
      <pc:sldChg chg="del">
        <pc:chgData name="Luis Felipe Giraldo Trujillo" userId="9e5f2ca0-ce69-4b78-85ca-b1c2743d385d" providerId="ADAL" clId="{A89C9FC9-D344-49CB-B2B6-33E2115278F6}" dt="2023-11-07T06:27:23.894" v="3432" actId="47"/>
        <pc:sldMkLst>
          <pc:docMk/>
          <pc:sldMk cId="3267312382" sldId="349"/>
        </pc:sldMkLst>
      </pc:sldChg>
      <pc:sldChg chg="del">
        <pc:chgData name="Luis Felipe Giraldo Trujillo" userId="9e5f2ca0-ce69-4b78-85ca-b1c2743d385d" providerId="ADAL" clId="{A89C9FC9-D344-49CB-B2B6-33E2115278F6}" dt="2023-11-07T06:27:44.283" v="3443" actId="47"/>
        <pc:sldMkLst>
          <pc:docMk/>
          <pc:sldMk cId="199635261" sldId="368"/>
        </pc:sldMkLst>
      </pc:sldChg>
      <pc:sldChg chg="addSp delSp modSp add mod">
        <pc:chgData name="Luis Felipe Giraldo Trujillo" userId="9e5f2ca0-ce69-4b78-85ca-b1c2743d385d" providerId="ADAL" clId="{A89C9FC9-D344-49CB-B2B6-33E2115278F6}" dt="2023-11-08T03:32:59.167" v="4686" actId="20577"/>
        <pc:sldMkLst>
          <pc:docMk/>
          <pc:sldMk cId="3270041009" sldId="375"/>
        </pc:sldMkLst>
        <pc:spChg chg="add mod">
          <ac:chgData name="Luis Felipe Giraldo Trujillo" userId="9e5f2ca0-ce69-4b78-85ca-b1c2743d385d" providerId="ADAL" clId="{A89C9FC9-D344-49CB-B2B6-33E2115278F6}" dt="2023-11-07T19:58:12.211" v="4301" actId="1076"/>
          <ac:spMkLst>
            <pc:docMk/>
            <pc:sldMk cId="3270041009" sldId="375"/>
            <ac:spMk id="2" creationId="{014ADF5F-8C36-DDCB-881A-B8DEA5BE3E3A}"/>
          </ac:spMkLst>
        </pc:spChg>
        <pc:spChg chg="mod">
          <ac:chgData name="Luis Felipe Giraldo Trujillo" userId="9e5f2ca0-ce69-4b78-85ca-b1c2743d385d" providerId="ADAL" clId="{A89C9FC9-D344-49CB-B2B6-33E2115278F6}" dt="2023-11-08T03:32:59.167" v="4686" actId="20577"/>
          <ac:spMkLst>
            <pc:docMk/>
            <pc:sldMk cId="3270041009" sldId="375"/>
            <ac:spMk id="3" creationId="{3692E099-88A3-406E-9208-0DDBC8DCDBCE}"/>
          </ac:spMkLst>
        </pc:spChg>
        <pc:spChg chg="mod">
          <ac:chgData name="Luis Felipe Giraldo Trujillo" userId="9e5f2ca0-ce69-4b78-85ca-b1c2743d385d" providerId="ADAL" clId="{A89C9FC9-D344-49CB-B2B6-33E2115278F6}" dt="2023-11-07T17:21:38.451" v="4072" actId="1076"/>
          <ac:spMkLst>
            <pc:docMk/>
            <pc:sldMk cId="3270041009" sldId="375"/>
            <ac:spMk id="5" creationId="{26B63A39-1059-4474-92AA-FC25B170A0D7}"/>
          </ac:spMkLst>
        </pc:spChg>
        <pc:spChg chg="mod">
          <ac:chgData name="Luis Felipe Giraldo Trujillo" userId="9e5f2ca0-ce69-4b78-85ca-b1c2743d385d" providerId="ADAL" clId="{A89C9FC9-D344-49CB-B2B6-33E2115278F6}" dt="2023-11-07T17:21:38.451" v="4072" actId="1076"/>
          <ac:spMkLst>
            <pc:docMk/>
            <pc:sldMk cId="3270041009" sldId="375"/>
            <ac:spMk id="6" creationId="{F430F368-53C7-46A3-824D-C85EBE23821C}"/>
          </ac:spMkLst>
        </pc:spChg>
        <pc:spChg chg="mod">
          <ac:chgData name="Luis Felipe Giraldo Trujillo" userId="9e5f2ca0-ce69-4b78-85ca-b1c2743d385d" providerId="ADAL" clId="{A89C9FC9-D344-49CB-B2B6-33E2115278F6}" dt="2023-11-07T17:21:38.451" v="4072" actId="1076"/>
          <ac:spMkLst>
            <pc:docMk/>
            <pc:sldMk cId="3270041009" sldId="375"/>
            <ac:spMk id="8" creationId="{3981A90F-0CB3-4A0E-8459-4FC7444AE726}"/>
          </ac:spMkLst>
        </pc:spChg>
        <pc:spChg chg="add mod">
          <ac:chgData name="Luis Felipe Giraldo Trujillo" userId="9e5f2ca0-ce69-4b78-85ca-b1c2743d385d" providerId="ADAL" clId="{A89C9FC9-D344-49CB-B2B6-33E2115278F6}" dt="2023-11-07T19:58:12.211" v="4301" actId="1076"/>
          <ac:spMkLst>
            <pc:docMk/>
            <pc:sldMk cId="3270041009" sldId="375"/>
            <ac:spMk id="9" creationId="{1A1B242B-32E6-A939-E6CE-00091DA96B5D}"/>
          </ac:spMkLst>
        </pc:spChg>
        <pc:spChg chg="mod">
          <ac:chgData name="Luis Felipe Giraldo Trujillo" userId="9e5f2ca0-ce69-4b78-85ca-b1c2743d385d" providerId="ADAL" clId="{A89C9FC9-D344-49CB-B2B6-33E2115278F6}" dt="2023-11-07T17:21:38.451" v="4072" actId="1076"/>
          <ac:spMkLst>
            <pc:docMk/>
            <pc:sldMk cId="3270041009" sldId="375"/>
            <ac:spMk id="10" creationId="{BCC5A055-75ED-4E5A-86C4-38E81297387A}"/>
          </ac:spMkLst>
        </pc:spChg>
        <pc:spChg chg="add mod">
          <ac:chgData name="Luis Felipe Giraldo Trujillo" userId="9e5f2ca0-ce69-4b78-85ca-b1c2743d385d" providerId="ADAL" clId="{A89C9FC9-D344-49CB-B2B6-33E2115278F6}" dt="2023-11-07T19:58:12.211" v="4301" actId="1076"/>
          <ac:spMkLst>
            <pc:docMk/>
            <pc:sldMk cId="3270041009" sldId="375"/>
            <ac:spMk id="11" creationId="{38202A77-4D84-1B79-59A1-9ACE17E49F71}"/>
          </ac:spMkLst>
        </pc:spChg>
        <pc:spChg chg="mod">
          <ac:chgData name="Luis Felipe Giraldo Trujillo" userId="9e5f2ca0-ce69-4b78-85ca-b1c2743d385d" providerId="ADAL" clId="{A89C9FC9-D344-49CB-B2B6-33E2115278F6}" dt="2023-11-07T17:21:38.451" v="4072" actId="1076"/>
          <ac:spMkLst>
            <pc:docMk/>
            <pc:sldMk cId="3270041009" sldId="375"/>
            <ac:spMk id="12" creationId="{5A98D926-DFE8-464F-B2E0-FC882CF3C15A}"/>
          </ac:spMkLst>
        </pc:spChg>
        <pc:spChg chg="mod">
          <ac:chgData name="Luis Felipe Giraldo Trujillo" userId="9e5f2ca0-ce69-4b78-85ca-b1c2743d385d" providerId="ADAL" clId="{A89C9FC9-D344-49CB-B2B6-33E2115278F6}" dt="2023-11-07T17:21:38.451" v="4072" actId="1076"/>
          <ac:spMkLst>
            <pc:docMk/>
            <pc:sldMk cId="3270041009" sldId="375"/>
            <ac:spMk id="22" creationId="{97E1F455-7C9F-40FF-A859-516A7AC4B31A}"/>
          </ac:spMkLst>
        </pc:spChg>
        <pc:spChg chg="mod">
          <ac:chgData name="Luis Felipe Giraldo Trujillo" userId="9e5f2ca0-ce69-4b78-85ca-b1c2743d385d" providerId="ADAL" clId="{A89C9FC9-D344-49CB-B2B6-33E2115278F6}" dt="2023-11-07T17:21:38.451" v="4072" actId="1076"/>
          <ac:spMkLst>
            <pc:docMk/>
            <pc:sldMk cId="3270041009" sldId="375"/>
            <ac:spMk id="23" creationId="{F2317E82-157D-48F3-8FBC-917588831D45}"/>
          </ac:spMkLst>
        </pc:spChg>
        <pc:spChg chg="mod">
          <ac:chgData name="Luis Felipe Giraldo Trujillo" userId="9e5f2ca0-ce69-4b78-85ca-b1c2743d385d" providerId="ADAL" clId="{A89C9FC9-D344-49CB-B2B6-33E2115278F6}" dt="2023-11-07T17:21:38.451" v="4072" actId="1076"/>
          <ac:spMkLst>
            <pc:docMk/>
            <pc:sldMk cId="3270041009" sldId="375"/>
            <ac:spMk id="24" creationId="{96108273-F3F7-44CE-B4BC-553D46D6D02D}"/>
          </ac:spMkLst>
        </pc:spChg>
        <pc:spChg chg="mod">
          <ac:chgData name="Luis Felipe Giraldo Trujillo" userId="9e5f2ca0-ce69-4b78-85ca-b1c2743d385d" providerId="ADAL" clId="{A89C9FC9-D344-49CB-B2B6-33E2115278F6}" dt="2023-11-07T17:21:38.451" v="4072" actId="1076"/>
          <ac:spMkLst>
            <pc:docMk/>
            <pc:sldMk cId="3270041009" sldId="375"/>
            <ac:spMk id="25" creationId="{E30C785B-2B03-44CE-9CD7-EC50C1A591D8}"/>
          </ac:spMkLst>
        </pc:spChg>
        <pc:spChg chg="mod">
          <ac:chgData name="Luis Felipe Giraldo Trujillo" userId="9e5f2ca0-ce69-4b78-85ca-b1c2743d385d" providerId="ADAL" clId="{A89C9FC9-D344-49CB-B2B6-33E2115278F6}" dt="2023-11-07T17:21:38.451" v="4072" actId="1076"/>
          <ac:spMkLst>
            <pc:docMk/>
            <pc:sldMk cId="3270041009" sldId="375"/>
            <ac:spMk id="26" creationId="{FF147D4A-648F-47F8-90D2-B7DA8C2CA2DA}"/>
          </ac:spMkLst>
        </pc:spChg>
        <pc:spChg chg="del mod">
          <ac:chgData name="Luis Felipe Giraldo Trujillo" userId="9e5f2ca0-ce69-4b78-85ca-b1c2743d385d" providerId="ADAL" clId="{A89C9FC9-D344-49CB-B2B6-33E2115278F6}" dt="2023-11-07T19:58:09.007" v="4299" actId="478"/>
          <ac:spMkLst>
            <pc:docMk/>
            <pc:sldMk cId="3270041009" sldId="375"/>
            <ac:spMk id="27" creationId="{638EF6CC-2264-4896-8950-258259841564}"/>
          </ac:spMkLst>
        </pc:spChg>
        <pc:spChg chg="del mod">
          <ac:chgData name="Luis Felipe Giraldo Trujillo" userId="9e5f2ca0-ce69-4b78-85ca-b1c2743d385d" providerId="ADAL" clId="{A89C9FC9-D344-49CB-B2B6-33E2115278F6}" dt="2023-11-07T19:58:05.511" v="4298" actId="478"/>
          <ac:spMkLst>
            <pc:docMk/>
            <pc:sldMk cId="3270041009" sldId="375"/>
            <ac:spMk id="28" creationId="{E90E73C8-772D-48B9-83B4-01545DC82101}"/>
          </ac:spMkLst>
        </pc:spChg>
        <pc:spChg chg="del mod">
          <ac:chgData name="Luis Felipe Giraldo Trujillo" userId="9e5f2ca0-ce69-4b78-85ca-b1c2743d385d" providerId="ADAL" clId="{A89C9FC9-D344-49CB-B2B6-33E2115278F6}" dt="2023-11-07T19:58:05.511" v="4298" actId="478"/>
          <ac:spMkLst>
            <pc:docMk/>
            <pc:sldMk cId="3270041009" sldId="375"/>
            <ac:spMk id="29" creationId="{BB86AE59-C978-416B-B27D-81A1AFAE5B77}"/>
          </ac:spMkLst>
        </pc:spChg>
        <pc:cxnChg chg="mod">
          <ac:chgData name="Luis Felipe Giraldo Trujillo" userId="9e5f2ca0-ce69-4b78-85ca-b1c2743d385d" providerId="ADAL" clId="{A89C9FC9-D344-49CB-B2B6-33E2115278F6}" dt="2023-11-07T17:21:38.451" v="4072" actId="1076"/>
          <ac:cxnSpMkLst>
            <pc:docMk/>
            <pc:sldMk cId="3270041009" sldId="375"/>
            <ac:cxnSpMk id="7" creationId="{AE8548C8-11A1-4892-9293-03E724652193}"/>
          </ac:cxnSpMkLst>
        </pc:cxnChg>
        <pc:cxnChg chg="mod">
          <ac:chgData name="Luis Felipe Giraldo Trujillo" userId="9e5f2ca0-ce69-4b78-85ca-b1c2743d385d" providerId="ADAL" clId="{A89C9FC9-D344-49CB-B2B6-33E2115278F6}" dt="2023-11-07T17:21:38.451" v="4072" actId="1076"/>
          <ac:cxnSpMkLst>
            <pc:docMk/>
            <pc:sldMk cId="3270041009" sldId="375"/>
            <ac:cxnSpMk id="14" creationId="{A1F1A615-8BB8-4388-A747-3FBBF51F9493}"/>
          </ac:cxnSpMkLst>
        </pc:cxnChg>
        <pc:cxnChg chg="mod">
          <ac:chgData name="Luis Felipe Giraldo Trujillo" userId="9e5f2ca0-ce69-4b78-85ca-b1c2743d385d" providerId="ADAL" clId="{A89C9FC9-D344-49CB-B2B6-33E2115278F6}" dt="2023-11-07T17:21:38.451" v="4072" actId="1076"/>
          <ac:cxnSpMkLst>
            <pc:docMk/>
            <pc:sldMk cId="3270041009" sldId="375"/>
            <ac:cxnSpMk id="16" creationId="{36211D85-E99E-4DF7-9FC0-8EF37B7E2665}"/>
          </ac:cxnSpMkLst>
        </pc:cxnChg>
        <pc:cxnChg chg="mod">
          <ac:chgData name="Luis Felipe Giraldo Trujillo" userId="9e5f2ca0-ce69-4b78-85ca-b1c2743d385d" providerId="ADAL" clId="{A89C9FC9-D344-49CB-B2B6-33E2115278F6}" dt="2023-11-07T17:21:38.451" v="4072" actId="1076"/>
          <ac:cxnSpMkLst>
            <pc:docMk/>
            <pc:sldMk cId="3270041009" sldId="375"/>
            <ac:cxnSpMk id="20" creationId="{59298A33-CA30-4E4B-AFB6-142C66F9AD86}"/>
          </ac:cxnSpMkLst>
        </pc:cxnChg>
      </pc:sldChg>
      <pc:sldChg chg="add del">
        <pc:chgData name="Luis Felipe Giraldo Trujillo" userId="9e5f2ca0-ce69-4b78-85ca-b1c2743d385d" providerId="ADAL" clId="{A89C9FC9-D344-49CB-B2B6-33E2115278F6}" dt="2023-11-07T17:21:45.205" v="4073" actId="47"/>
        <pc:sldMkLst>
          <pc:docMk/>
          <pc:sldMk cId="1549224898" sldId="379"/>
        </pc:sldMkLst>
      </pc:sldChg>
      <pc:sldChg chg="modSp add mod">
        <pc:chgData name="Luis Felipe Giraldo Trujillo" userId="9e5f2ca0-ce69-4b78-85ca-b1c2743d385d" providerId="ADAL" clId="{A89C9FC9-D344-49CB-B2B6-33E2115278F6}" dt="2023-11-07T17:26:32.058" v="4193" actId="1076"/>
        <pc:sldMkLst>
          <pc:docMk/>
          <pc:sldMk cId="148539182" sldId="380"/>
        </pc:sldMkLst>
        <pc:spChg chg="mod">
          <ac:chgData name="Luis Felipe Giraldo Trujillo" userId="9e5f2ca0-ce69-4b78-85ca-b1c2743d385d" providerId="ADAL" clId="{A89C9FC9-D344-49CB-B2B6-33E2115278F6}" dt="2023-11-07T17:26:32.058" v="4193" actId="1076"/>
          <ac:spMkLst>
            <pc:docMk/>
            <pc:sldMk cId="148539182" sldId="380"/>
            <ac:spMk id="5" creationId="{26B63A39-1059-4474-92AA-FC25B170A0D7}"/>
          </ac:spMkLst>
        </pc:spChg>
        <pc:spChg chg="mod">
          <ac:chgData name="Luis Felipe Giraldo Trujillo" userId="9e5f2ca0-ce69-4b78-85ca-b1c2743d385d" providerId="ADAL" clId="{A89C9FC9-D344-49CB-B2B6-33E2115278F6}" dt="2023-11-07T17:26:32.058" v="4193" actId="1076"/>
          <ac:spMkLst>
            <pc:docMk/>
            <pc:sldMk cId="148539182" sldId="380"/>
            <ac:spMk id="8" creationId="{3981A90F-0CB3-4A0E-8459-4FC7444AE726}"/>
          </ac:spMkLst>
        </pc:spChg>
        <pc:spChg chg="mod">
          <ac:chgData name="Luis Felipe Giraldo Trujillo" userId="9e5f2ca0-ce69-4b78-85ca-b1c2743d385d" providerId="ADAL" clId="{A89C9FC9-D344-49CB-B2B6-33E2115278F6}" dt="2023-11-07T17:26:32.058" v="4193" actId="1076"/>
          <ac:spMkLst>
            <pc:docMk/>
            <pc:sldMk cId="148539182" sldId="380"/>
            <ac:spMk id="10" creationId="{BCC5A055-75ED-4E5A-86C4-38E81297387A}"/>
          </ac:spMkLst>
        </pc:spChg>
        <pc:spChg chg="mod">
          <ac:chgData name="Luis Felipe Giraldo Trujillo" userId="9e5f2ca0-ce69-4b78-85ca-b1c2743d385d" providerId="ADAL" clId="{A89C9FC9-D344-49CB-B2B6-33E2115278F6}" dt="2023-11-07T17:26:32.058" v="4193" actId="1076"/>
          <ac:spMkLst>
            <pc:docMk/>
            <pc:sldMk cId="148539182" sldId="380"/>
            <ac:spMk id="12" creationId="{5A98D926-DFE8-464F-B2E0-FC882CF3C15A}"/>
          </ac:spMkLst>
        </pc:spChg>
        <pc:spChg chg="mod">
          <ac:chgData name="Luis Felipe Giraldo Trujillo" userId="9e5f2ca0-ce69-4b78-85ca-b1c2743d385d" providerId="ADAL" clId="{A89C9FC9-D344-49CB-B2B6-33E2115278F6}" dt="2023-11-07T17:26:32.058" v="4193" actId="1076"/>
          <ac:spMkLst>
            <pc:docMk/>
            <pc:sldMk cId="148539182" sldId="380"/>
            <ac:spMk id="21" creationId="{F3CBF59F-A8FE-4272-B285-6276E1E80E69}"/>
          </ac:spMkLst>
        </pc:spChg>
        <pc:spChg chg="mod">
          <ac:chgData name="Luis Felipe Giraldo Trujillo" userId="9e5f2ca0-ce69-4b78-85ca-b1c2743d385d" providerId="ADAL" clId="{A89C9FC9-D344-49CB-B2B6-33E2115278F6}" dt="2023-11-07T17:26:32.058" v="4193" actId="1076"/>
          <ac:spMkLst>
            <pc:docMk/>
            <pc:sldMk cId="148539182" sldId="380"/>
            <ac:spMk id="23" creationId="{F2317E82-157D-48F3-8FBC-917588831D45}"/>
          </ac:spMkLst>
        </pc:spChg>
        <pc:spChg chg="mod">
          <ac:chgData name="Luis Felipe Giraldo Trujillo" userId="9e5f2ca0-ce69-4b78-85ca-b1c2743d385d" providerId="ADAL" clId="{A89C9FC9-D344-49CB-B2B6-33E2115278F6}" dt="2023-11-07T17:26:32.058" v="4193" actId="1076"/>
          <ac:spMkLst>
            <pc:docMk/>
            <pc:sldMk cId="148539182" sldId="380"/>
            <ac:spMk id="24" creationId="{96108273-F3F7-44CE-B4BC-553D46D6D02D}"/>
          </ac:spMkLst>
        </pc:spChg>
        <pc:spChg chg="mod">
          <ac:chgData name="Luis Felipe Giraldo Trujillo" userId="9e5f2ca0-ce69-4b78-85ca-b1c2743d385d" providerId="ADAL" clId="{A89C9FC9-D344-49CB-B2B6-33E2115278F6}" dt="2023-11-07T17:26:32.058" v="4193" actId="1076"/>
          <ac:spMkLst>
            <pc:docMk/>
            <pc:sldMk cId="148539182" sldId="380"/>
            <ac:spMk id="26" creationId="{FF147D4A-648F-47F8-90D2-B7DA8C2CA2DA}"/>
          </ac:spMkLst>
        </pc:spChg>
        <pc:spChg chg="mod">
          <ac:chgData name="Luis Felipe Giraldo Trujillo" userId="9e5f2ca0-ce69-4b78-85ca-b1c2743d385d" providerId="ADAL" clId="{A89C9FC9-D344-49CB-B2B6-33E2115278F6}" dt="2023-11-07T17:26:32.058" v="4193" actId="1076"/>
          <ac:spMkLst>
            <pc:docMk/>
            <pc:sldMk cId="148539182" sldId="380"/>
            <ac:spMk id="35" creationId="{93B7159C-59ED-4389-B283-C2B3F01B11C9}"/>
          </ac:spMkLst>
        </pc:spChg>
        <pc:spChg chg="mod">
          <ac:chgData name="Luis Felipe Giraldo Trujillo" userId="9e5f2ca0-ce69-4b78-85ca-b1c2743d385d" providerId="ADAL" clId="{A89C9FC9-D344-49CB-B2B6-33E2115278F6}" dt="2023-11-07T17:26:32.058" v="4193" actId="1076"/>
          <ac:spMkLst>
            <pc:docMk/>
            <pc:sldMk cId="148539182" sldId="380"/>
            <ac:spMk id="41" creationId="{C5B30196-FC3C-41DA-BD8C-C4CD858BDBA7}"/>
          </ac:spMkLst>
        </pc:spChg>
        <pc:cxnChg chg="mod">
          <ac:chgData name="Luis Felipe Giraldo Trujillo" userId="9e5f2ca0-ce69-4b78-85ca-b1c2743d385d" providerId="ADAL" clId="{A89C9FC9-D344-49CB-B2B6-33E2115278F6}" dt="2023-11-07T17:26:32.058" v="4193" actId="1076"/>
          <ac:cxnSpMkLst>
            <pc:docMk/>
            <pc:sldMk cId="148539182" sldId="380"/>
            <ac:cxnSpMk id="7" creationId="{AE8548C8-11A1-4892-9293-03E724652193}"/>
          </ac:cxnSpMkLst>
        </pc:cxnChg>
        <pc:cxnChg chg="mod">
          <ac:chgData name="Luis Felipe Giraldo Trujillo" userId="9e5f2ca0-ce69-4b78-85ca-b1c2743d385d" providerId="ADAL" clId="{A89C9FC9-D344-49CB-B2B6-33E2115278F6}" dt="2023-11-07T17:26:32.058" v="4193" actId="1076"/>
          <ac:cxnSpMkLst>
            <pc:docMk/>
            <pc:sldMk cId="148539182" sldId="380"/>
            <ac:cxnSpMk id="14" creationId="{A1F1A615-8BB8-4388-A747-3FBBF51F9493}"/>
          </ac:cxnSpMkLst>
        </pc:cxnChg>
        <pc:cxnChg chg="mod">
          <ac:chgData name="Luis Felipe Giraldo Trujillo" userId="9e5f2ca0-ce69-4b78-85ca-b1c2743d385d" providerId="ADAL" clId="{A89C9FC9-D344-49CB-B2B6-33E2115278F6}" dt="2023-11-07T17:26:32.058" v="4193" actId="1076"/>
          <ac:cxnSpMkLst>
            <pc:docMk/>
            <pc:sldMk cId="148539182" sldId="380"/>
            <ac:cxnSpMk id="16" creationId="{36211D85-E99E-4DF7-9FC0-8EF37B7E2665}"/>
          </ac:cxnSpMkLst>
        </pc:cxnChg>
        <pc:cxnChg chg="mod">
          <ac:chgData name="Luis Felipe Giraldo Trujillo" userId="9e5f2ca0-ce69-4b78-85ca-b1c2743d385d" providerId="ADAL" clId="{A89C9FC9-D344-49CB-B2B6-33E2115278F6}" dt="2023-11-07T17:26:32.058" v="4193" actId="1076"/>
          <ac:cxnSpMkLst>
            <pc:docMk/>
            <pc:sldMk cId="148539182" sldId="380"/>
            <ac:cxnSpMk id="20" creationId="{59298A33-CA30-4E4B-AFB6-142C66F9AD86}"/>
          </ac:cxnSpMkLst>
        </pc:cxnChg>
        <pc:cxnChg chg="mod">
          <ac:chgData name="Luis Felipe Giraldo Trujillo" userId="9e5f2ca0-ce69-4b78-85ca-b1c2743d385d" providerId="ADAL" clId="{A89C9FC9-D344-49CB-B2B6-33E2115278F6}" dt="2023-11-07T17:26:32.058" v="4193" actId="1076"/>
          <ac:cxnSpMkLst>
            <pc:docMk/>
            <pc:sldMk cId="148539182" sldId="380"/>
            <ac:cxnSpMk id="30" creationId="{D72A2A59-FB9F-4362-8A63-EFF5E41B7995}"/>
          </ac:cxnSpMkLst>
        </pc:cxnChg>
        <pc:cxnChg chg="mod">
          <ac:chgData name="Luis Felipe Giraldo Trujillo" userId="9e5f2ca0-ce69-4b78-85ca-b1c2743d385d" providerId="ADAL" clId="{A89C9FC9-D344-49CB-B2B6-33E2115278F6}" dt="2023-11-07T17:26:32.058" v="4193" actId="1076"/>
          <ac:cxnSpMkLst>
            <pc:docMk/>
            <pc:sldMk cId="148539182" sldId="380"/>
            <ac:cxnSpMk id="32" creationId="{7526D702-E05F-4FC8-A2B7-AE0FEBB2C2EE}"/>
          </ac:cxnSpMkLst>
        </pc:cxnChg>
        <pc:cxnChg chg="mod">
          <ac:chgData name="Luis Felipe Giraldo Trujillo" userId="9e5f2ca0-ce69-4b78-85ca-b1c2743d385d" providerId="ADAL" clId="{A89C9FC9-D344-49CB-B2B6-33E2115278F6}" dt="2023-11-07T17:26:32.058" v="4193" actId="1076"/>
          <ac:cxnSpMkLst>
            <pc:docMk/>
            <pc:sldMk cId="148539182" sldId="380"/>
            <ac:cxnSpMk id="33" creationId="{B23E460C-E383-47F8-B3B7-E7D4201E6FB3}"/>
          </ac:cxnSpMkLst>
        </pc:cxnChg>
        <pc:cxnChg chg="mod">
          <ac:chgData name="Luis Felipe Giraldo Trujillo" userId="9e5f2ca0-ce69-4b78-85ca-b1c2743d385d" providerId="ADAL" clId="{A89C9FC9-D344-49CB-B2B6-33E2115278F6}" dt="2023-11-07T17:26:32.058" v="4193" actId="1076"/>
          <ac:cxnSpMkLst>
            <pc:docMk/>
            <pc:sldMk cId="148539182" sldId="380"/>
            <ac:cxnSpMk id="34" creationId="{3D2A365E-AC6F-4E04-B2B3-7C453B30FAE4}"/>
          </ac:cxnSpMkLst>
        </pc:cxnChg>
        <pc:cxnChg chg="mod">
          <ac:chgData name="Luis Felipe Giraldo Trujillo" userId="9e5f2ca0-ce69-4b78-85ca-b1c2743d385d" providerId="ADAL" clId="{A89C9FC9-D344-49CB-B2B6-33E2115278F6}" dt="2023-11-07T17:26:32.058" v="4193" actId="1076"/>
          <ac:cxnSpMkLst>
            <pc:docMk/>
            <pc:sldMk cId="148539182" sldId="380"/>
            <ac:cxnSpMk id="40" creationId="{2B8875E9-1765-454D-AA2F-0012BCA17889}"/>
          </ac:cxnSpMkLst>
        </pc:cxnChg>
      </pc:sldChg>
      <pc:sldChg chg="add del">
        <pc:chgData name="Luis Felipe Giraldo Trujillo" userId="9e5f2ca0-ce69-4b78-85ca-b1c2743d385d" providerId="ADAL" clId="{A89C9FC9-D344-49CB-B2B6-33E2115278F6}" dt="2023-11-07T17:26:42.025" v="4194" actId="47"/>
        <pc:sldMkLst>
          <pc:docMk/>
          <pc:sldMk cId="2698658525" sldId="381"/>
        </pc:sldMkLst>
      </pc:sldChg>
      <pc:sldChg chg="delSp add mod">
        <pc:chgData name="Luis Felipe Giraldo Trujillo" userId="9e5f2ca0-ce69-4b78-85ca-b1c2743d385d" providerId="ADAL" clId="{A89C9FC9-D344-49CB-B2B6-33E2115278F6}" dt="2023-11-07T22:45:07.062" v="4491" actId="478"/>
        <pc:sldMkLst>
          <pc:docMk/>
          <pc:sldMk cId="403968713" sldId="384"/>
        </pc:sldMkLst>
        <pc:spChg chg="del">
          <ac:chgData name="Luis Felipe Giraldo Trujillo" userId="9e5f2ca0-ce69-4b78-85ca-b1c2743d385d" providerId="ADAL" clId="{A89C9FC9-D344-49CB-B2B6-33E2115278F6}" dt="2023-11-07T22:45:07.062" v="4491" actId="478"/>
          <ac:spMkLst>
            <pc:docMk/>
            <pc:sldMk cId="403968713" sldId="384"/>
            <ac:spMk id="19" creationId="{A6AC61A1-CBBD-4887-A633-50D13A7A7116}"/>
          </ac:spMkLst>
        </pc:spChg>
      </pc:sldChg>
      <pc:sldChg chg="addSp delSp modSp add mod">
        <pc:chgData name="Luis Felipe Giraldo Trujillo" userId="9e5f2ca0-ce69-4b78-85ca-b1c2743d385d" providerId="ADAL" clId="{A89C9FC9-D344-49CB-B2B6-33E2115278F6}" dt="2023-11-07T17:24:42.214" v="4167" actId="14100"/>
        <pc:sldMkLst>
          <pc:docMk/>
          <pc:sldMk cId="3622289921" sldId="389"/>
        </pc:sldMkLst>
        <pc:spChg chg="mod">
          <ac:chgData name="Luis Felipe Giraldo Trujillo" userId="9e5f2ca0-ce69-4b78-85ca-b1c2743d385d" providerId="ADAL" clId="{A89C9FC9-D344-49CB-B2B6-33E2115278F6}" dt="2023-11-07T17:24:42.214" v="4167" actId="14100"/>
          <ac:spMkLst>
            <pc:docMk/>
            <pc:sldMk cId="3622289921" sldId="389"/>
            <ac:spMk id="3" creationId="{3692E099-88A3-406E-9208-0DDBC8DCDBCE}"/>
          </ac:spMkLst>
        </pc:spChg>
        <pc:spChg chg="mod">
          <ac:chgData name="Luis Felipe Giraldo Trujillo" userId="9e5f2ca0-ce69-4b78-85ca-b1c2743d385d" providerId="ADAL" clId="{A89C9FC9-D344-49CB-B2B6-33E2115278F6}" dt="2023-11-07T17:23:12.475" v="4129" actId="1076"/>
          <ac:spMkLst>
            <pc:docMk/>
            <pc:sldMk cId="3622289921" sldId="389"/>
            <ac:spMk id="5" creationId="{26B63A39-1059-4474-92AA-FC25B170A0D7}"/>
          </ac:spMkLst>
        </pc:spChg>
        <pc:spChg chg="mod">
          <ac:chgData name="Luis Felipe Giraldo Trujillo" userId="9e5f2ca0-ce69-4b78-85ca-b1c2743d385d" providerId="ADAL" clId="{A89C9FC9-D344-49CB-B2B6-33E2115278F6}" dt="2023-11-07T17:23:12.475" v="4129" actId="1076"/>
          <ac:spMkLst>
            <pc:docMk/>
            <pc:sldMk cId="3622289921" sldId="389"/>
            <ac:spMk id="6" creationId="{F430F368-53C7-46A3-824D-C85EBE23821C}"/>
          </ac:spMkLst>
        </pc:spChg>
        <pc:spChg chg="mod">
          <ac:chgData name="Luis Felipe Giraldo Trujillo" userId="9e5f2ca0-ce69-4b78-85ca-b1c2743d385d" providerId="ADAL" clId="{A89C9FC9-D344-49CB-B2B6-33E2115278F6}" dt="2023-11-07T17:23:12.475" v="4129" actId="1076"/>
          <ac:spMkLst>
            <pc:docMk/>
            <pc:sldMk cId="3622289921" sldId="389"/>
            <ac:spMk id="8" creationId="{3981A90F-0CB3-4A0E-8459-4FC7444AE726}"/>
          </ac:spMkLst>
        </pc:spChg>
        <pc:spChg chg="mod">
          <ac:chgData name="Luis Felipe Giraldo Trujillo" userId="9e5f2ca0-ce69-4b78-85ca-b1c2743d385d" providerId="ADAL" clId="{A89C9FC9-D344-49CB-B2B6-33E2115278F6}" dt="2023-11-07T17:23:12.475" v="4129" actId="1076"/>
          <ac:spMkLst>
            <pc:docMk/>
            <pc:sldMk cId="3622289921" sldId="389"/>
            <ac:spMk id="10" creationId="{BCC5A055-75ED-4E5A-86C4-38E81297387A}"/>
          </ac:spMkLst>
        </pc:spChg>
        <pc:spChg chg="mod">
          <ac:chgData name="Luis Felipe Giraldo Trujillo" userId="9e5f2ca0-ce69-4b78-85ca-b1c2743d385d" providerId="ADAL" clId="{A89C9FC9-D344-49CB-B2B6-33E2115278F6}" dt="2023-11-07T17:23:12.475" v="4129" actId="1076"/>
          <ac:spMkLst>
            <pc:docMk/>
            <pc:sldMk cId="3622289921" sldId="389"/>
            <ac:spMk id="12" creationId="{5A98D926-DFE8-464F-B2E0-FC882CF3C15A}"/>
          </ac:spMkLst>
        </pc:spChg>
        <pc:spChg chg="add mod">
          <ac:chgData name="Luis Felipe Giraldo Trujillo" userId="9e5f2ca0-ce69-4b78-85ca-b1c2743d385d" providerId="ADAL" clId="{A89C9FC9-D344-49CB-B2B6-33E2115278F6}" dt="2023-11-07T17:23:47.344" v="4142" actId="1076"/>
          <ac:spMkLst>
            <pc:docMk/>
            <pc:sldMk cId="3622289921" sldId="389"/>
            <ac:spMk id="13" creationId="{BD57F3E3-A6A0-7B28-93EA-3857C0CBE4AD}"/>
          </ac:spMkLst>
        </pc:spChg>
        <pc:spChg chg="mod">
          <ac:chgData name="Luis Felipe Giraldo Trujillo" userId="9e5f2ca0-ce69-4b78-85ca-b1c2743d385d" providerId="ADAL" clId="{A89C9FC9-D344-49CB-B2B6-33E2115278F6}" dt="2023-11-07T17:23:12.475" v="4129" actId="1076"/>
          <ac:spMkLst>
            <pc:docMk/>
            <pc:sldMk cId="3622289921" sldId="389"/>
            <ac:spMk id="15" creationId="{17B7E5B6-1F75-4A34-80AA-2274CFB5EF7F}"/>
          </ac:spMkLst>
        </pc:spChg>
        <pc:spChg chg="add mod">
          <ac:chgData name="Luis Felipe Giraldo Trujillo" userId="9e5f2ca0-ce69-4b78-85ca-b1c2743d385d" providerId="ADAL" clId="{A89C9FC9-D344-49CB-B2B6-33E2115278F6}" dt="2023-11-07T17:24:18.216" v="4152" actId="1076"/>
          <ac:spMkLst>
            <pc:docMk/>
            <pc:sldMk cId="3622289921" sldId="389"/>
            <ac:spMk id="18" creationId="{F6FD9C29-6490-AE72-94A8-A3D881DFD0CE}"/>
          </ac:spMkLst>
        </pc:spChg>
        <pc:spChg chg="mod">
          <ac:chgData name="Luis Felipe Giraldo Trujillo" userId="9e5f2ca0-ce69-4b78-85ca-b1c2743d385d" providerId="ADAL" clId="{A89C9FC9-D344-49CB-B2B6-33E2115278F6}" dt="2023-11-07T17:23:12.475" v="4129" actId="1076"/>
          <ac:spMkLst>
            <pc:docMk/>
            <pc:sldMk cId="3622289921" sldId="389"/>
            <ac:spMk id="22" creationId="{97E1F455-7C9F-40FF-A859-516A7AC4B31A}"/>
          </ac:spMkLst>
        </pc:spChg>
        <pc:spChg chg="mod">
          <ac:chgData name="Luis Felipe Giraldo Trujillo" userId="9e5f2ca0-ce69-4b78-85ca-b1c2743d385d" providerId="ADAL" clId="{A89C9FC9-D344-49CB-B2B6-33E2115278F6}" dt="2023-11-07T17:23:12.475" v="4129" actId="1076"/>
          <ac:spMkLst>
            <pc:docMk/>
            <pc:sldMk cId="3622289921" sldId="389"/>
            <ac:spMk id="23" creationId="{F2317E82-157D-48F3-8FBC-917588831D45}"/>
          </ac:spMkLst>
        </pc:spChg>
        <pc:spChg chg="mod">
          <ac:chgData name="Luis Felipe Giraldo Trujillo" userId="9e5f2ca0-ce69-4b78-85ca-b1c2743d385d" providerId="ADAL" clId="{A89C9FC9-D344-49CB-B2B6-33E2115278F6}" dt="2023-11-07T17:23:12.475" v="4129" actId="1076"/>
          <ac:spMkLst>
            <pc:docMk/>
            <pc:sldMk cId="3622289921" sldId="389"/>
            <ac:spMk id="24" creationId="{96108273-F3F7-44CE-B4BC-553D46D6D02D}"/>
          </ac:spMkLst>
        </pc:spChg>
        <pc:spChg chg="mod">
          <ac:chgData name="Luis Felipe Giraldo Trujillo" userId="9e5f2ca0-ce69-4b78-85ca-b1c2743d385d" providerId="ADAL" clId="{A89C9FC9-D344-49CB-B2B6-33E2115278F6}" dt="2023-11-07T17:23:12.475" v="4129" actId="1076"/>
          <ac:spMkLst>
            <pc:docMk/>
            <pc:sldMk cId="3622289921" sldId="389"/>
            <ac:spMk id="25" creationId="{E30C785B-2B03-44CE-9CD7-EC50C1A591D8}"/>
          </ac:spMkLst>
        </pc:spChg>
        <pc:spChg chg="mod">
          <ac:chgData name="Luis Felipe Giraldo Trujillo" userId="9e5f2ca0-ce69-4b78-85ca-b1c2743d385d" providerId="ADAL" clId="{A89C9FC9-D344-49CB-B2B6-33E2115278F6}" dt="2023-11-07T17:23:12.475" v="4129" actId="1076"/>
          <ac:spMkLst>
            <pc:docMk/>
            <pc:sldMk cId="3622289921" sldId="389"/>
            <ac:spMk id="26" creationId="{FF147D4A-648F-47F8-90D2-B7DA8C2CA2DA}"/>
          </ac:spMkLst>
        </pc:spChg>
        <pc:spChg chg="mod">
          <ac:chgData name="Luis Felipe Giraldo Trujillo" userId="9e5f2ca0-ce69-4b78-85ca-b1c2743d385d" providerId="ADAL" clId="{A89C9FC9-D344-49CB-B2B6-33E2115278F6}" dt="2023-11-07T17:23:16.425" v="4131" actId="20577"/>
          <ac:spMkLst>
            <pc:docMk/>
            <pc:sldMk cId="3622289921" sldId="389"/>
            <ac:spMk id="27" creationId="{638EF6CC-2264-4896-8950-258259841564}"/>
          </ac:spMkLst>
        </pc:spChg>
        <pc:spChg chg="mod">
          <ac:chgData name="Luis Felipe Giraldo Trujillo" userId="9e5f2ca0-ce69-4b78-85ca-b1c2743d385d" providerId="ADAL" clId="{A89C9FC9-D344-49CB-B2B6-33E2115278F6}" dt="2023-11-07T17:23:19.980" v="4133" actId="20577"/>
          <ac:spMkLst>
            <pc:docMk/>
            <pc:sldMk cId="3622289921" sldId="389"/>
            <ac:spMk id="28" creationId="{E90E73C8-772D-48B9-83B4-01545DC82101}"/>
          </ac:spMkLst>
        </pc:spChg>
        <pc:spChg chg="mod">
          <ac:chgData name="Luis Felipe Giraldo Trujillo" userId="9e5f2ca0-ce69-4b78-85ca-b1c2743d385d" providerId="ADAL" clId="{A89C9FC9-D344-49CB-B2B6-33E2115278F6}" dt="2023-11-07T17:23:22.856" v="4135" actId="20577"/>
          <ac:spMkLst>
            <pc:docMk/>
            <pc:sldMk cId="3622289921" sldId="389"/>
            <ac:spMk id="29" creationId="{BB86AE59-C978-416B-B27D-81A1AFAE5B77}"/>
          </ac:spMkLst>
        </pc:spChg>
        <pc:spChg chg="del mod">
          <ac:chgData name="Luis Felipe Giraldo Trujillo" userId="9e5f2ca0-ce69-4b78-85ca-b1c2743d385d" providerId="ADAL" clId="{A89C9FC9-D344-49CB-B2B6-33E2115278F6}" dt="2023-11-07T17:23:08.263" v="4128" actId="478"/>
          <ac:spMkLst>
            <pc:docMk/>
            <pc:sldMk cId="3622289921" sldId="389"/>
            <ac:spMk id="36" creationId="{EC2B8F8B-B006-4818-9E99-6034E9368932}"/>
          </ac:spMkLst>
        </pc:spChg>
        <pc:spChg chg="del mod">
          <ac:chgData name="Luis Felipe Giraldo Trujillo" userId="9e5f2ca0-ce69-4b78-85ca-b1c2743d385d" providerId="ADAL" clId="{A89C9FC9-D344-49CB-B2B6-33E2115278F6}" dt="2023-11-07T17:23:08.263" v="4128" actId="478"/>
          <ac:spMkLst>
            <pc:docMk/>
            <pc:sldMk cId="3622289921" sldId="389"/>
            <ac:spMk id="37" creationId="{85EAD1FF-1F29-44CC-AC43-D3424616F0CD}"/>
          </ac:spMkLst>
        </pc:spChg>
        <pc:spChg chg="del mod">
          <ac:chgData name="Luis Felipe Giraldo Trujillo" userId="9e5f2ca0-ce69-4b78-85ca-b1c2743d385d" providerId="ADAL" clId="{A89C9FC9-D344-49CB-B2B6-33E2115278F6}" dt="2023-11-07T17:23:08.263" v="4128" actId="478"/>
          <ac:spMkLst>
            <pc:docMk/>
            <pc:sldMk cId="3622289921" sldId="389"/>
            <ac:spMk id="38" creationId="{54AA02B2-D80F-4D6A-ABD7-185F119C0543}"/>
          </ac:spMkLst>
        </pc:spChg>
        <pc:spChg chg="del mod">
          <ac:chgData name="Luis Felipe Giraldo Trujillo" userId="9e5f2ca0-ce69-4b78-85ca-b1c2743d385d" providerId="ADAL" clId="{A89C9FC9-D344-49CB-B2B6-33E2115278F6}" dt="2023-11-07T17:23:08.263" v="4128" actId="478"/>
          <ac:spMkLst>
            <pc:docMk/>
            <pc:sldMk cId="3622289921" sldId="389"/>
            <ac:spMk id="39" creationId="{D4A97C33-FF9D-4219-BBB8-679BD74A8E1E}"/>
          </ac:spMkLst>
        </pc:spChg>
        <pc:spChg chg="del mod">
          <ac:chgData name="Luis Felipe Giraldo Trujillo" userId="9e5f2ca0-ce69-4b78-85ca-b1c2743d385d" providerId="ADAL" clId="{A89C9FC9-D344-49CB-B2B6-33E2115278F6}" dt="2023-11-07T17:23:08.263" v="4128" actId="478"/>
          <ac:spMkLst>
            <pc:docMk/>
            <pc:sldMk cId="3622289921" sldId="389"/>
            <ac:spMk id="44" creationId="{BB08ED41-1C7C-46E0-A0DC-22C9DFC5018A}"/>
          </ac:spMkLst>
        </pc:spChg>
        <pc:spChg chg="del mod">
          <ac:chgData name="Luis Felipe Giraldo Trujillo" userId="9e5f2ca0-ce69-4b78-85ca-b1c2743d385d" providerId="ADAL" clId="{A89C9FC9-D344-49CB-B2B6-33E2115278F6}" dt="2023-11-07T17:23:08.263" v="4128" actId="478"/>
          <ac:spMkLst>
            <pc:docMk/>
            <pc:sldMk cId="3622289921" sldId="389"/>
            <ac:spMk id="45" creationId="{D3236EBE-838A-4E28-9ED0-F341AF40504A}"/>
          </ac:spMkLst>
        </pc:spChg>
        <pc:spChg chg="del mod">
          <ac:chgData name="Luis Felipe Giraldo Trujillo" userId="9e5f2ca0-ce69-4b78-85ca-b1c2743d385d" providerId="ADAL" clId="{A89C9FC9-D344-49CB-B2B6-33E2115278F6}" dt="2023-11-07T17:23:08.263" v="4128" actId="478"/>
          <ac:spMkLst>
            <pc:docMk/>
            <pc:sldMk cId="3622289921" sldId="389"/>
            <ac:spMk id="46" creationId="{A6298818-E423-435E-8EDD-103CF9BECE14}"/>
          </ac:spMkLst>
        </pc:spChg>
        <pc:spChg chg="del mod">
          <ac:chgData name="Luis Felipe Giraldo Trujillo" userId="9e5f2ca0-ce69-4b78-85ca-b1c2743d385d" providerId="ADAL" clId="{A89C9FC9-D344-49CB-B2B6-33E2115278F6}" dt="2023-11-07T17:23:08.263" v="4128" actId="478"/>
          <ac:spMkLst>
            <pc:docMk/>
            <pc:sldMk cId="3622289921" sldId="389"/>
            <ac:spMk id="47" creationId="{FBB4638A-2D5A-4653-8A24-F6E5321163AC}"/>
          </ac:spMkLst>
        </pc:spChg>
        <pc:spChg chg="del mod">
          <ac:chgData name="Luis Felipe Giraldo Trujillo" userId="9e5f2ca0-ce69-4b78-85ca-b1c2743d385d" providerId="ADAL" clId="{A89C9FC9-D344-49CB-B2B6-33E2115278F6}" dt="2023-11-07T17:23:08.263" v="4128" actId="478"/>
          <ac:spMkLst>
            <pc:docMk/>
            <pc:sldMk cId="3622289921" sldId="389"/>
            <ac:spMk id="48" creationId="{F684E1BD-DB14-41CE-A0A9-42B359ED84FD}"/>
          </ac:spMkLst>
        </pc:spChg>
        <pc:cxnChg chg="mod">
          <ac:chgData name="Luis Felipe Giraldo Trujillo" userId="9e5f2ca0-ce69-4b78-85ca-b1c2743d385d" providerId="ADAL" clId="{A89C9FC9-D344-49CB-B2B6-33E2115278F6}" dt="2023-11-07T17:23:12.475" v="4129" actId="1076"/>
          <ac:cxnSpMkLst>
            <pc:docMk/>
            <pc:sldMk cId="3622289921" sldId="389"/>
            <ac:cxnSpMk id="7" creationId="{AE8548C8-11A1-4892-9293-03E724652193}"/>
          </ac:cxnSpMkLst>
        </pc:cxnChg>
        <pc:cxnChg chg="add mod">
          <ac:chgData name="Luis Felipe Giraldo Trujillo" userId="9e5f2ca0-ce69-4b78-85ca-b1c2743d385d" providerId="ADAL" clId="{A89C9FC9-D344-49CB-B2B6-33E2115278F6}" dt="2023-11-07T17:23:36.769" v="4138" actId="14100"/>
          <ac:cxnSpMkLst>
            <pc:docMk/>
            <pc:sldMk cId="3622289921" sldId="389"/>
            <ac:cxnSpMk id="9" creationId="{B5270D16-7BF2-2A26-2361-20B720D4218F}"/>
          </ac:cxnSpMkLst>
        </pc:cxnChg>
        <pc:cxnChg chg="mod">
          <ac:chgData name="Luis Felipe Giraldo Trujillo" userId="9e5f2ca0-ce69-4b78-85ca-b1c2743d385d" providerId="ADAL" clId="{A89C9FC9-D344-49CB-B2B6-33E2115278F6}" dt="2023-11-07T17:23:12.475" v="4129" actId="1076"/>
          <ac:cxnSpMkLst>
            <pc:docMk/>
            <pc:sldMk cId="3622289921" sldId="389"/>
            <ac:cxnSpMk id="14" creationId="{A1F1A615-8BB8-4388-A747-3FBBF51F9493}"/>
          </ac:cxnSpMkLst>
        </pc:cxnChg>
        <pc:cxnChg chg="mod">
          <ac:chgData name="Luis Felipe Giraldo Trujillo" userId="9e5f2ca0-ce69-4b78-85ca-b1c2743d385d" providerId="ADAL" clId="{A89C9FC9-D344-49CB-B2B6-33E2115278F6}" dt="2023-11-07T17:23:12.475" v="4129" actId="1076"/>
          <ac:cxnSpMkLst>
            <pc:docMk/>
            <pc:sldMk cId="3622289921" sldId="389"/>
            <ac:cxnSpMk id="16" creationId="{36211D85-E99E-4DF7-9FC0-8EF37B7E2665}"/>
          </ac:cxnSpMkLst>
        </pc:cxnChg>
        <pc:cxnChg chg="mod">
          <ac:chgData name="Luis Felipe Giraldo Trujillo" userId="9e5f2ca0-ce69-4b78-85ca-b1c2743d385d" providerId="ADAL" clId="{A89C9FC9-D344-49CB-B2B6-33E2115278F6}" dt="2023-11-07T17:23:12.475" v="4129" actId="1076"/>
          <ac:cxnSpMkLst>
            <pc:docMk/>
            <pc:sldMk cId="3622289921" sldId="389"/>
            <ac:cxnSpMk id="20" creationId="{59298A33-CA30-4E4B-AFB6-142C66F9AD86}"/>
          </ac:cxnSpMkLst>
        </pc:cxnChg>
        <pc:cxnChg chg="mod">
          <ac:chgData name="Luis Felipe Giraldo Trujillo" userId="9e5f2ca0-ce69-4b78-85ca-b1c2743d385d" providerId="ADAL" clId="{A89C9FC9-D344-49CB-B2B6-33E2115278F6}" dt="2023-11-07T17:23:12.475" v="4129" actId="1076"/>
          <ac:cxnSpMkLst>
            <pc:docMk/>
            <pc:sldMk cId="3622289921" sldId="389"/>
            <ac:cxnSpMk id="31" creationId="{ED8B40CB-21F8-4E47-8455-9139A694FBFA}"/>
          </ac:cxnSpMkLst>
        </pc:cxnChg>
        <pc:cxnChg chg="del mod">
          <ac:chgData name="Luis Felipe Giraldo Trujillo" userId="9e5f2ca0-ce69-4b78-85ca-b1c2743d385d" providerId="ADAL" clId="{A89C9FC9-D344-49CB-B2B6-33E2115278F6}" dt="2023-11-07T17:23:08.263" v="4128" actId="478"/>
          <ac:cxnSpMkLst>
            <pc:docMk/>
            <pc:sldMk cId="3622289921" sldId="389"/>
            <ac:cxnSpMk id="40" creationId="{DC0261BC-9B91-4345-899F-B61D0E57612C}"/>
          </ac:cxnSpMkLst>
        </pc:cxnChg>
        <pc:cxnChg chg="del mod">
          <ac:chgData name="Luis Felipe Giraldo Trujillo" userId="9e5f2ca0-ce69-4b78-85ca-b1c2743d385d" providerId="ADAL" clId="{A89C9FC9-D344-49CB-B2B6-33E2115278F6}" dt="2023-11-07T17:23:08.263" v="4128" actId="478"/>
          <ac:cxnSpMkLst>
            <pc:docMk/>
            <pc:sldMk cId="3622289921" sldId="389"/>
            <ac:cxnSpMk id="41" creationId="{DCB50756-CDD6-48FD-8A61-E7AA9AA6CDE1}"/>
          </ac:cxnSpMkLst>
        </pc:cxnChg>
        <pc:cxnChg chg="del mod">
          <ac:chgData name="Luis Felipe Giraldo Trujillo" userId="9e5f2ca0-ce69-4b78-85ca-b1c2743d385d" providerId="ADAL" clId="{A89C9FC9-D344-49CB-B2B6-33E2115278F6}" dt="2023-11-07T17:23:08.263" v="4128" actId="478"/>
          <ac:cxnSpMkLst>
            <pc:docMk/>
            <pc:sldMk cId="3622289921" sldId="389"/>
            <ac:cxnSpMk id="42" creationId="{8E55793D-AA63-4B8F-A237-A2426DDAE2FD}"/>
          </ac:cxnSpMkLst>
        </pc:cxnChg>
        <pc:cxnChg chg="del mod">
          <ac:chgData name="Luis Felipe Giraldo Trujillo" userId="9e5f2ca0-ce69-4b78-85ca-b1c2743d385d" providerId="ADAL" clId="{A89C9FC9-D344-49CB-B2B6-33E2115278F6}" dt="2023-11-07T17:23:08.263" v="4128" actId="478"/>
          <ac:cxnSpMkLst>
            <pc:docMk/>
            <pc:sldMk cId="3622289921" sldId="389"/>
            <ac:cxnSpMk id="43" creationId="{33BCFEFA-9A9C-4A02-AC5B-233C2E291902}"/>
          </ac:cxnSpMkLst>
        </pc:cxnChg>
      </pc:sldChg>
      <pc:sldChg chg="add del">
        <pc:chgData name="Luis Felipe Giraldo Trujillo" userId="9e5f2ca0-ce69-4b78-85ca-b1c2743d385d" providerId="ADAL" clId="{A89C9FC9-D344-49CB-B2B6-33E2115278F6}" dt="2023-11-07T17:26:20.314" v="4192" actId="47"/>
        <pc:sldMkLst>
          <pc:docMk/>
          <pc:sldMk cId="2832446309" sldId="390"/>
        </pc:sldMkLst>
      </pc:sldChg>
      <pc:sldChg chg="del">
        <pc:chgData name="Luis Felipe Giraldo Trujillo" userId="9e5f2ca0-ce69-4b78-85ca-b1c2743d385d" providerId="ADAL" clId="{A89C9FC9-D344-49CB-B2B6-33E2115278F6}" dt="2023-11-07T06:34:28.014" v="3718" actId="47"/>
        <pc:sldMkLst>
          <pc:docMk/>
          <pc:sldMk cId="442945035" sldId="400"/>
        </pc:sldMkLst>
      </pc:sldChg>
      <pc:sldChg chg="del">
        <pc:chgData name="Luis Felipe Giraldo Trujillo" userId="9e5f2ca0-ce69-4b78-85ca-b1c2743d385d" providerId="ADAL" clId="{A89C9FC9-D344-49CB-B2B6-33E2115278F6}" dt="2023-11-07T06:27:25.655" v="3433" actId="47"/>
        <pc:sldMkLst>
          <pc:docMk/>
          <pc:sldMk cId="3615532544" sldId="404"/>
        </pc:sldMkLst>
      </pc:sldChg>
      <pc:sldChg chg="del">
        <pc:chgData name="Luis Felipe Giraldo Trujillo" userId="9e5f2ca0-ce69-4b78-85ca-b1c2743d385d" providerId="ADAL" clId="{A89C9FC9-D344-49CB-B2B6-33E2115278F6}" dt="2023-11-07T06:27:32.869" v="3435" actId="47"/>
        <pc:sldMkLst>
          <pc:docMk/>
          <pc:sldMk cId="1824676545" sldId="405"/>
        </pc:sldMkLst>
      </pc:sldChg>
      <pc:sldChg chg="del">
        <pc:chgData name="Luis Felipe Giraldo Trujillo" userId="9e5f2ca0-ce69-4b78-85ca-b1c2743d385d" providerId="ADAL" clId="{A89C9FC9-D344-49CB-B2B6-33E2115278F6}" dt="2023-11-07T06:27:31.785" v="3434" actId="47"/>
        <pc:sldMkLst>
          <pc:docMk/>
          <pc:sldMk cId="3421944777" sldId="406"/>
        </pc:sldMkLst>
      </pc:sldChg>
      <pc:sldChg chg="del">
        <pc:chgData name="Luis Felipe Giraldo Trujillo" userId="9e5f2ca0-ce69-4b78-85ca-b1c2743d385d" providerId="ADAL" clId="{A89C9FC9-D344-49CB-B2B6-33E2115278F6}" dt="2023-11-07T06:27:22.205" v="3431" actId="47"/>
        <pc:sldMkLst>
          <pc:docMk/>
          <pc:sldMk cId="645356226" sldId="407"/>
        </pc:sldMkLst>
      </pc:sldChg>
      <pc:sldChg chg="del">
        <pc:chgData name="Luis Felipe Giraldo Trujillo" userId="9e5f2ca0-ce69-4b78-85ca-b1c2743d385d" providerId="ADAL" clId="{A89C9FC9-D344-49CB-B2B6-33E2115278F6}" dt="2023-11-07T06:27:39.589" v="3439" actId="47"/>
        <pc:sldMkLst>
          <pc:docMk/>
          <pc:sldMk cId="3472403679" sldId="408"/>
        </pc:sldMkLst>
      </pc:sldChg>
      <pc:sldChg chg="del">
        <pc:chgData name="Luis Felipe Giraldo Trujillo" userId="9e5f2ca0-ce69-4b78-85ca-b1c2743d385d" providerId="ADAL" clId="{A89C9FC9-D344-49CB-B2B6-33E2115278F6}" dt="2023-11-07T06:27:34.570" v="3436" actId="47"/>
        <pc:sldMkLst>
          <pc:docMk/>
          <pc:sldMk cId="253776884" sldId="409"/>
        </pc:sldMkLst>
      </pc:sldChg>
      <pc:sldChg chg="del">
        <pc:chgData name="Luis Felipe Giraldo Trujillo" userId="9e5f2ca0-ce69-4b78-85ca-b1c2743d385d" providerId="ADAL" clId="{A89C9FC9-D344-49CB-B2B6-33E2115278F6}" dt="2023-11-07T06:27:37.898" v="3438" actId="47"/>
        <pc:sldMkLst>
          <pc:docMk/>
          <pc:sldMk cId="2741573466" sldId="410"/>
        </pc:sldMkLst>
      </pc:sldChg>
      <pc:sldChg chg="del">
        <pc:chgData name="Luis Felipe Giraldo Trujillo" userId="9e5f2ca0-ce69-4b78-85ca-b1c2743d385d" providerId="ADAL" clId="{A89C9FC9-D344-49CB-B2B6-33E2115278F6}" dt="2023-11-07T06:27:36.449" v="3437" actId="47"/>
        <pc:sldMkLst>
          <pc:docMk/>
          <pc:sldMk cId="2426834857" sldId="411"/>
        </pc:sldMkLst>
      </pc:sldChg>
      <pc:sldChg chg="del">
        <pc:chgData name="Luis Felipe Giraldo Trujillo" userId="9e5f2ca0-ce69-4b78-85ca-b1c2743d385d" providerId="ADAL" clId="{A89C9FC9-D344-49CB-B2B6-33E2115278F6}" dt="2023-11-07T06:27:41.371" v="3440" actId="47"/>
        <pc:sldMkLst>
          <pc:docMk/>
          <pc:sldMk cId="3663896138" sldId="415"/>
        </pc:sldMkLst>
      </pc:sldChg>
      <pc:sldChg chg="del">
        <pc:chgData name="Luis Felipe Giraldo Trujillo" userId="9e5f2ca0-ce69-4b78-85ca-b1c2743d385d" providerId="ADAL" clId="{A89C9FC9-D344-49CB-B2B6-33E2115278F6}" dt="2023-11-07T06:27:42.298" v="3441" actId="47"/>
        <pc:sldMkLst>
          <pc:docMk/>
          <pc:sldMk cId="3275128684" sldId="416"/>
        </pc:sldMkLst>
      </pc:sldChg>
      <pc:sldChg chg="del">
        <pc:chgData name="Luis Felipe Giraldo Trujillo" userId="9e5f2ca0-ce69-4b78-85ca-b1c2743d385d" providerId="ADAL" clId="{A89C9FC9-D344-49CB-B2B6-33E2115278F6}" dt="2023-11-07T06:27:45.380" v="3444" actId="47"/>
        <pc:sldMkLst>
          <pc:docMk/>
          <pc:sldMk cId="3534818123" sldId="417"/>
        </pc:sldMkLst>
      </pc:sldChg>
      <pc:sldChg chg="del">
        <pc:chgData name="Luis Felipe Giraldo Trujillo" userId="9e5f2ca0-ce69-4b78-85ca-b1c2743d385d" providerId="ADAL" clId="{A89C9FC9-D344-49CB-B2B6-33E2115278F6}" dt="2023-11-07T06:27:43.329" v="3442" actId="47"/>
        <pc:sldMkLst>
          <pc:docMk/>
          <pc:sldMk cId="3706715511" sldId="418"/>
        </pc:sldMkLst>
      </pc:sldChg>
      <pc:sldChg chg="modSp add mod">
        <pc:chgData name="Luis Felipe Giraldo Trujillo" userId="9e5f2ca0-ce69-4b78-85ca-b1c2743d385d" providerId="ADAL" clId="{A89C9FC9-D344-49CB-B2B6-33E2115278F6}" dt="2023-11-07T16:06:34.629" v="3742" actId="1076"/>
        <pc:sldMkLst>
          <pc:docMk/>
          <pc:sldMk cId="381864496" sldId="423"/>
        </pc:sldMkLst>
        <pc:spChg chg="mod">
          <ac:chgData name="Luis Felipe Giraldo Trujillo" userId="9e5f2ca0-ce69-4b78-85ca-b1c2743d385d" providerId="ADAL" clId="{A89C9FC9-D344-49CB-B2B6-33E2115278F6}" dt="2023-11-07T16:06:34.629" v="3742" actId="1076"/>
          <ac:spMkLst>
            <pc:docMk/>
            <pc:sldMk cId="381864496" sldId="423"/>
            <ac:spMk id="2" creationId="{6A828114-7AE4-860F-4384-DF78F09B3777}"/>
          </ac:spMkLst>
        </pc:spChg>
        <pc:spChg chg="mod">
          <ac:chgData name="Luis Felipe Giraldo Trujillo" userId="9e5f2ca0-ce69-4b78-85ca-b1c2743d385d" providerId="ADAL" clId="{A89C9FC9-D344-49CB-B2B6-33E2115278F6}" dt="2023-11-07T16:06:33.037" v="3741" actId="1076"/>
          <ac:spMkLst>
            <pc:docMk/>
            <pc:sldMk cId="381864496" sldId="423"/>
            <ac:spMk id="3" creationId="{2580C8E5-3A19-47B2-9D64-FFB287560318}"/>
          </ac:spMkLst>
        </pc:spChg>
        <pc:spChg chg="mod">
          <ac:chgData name="Luis Felipe Giraldo Trujillo" userId="9e5f2ca0-ce69-4b78-85ca-b1c2743d385d" providerId="ADAL" clId="{A89C9FC9-D344-49CB-B2B6-33E2115278F6}" dt="2023-11-07T16:06:33.037" v="3741" actId="1076"/>
          <ac:spMkLst>
            <pc:docMk/>
            <pc:sldMk cId="381864496" sldId="423"/>
            <ac:spMk id="6" creationId="{B93E16AF-063B-7C1C-C860-BFC1852B4EE9}"/>
          </ac:spMkLst>
        </pc:spChg>
      </pc:sldChg>
      <pc:sldChg chg="del">
        <pc:chgData name="Luis Felipe Giraldo Trujillo" userId="9e5f2ca0-ce69-4b78-85ca-b1c2743d385d" providerId="ADAL" clId="{A89C9FC9-D344-49CB-B2B6-33E2115278F6}" dt="2023-11-07T06:27:46.562" v="3445" actId="47"/>
        <pc:sldMkLst>
          <pc:docMk/>
          <pc:sldMk cId="770087484" sldId="431"/>
        </pc:sldMkLst>
      </pc:sldChg>
      <pc:sldChg chg="modSp mod ord">
        <pc:chgData name="Luis Felipe Giraldo Trujillo" userId="9e5f2ca0-ce69-4b78-85ca-b1c2743d385d" providerId="ADAL" clId="{A89C9FC9-D344-49CB-B2B6-33E2115278F6}" dt="2023-11-07T03:05:00.035" v="1027" actId="167"/>
        <pc:sldMkLst>
          <pc:docMk/>
          <pc:sldMk cId="1596455176" sldId="433"/>
        </pc:sldMkLst>
        <pc:spChg chg="mod">
          <ac:chgData name="Luis Felipe Giraldo Trujillo" userId="9e5f2ca0-ce69-4b78-85ca-b1c2743d385d" providerId="ADAL" clId="{A89C9FC9-D344-49CB-B2B6-33E2115278F6}" dt="2023-11-07T00:10:31.956" v="815" actId="20577"/>
          <ac:spMkLst>
            <pc:docMk/>
            <pc:sldMk cId="1596455176" sldId="433"/>
            <ac:spMk id="3" creationId="{00000000-0000-0000-0000-000000000000}"/>
          </ac:spMkLst>
        </pc:spChg>
        <pc:spChg chg="ord">
          <ac:chgData name="Luis Felipe Giraldo Trujillo" userId="9e5f2ca0-ce69-4b78-85ca-b1c2743d385d" providerId="ADAL" clId="{A89C9FC9-D344-49CB-B2B6-33E2115278F6}" dt="2023-11-07T03:05:00.035" v="1027" actId="167"/>
          <ac:spMkLst>
            <pc:docMk/>
            <pc:sldMk cId="1596455176" sldId="433"/>
            <ac:spMk id="35" creationId="{00000000-0000-0000-0000-000000000000}"/>
          </ac:spMkLst>
        </pc:spChg>
      </pc:sldChg>
      <pc:sldChg chg="del">
        <pc:chgData name="Luis Felipe Giraldo Trujillo" userId="9e5f2ca0-ce69-4b78-85ca-b1c2743d385d" providerId="ADAL" clId="{A89C9FC9-D344-49CB-B2B6-33E2115278F6}" dt="2023-11-08T03:35:30.676" v="4703" actId="47"/>
        <pc:sldMkLst>
          <pc:docMk/>
          <pc:sldMk cId="3330925449" sldId="437"/>
        </pc:sldMkLst>
      </pc:sldChg>
      <pc:sldChg chg="del">
        <pc:chgData name="Luis Felipe Giraldo Trujillo" userId="9e5f2ca0-ce69-4b78-85ca-b1c2743d385d" providerId="ADAL" clId="{A89C9FC9-D344-49CB-B2B6-33E2115278F6}" dt="2023-11-07T06:34:28.014" v="3718" actId="47"/>
        <pc:sldMkLst>
          <pc:docMk/>
          <pc:sldMk cId="4022459041" sldId="439"/>
        </pc:sldMkLst>
      </pc:sldChg>
      <pc:sldChg chg="del">
        <pc:chgData name="Luis Felipe Giraldo Trujillo" userId="9e5f2ca0-ce69-4b78-85ca-b1c2743d385d" providerId="ADAL" clId="{A89C9FC9-D344-49CB-B2B6-33E2115278F6}" dt="2023-11-07T06:34:28.014" v="3718" actId="47"/>
        <pc:sldMkLst>
          <pc:docMk/>
          <pc:sldMk cId="3886890775" sldId="440"/>
        </pc:sldMkLst>
      </pc:sldChg>
      <pc:sldChg chg="del">
        <pc:chgData name="Luis Felipe Giraldo Trujillo" userId="9e5f2ca0-ce69-4b78-85ca-b1c2743d385d" providerId="ADAL" clId="{A89C9FC9-D344-49CB-B2B6-33E2115278F6}" dt="2023-11-07T06:34:28.014" v="3718" actId="47"/>
        <pc:sldMkLst>
          <pc:docMk/>
          <pc:sldMk cId="2945302990" sldId="441"/>
        </pc:sldMkLst>
      </pc:sldChg>
      <pc:sldChg chg="del">
        <pc:chgData name="Luis Felipe Giraldo Trujillo" userId="9e5f2ca0-ce69-4b78-85ca-b1c2743d385d" providerId="ADAL" clId="{A89C9FC9-D344-49CB-B2B6-33E2115278F6}" dt="2023-11-06T21:03:24.310" v="120" actId="47"/>
        <pc:sldMkLst>
          <pc:docMk/>
          <pc:sldMk cId="3544379738" sldId="442"/>
        </pc:sldMkLst>
      </pc:sldChg>
      <pc:sldChg chg="addSp delSp modSp mod">
        <pc:chgData name="Luis Felipe Giraldo Trujillo" userId="9e5f2ca0-ce69-4b78-85ca-b1c2743d385d" providerId="ADAL" clId="{A89C9FC9-D344-49CB-B2B6-33E2115278F6}" dt="2023-11-07T16:59:01.286" v="3853"/>
        <pc:sldMkLst>
          <pc:docMk/>
          <pc:sldMk cId="2477145609" sldId="445"/>
        </pc:sldMkLst>
        <pc:spChg chg="del">
          <ac:chgData name="Luis Felipe Giraldo Trujillo" userId="9e5f2ca0-ce69-4b78-85ca-b1c2743d385d" providerId="ADAL" clId="{A89C9FC9-D344-49CB-B2B6-33E2115278F6}" dt="2023-11-07T16:59:01.286" v="3853"/>
          <ac:spMkLst>
            <pc:docMk/>
            <pc:sldMk cId="2477145609" sldId="445"/>
            <ac:spMk id="2" creationId="{29EE8075-BD0D-AE9D-2B7A-6089CBD05B1E}"/>
          </ac:spMkLst>
        </pc:spChg>
        <pc:spChg chg="add del mod">
          <ac:chgData name="Luis Felipe Giraldo Trujillo" userId="9e5f2ca0-ce69-4b78-85ca-b1c2743d385d" providerId="ADAL" clId="{A89C9FC9-D344-49CB-B2B6-33E2115278F6}" dt="2023-11-07T16:59:01.286" v="3853"/>
          <ac:spMkLst>
            <pc:docMk/>
            <pc:sldMk cId="2477145609" sldId="445"/>
            <ac:spMk id="3" creationId="{B99DED55-7CA2-D59C-9423-761E87003D27}"/>
          </ac:spMkLst>
        </pc:spChg>
        <pc:spChg chg="add del mod">
          <ac:chgData name="Luis Felipe Giraldo Trujillo" userId="9e5f2ca0-ce69-4b78-85ca-b1c2743d385d" providerId="ADAL" clId="{A89C9FC9-D344-49CB-B2B6-33E2115278F6}" dt="2023-11-07T16:59:01.286" v="3853"/>
          <ac:spMkLst>
            <pc:docMk/>
            <pc:sldMk cId="2477145609" sldId="445"/>
            <ac:spMk id="69" creationId="{468980C0-6A1A-036C-BD78-65BD125CB64E}"/>
          </ac:spMkLst>
        </pc:spChg>
        <pc:spChg chg="add del mod">
          <ac:chgData name="Luis Felipe Giraldo Trujillo" userId="9e5f2ca0-ce69-4b78-85ca-b1c2743d385d" providerId="ADAL" clId="{A89C9FC9-D344-49CB-B2B6-33E2115278F6}" dt="2023-11-07T16:59:01.286" v="3853"/>
          <ac:spMkLst>
            <pc:docMk/>
            <pc:sldMk cId="2477145609" sldId="445"/>
            <ac:spMk id="73" creationId="{7976D762-10D6-4587-12F8-47A98F59EEFA}"/>
          </ac:spMkLst>
        </pc:spChg>
        <pc:spChg chg="mod">
          <ac:chgData name="Luis Felipe Giraldo Trujillo" userId="9e5f2ca0-ce69-4b78-85ca-b1c2743d385d" providerId="ADAL" clId="{A89C9FC9-D344-49CB-B2B6-33E2115278F6}" dt="2023-11-07T16:59:01.286" v="3853"/>
          <ac:spMkLst>
            <pc:docMk/>
            <pc:sldMk cId="2477145609" sldId="445"/>
            <ac:spMk id="74" creationId="{24D5C047-134B-04FF-23B4-19B096FEDC49}"/>
          </ac:spMkLst>
        </pc:spChg>
      </pc:sldChg>
      <pc:sldChg chg="addSp delSp modSp mod">
        <pc:chgData name="Luis Felipe Giraldo Trujillo" userId="9e5f2ca0-ce69-4b78-85ca-b1c2743d385d" providerId="ADAL" clId="{A89C9FC9-D344-49CB-B2B6-33E2115278F6}" dt="2023-11-07T06:22:09.584" v="3245" actId="403"/>
        <pc:sldMkLst>
          <pc:docMk/>
          <pc:sldMk cId="375323380" sldId="447"/>
        </pc:sldMkLst>
        <pc:spChg chg="del">
          <ac:chgData name="Luis Felipe Giraldo Trujillo" userId="9e5f2ca0-ce69-4b78-85ca-b1c2743d385d" providerId="ADAL" clId="{A89C9FC9-D344-49CB-B2B6-33E2115278F6}" dt="2023-11-07T06:20:43.874" v="3074" actId="478"/>
          <ac:spMkLst>
            <pc:docMk/>
            <pc:sldMk cId="375323380" sldId="447"/>
            <ac:spMk id="2" creationId="{BDA4C6DC-CC2B-38FB-5ECD-BE019B83E85B}"/>
          </ac:spMkLst>
        </pc:spChg>
        <pc:spChg chg="add del mod">
          <ac:chgData name="Luis Felipe Giraldo Trujillo" userId="9e5f2ca0-ce69-4b78-85ca-b1c2743d385d" providerId="ADAL" clId="{A89C9FC9-D344-49CB-B2B6-33E2115278F6}" dt="2023-11-07T06:20:45.814" v="3075" actId="478"/>
          <ac:spMkLst>
            <pc:docMk/>
            <pc:sldMk cId="375323380" sldId="447"/>
            <ac:spMk id="3" creationId="{0DFAB254-24FC-BB55-7A19-CB21D8441100}"/>
          </ac:spMkLst>
        </pc:spChg>
        <pc:spChg chg="add mod">
          <ac:chgData name="Luis Felipe Giraldo Trujillo" userId="9e5f2ca0-ce69-4b78-85ca-b1c2743d385d" providerId="ADAL" clId="{A89C9FC9-D344-49CB-B2B6-33E2115278F6}" dt="2023-11-07T06:20:48.095" v="3077" actId="1076"/>
          <ac:spMkLst>
            <pc:docMk/>
            <pc:sldMk cId="375323380" sldId="447"/>
            <ac:spMk id="6" creationId="{5964D7F8-3A17-BE37-4C14-512C9D96D3EB}"/>
          </ac:spMkLst>
        </pc:spChg>
        <pc:spChg chg="add mod">
          <ac:chgData name="Luis Felipe Giraldo Trujillo" userId="9e5f2ca0-ce69-4b78-85ca-b1c2743d385d" providerId="ADAL" clId="{A89C9FC9-D344-49CB-B2B6-33E2115278F6}" dt="2023-11-07T06:20:48.095" v="3077" actId="1076"/>
          <ac:spMkLst>
            <pc:docMk/>
            <pc:sldMk cId="375323380" sldId="447"/>
            <ac:spMk id="7" creationId="{10E5F85D-5D85-FC86-7FE2-C546FD6D39D1}"/>
          </ac:spMkLst>
        </pc:spChg>
        <pc:spChg chg="add mod">
          <ac:chgData name="Luis Felipe Giraldo Trujillo" userId="9e5f2ca0-ce69-4b78-85ca-b1c2743d385d" providerId="ADAL" clId="{A89C9FC9-D344-49CB-B2B6-33E2115278F6}" dt="2023-11-07T06:20:48.095" v="3077" actId="1076"/>
          <ac:spMkLst>
            <pc:docMk/>
            <pc:sldMk cId="375323380" sldId="447"/>
            <ac:spMk id="8" creationId="{06743B86-D2A5-837F-E7CD-8054CEEEEC27}"/>
          </ac:spMkLst>
        </pc:spChg>
        <pc:spChg chg="add mod">
          <ac:chgData name="Luis Felipe Giraldo Trujillo" userId="9e5f2ca0-ce69-4b78-85ca-b1c2743d385d" providerId="ADAL" clId="{A89C9FC9-D344-49CB-B2B6-33E2115278F6}" dt="2023-11-07T06:20:48.095" v="3077" actId="1076"/>
          <ac:spMkLst>
            <pc:docMk/>
            <pc:sldMk cId="375323380" sldId="447"/>
            <ac:spMk id="9" creationId="{758A249B-D031-C02F-D54E-E00A1FDD3E17}"/>
          </ac:spMkLst>
        </pc:spChg>
        <pc:spChg chg="add mod">
          <ac:chgData name="Luis Felipe Giraldo Trujillo" userId="9e5f2ca0-ce69-4b78-85ca-b1c2743d385d" providerId="ADAL" clId="{A89C9FC9-D344-49CB-B2B6-33E2115278F6}" dt="2023-11-07T06:20:48.095" v="3077" actId="1076"/>
          <ac:spMkLst>
            <pc:docMk/>
            <pc:sldMk cId="375323380" sldId="447"/>
            <ac:spMk id="10" creationId="{1E5DBF5A-9DC7-48B5-86C3-6EFDF93C6609}"/>
          </ac:spMkLst>
        </pc:spChg>
        <pc:spChg chg="add mod">
          <ac:chgData name="Luis Felipe Giraldo Trujillo" userId="9e5f2ca0-ce69-4b78-85ca-b1c2743d385d" providerId="ADAL" clId="{A89C9FC9-D344-49CB-B2B6-33E2115278F6}" dt="2023-11-07T06:20:48.095" v="3077" actId="1076"/>
          <ac:spMkLst>
            <pc:docMk/>
            <pc:sldMk cId="375323380" sldId="447"/>
            <ac:spMk id="11" creationId="{67149D55-051E-823E-29D5-8B85C2DE08CC}"/>
          </ac:spMkLst>
        </pc:spChg>
        <pc:spChg chg="add mod">
          <ac:chgData name="Luis Felipe Giraldo Trujillo" userId="9e5f2ca0-ce69-4b78-85ca-b1c2743d385d" providerId="ADAL" clId="{A89C9FC9-D344-49CB-B2B6-33E2115278F6}" dt="2023-11-07T06:20:48.095" v="3077" actId="1076"/>
          <ac:spMkLst>
            <pc:docMk/>
            <pc:sldMk cId="375323380" sldId="447"/>
            <ac:spMk id="12" creationId="{1EE8B163-C513-8ACF-A510-66200EB35A9C}"/>
          </ac:spMkLst>
        </pc:spChg>
        <pc:spChg chg="add mod">
          <ac:chgData name="Luis Felipe Giraldo Trujillo" userId="9e5f2ca0-ce69-4b78-85ca-b1c2743d385d" providerId="ADAL" clId="{A89C9FC9-D344-49CB-B2B6-33E2115278F6}" dt="2023-11-07T06:20:48.095" v="3077" actId="1076"/>
          <ac:spMkLst>
            <pc:docMk/>
            <pc:sldMk cId="375323380" sldId="447"/>
            <ac:spMk id="13" creationId="{2D66FF19-ABB8-80C9-6520-FDE0AA8BE7C0}"/>
          </ac:spMkLst>
        </pc:spChg>
        <pc:spChg chg="add mod">
          <ac:chgData name="Luis Felipe Giraldo Trujillo" userId="9e5f2ca0-ce69-4b78-85ca-b1c2743d385d" providerId="ADAL" clId="{A89C9FC9-D344-49CB-B2B6-33E2115278F6}" dt="2023-11-07T06:20:48.095" v="3077" actId="1076"/>
          <ac:spMkLst>
            <pc:docMk/>
            <pc:sldMk cId="375323380" sldId="447"/>
            <ac:spMk id="14" creationId="{8BB2E882-EDBC-0647-BD6C-9501C64F0333}"/>
          </ac:spMkLst>
        </pc:spChg>
        <pc:spChg chg="add mod">
          <ac:chgData name="Luis Felipe Giraldo Trujillo" userId="9e5f2ca0-ce69-4b78-85ca-b1c2743d385d" providerId="ADAL" clId="{A89C9FC9-D344-49CB-B2B6-33E2115278F6}" dt="2023-11-07T06:20:48.095" v="3077" actId="1076"/>
          <ac:spMkLst>
            <pc:docMk/>
            <pc:sldMk cId="375323380" sldId="447"/>
            <ac:spMk id="15" creationId="{9F25A17E-EDDE-2F92-A5BA-E955B114FA4B}"/>
          </ac:spMkLst>
        </pc:spChg>
        <pc:spChg chg="add mod">
          <ac:chgData name="Luis Felipe Giraldo Trujillo" userId="9e5f2ca0-ce69-4b78-85ca-b1c2743d385d" providerId="ADAL" clId="{A89C9FC9-D344-49CB-B2B6-33E2115278F6}" dt="2023-11-07T06:20:48.095" v="3077" actId="1076"/>
          <ac:spMkLst>
            <pc:docMk/>
            <pc:sldMk cId="375323380" sldId="447"/>
            <ac:spMk id="16" creationId="{276B14BE-784B-D042-E81D-30F6BE0CDB30}"/>
          </ac:spMkLst>
        </pc:spChg>
        <pc:spChg chg="add mod">
          <ac:chgData name="Luis Felipe Giraldo Trujillo" userId="9e5f2ca0-ce69-4b78-85ca-b1c2743d385d" providerId="ADAL" clId="{A89C9FC9-D344-49CB-B2B6-33E2115278F6}" dt="2023-11-07T06:20:48.095" v="3077" actId="1076"/>
          <ac:spMkLst>
            <pc:docMk/>
            <pc:sldMk cId="375323380" sldId="447"/>
            <ac:spMk id="17" creationId="{BD0E1335-0E62-E411-C21F-7C8CC3BBB1AB}"/>
          </ac:spMkLst>
        </pc:spChg>
        <pc:spChg chg="add mod">
          <ac:chgData name="Luis Felipe Giraldo Trujillo" userId="9e5f2ca0-ce69-4b78-85ca-b1c2743d385d" providerId="ADAL" clId="{A89C9FC9-D344-49CB-B2B6-33E2115278F6}" dt="2023-11-07T06:20:48.095" v="3077" actId="1076"/>
          <ac:spMkLst>
            <pc:docMk/>
            <pc:sldMk cId="375323380" sldId="447"/>
            <ac:spMk id="18" creationId="{C003CE78-9FD4-151E-0488-88B9AF1A9BB7}"/>
          </ac:spMkLst>
        </pc:spChg>
        <pc:spChg chg="add mod">
          <ac:chgData name="Luis Felipe Giraldo Trujillo" userId="9e5f2ca0-ce69-4b78-85ca-b1c2743d385d" providerId="ADAL" clId="{A89C9FC9-D344-49CB-B2B6-33E2115278F6}" dt="2023-11-07T06:20:48.095" v="3077" actId="1076"/>
          <ac:spMkLst>
            <pc:docMk/>
            <pc:sldMk cId="375323380" sldId="447"/>
            <ac:spMk id="19" creationId="{BB0ACC3B-E41B-CAD0-1002-D8C267FADD7C}"/>
          </ac:spMkLst>
        </pc:spChg>
        <pc:spChg chg="add mod">
          <ac:chgData name="Luis Felipe Giraldo Trujillo" userId="9e5f2ca0-ce69-4b78-85ca-b1c2743d385d" providerId="ADAL" clId="{A89C9FC9-D344-49CB-B2B6-33E2115278F6}" dt="2023-11-07T06:20:48.095" v="3077" actId="1076"/>
          <ac:spMkLst>
            <pc:docMk/>
            <pc:sldMk cId="375323380" sldId="447"/>
            <ac:spMk id="20" creationId="{81B514AC-3B2D-80AA-6C61-6EC4EE29D7D0}"/>
          </ac:spMkLst>
        </pc:spChg>
        <pc:spChg chg="add mod">
          <ac:chgData name="Luis Felipe Giraldo Trujillo" userId="9e5f2ca0-ce69-4b78-85ca-b1c2743d385d" providerId="ADAL" clId="{A89C9FC9-D344-49CB-B2B6-33E2115278F6}" dt="2023-11-07T06:20:48.095" v="3077" actId="1076"/>
          <ac:spMkLst>
            <pc:docMk/>
            <pc:sldMk cId="375323380" sldId="447"/>
            <ac:spMk id="21" creationId="{4B7A4DD5-569A-E766-738C-954E926AA877}"/>
          </ac:spMkLst>
        </pc:spChg>
        <pc:spChg chg="add mod">
          <ac:chgData name="Luis Felipe Giraldo Trujillo" userId="9e5f2ca0-ce69-4b78-85ca-b1c2743d385d" providerId="ADAL" clId="{A89C9FC9-D344-49CB-B2B6-33E2115278F6}" dt="2023-11-07T06:20:48.095" v="3077" actId="1076"/>
          <ac:spMkLst>
            <pc:docMk/>
            <pc:sldMk cId="375323380" sldId="447"/>
            <ac:spMk id="22" creationId="{F15A2BC6-F2B8-CDFA-D7EA-37A910A1FE6A}"/>
          </ac:spMkLst>
        </pc:spChg>
        <pc:spChg chg="add mod">
          <ac:chgData name="Luis Felipe Giraldo Trujillo" userId="9e5f2ca0-ce69-4b78-85ca-b1c2743d385d" providerId="ADAL" clId="{A89C9FC9-D344-49CB-B2B6-33E2115278F6}" dt="2023-11-07T06:20:48.095" v="3077" actId="1076"/>
          <ac:spMkLst>
            <pc:docMk/>
            <pc:sldMk cId="375323380" sldId="447"/>
            <ac:spMk id="23" creationId="{BAFAAE7F-9235-DCE3-497B-9AF493737577}"/>
          </ac:spMkLst>
        </pc:spChg>
        <pc:spChg chg="add mod">
          <ac:chgData name="Luis Felipe Giraldo Trujillo" userId="9e5f2ca0-ce69-4b78-85ca-b1c2743d385d" providerId="ADAL" clId="{A89C9FC9-D344-49CB-B2B6-33E2115278F6}" dt="2023-11-07T06:20:48.095" v="3077" actId="1076"/>
          <ac:spMkLst>
            <pc:docMk/>
            <pc:sldMk cId="375323380" sldId="447"/>
            <ac:spMk id="24" creationId="{E1CC3EB1-A2C4-8DC7-5BB9-CB17FE742A4C}"/>
          </ac:spMkLst>
        </pc:spChg>
        <pc:spChg chg="add mod">
          <ac:chgData name="Luis Felipe Giraldo Trujillo" userId="9e5f2ca0-ce69-4b78-85ca-b1c2743d385d" providerId="ADAL" clId="{A89C9FC9-D344-49CB-B2B6-33E2115278F6}" dt="2023-11-07T06:20:48.095" v="3077" actId="1076"/>
          <ac:spMkLst>
            <pc:docMk/>
            <pc:sldMk cId="375323380" sldId="447"/>
            <ac:spMk id="25" creationId="{D2202803-9E54-682C-C5AC-ECE516D86FAB}"/>
          </ac:spMkLst>
        </pc:spChg>
        <pc:spChg chg="add mod">
          <ac:chgData name="Luis Felipe Giraldo Trujillo" userId="9e5f2ca0-ce69-4b78-85ca-b1c2743d385d" providerId="ADAL" clId="{A89C9FC9-D344-49CB-B2B6-33E2115278F6}" dt="2023-11-07T06:20:48.095" v="3077" actId="1076"/>
          <ac:spMkLst>
            <pc:docMk/>
            <pc:sldMk cId="375323380" sldId="447"/>
            <ac:spMk id="26" creationId="{A0780EBD-9A19-68A0-1C5B-D9F154C7D9FA}"/>
          </ac:spMkLst>
        </pc:spChg>
        <pc:spChg chg="add mod">
          <ac:chgData name="Luis Felipe Giraldo Trujillo" userId="9e5f2ca0-ce69-4b78-85ca-b1c2743d385d" providerId="ADAL" clId="{A89C9FC9-D344-49CB-B2B6-33E2115278F6}" dt="2023-11-07T06:20:48.095" v="3077" actId="1076"/>
          <ac:spMkLst>
            <pc:docMk/>
            <pc:sldMk cId="375323380" sldId="447"/>
            <ac:spMk id="27" creationId="{6782399B-E2DB-E940-0E86-26ADAA59432B}"/>
          </ac:spMkLst>
        </pc:spChg>
        <pc:spChg chg="add mod">
          <ac:chgData name="Luis Felipe Giraldo Trujillo" userId="9e5f2ca0-ce69-4b78-85ca-b1c2743d385d" providerId="ADAL" clId="{A89C9FC9-D344-49CB-B2B6-33E2115278F6}" dt="2023-11-07T06:20:48.095" v="3077" actId="1076"/>
          <ac:spMkLst>
            <pc:docMk/>
            <pc:sldMk cId="375323380" sldId="447"/>
            <ac:spMk id="28" creationId="{2E90B425-22C8-74F1-546A-B3ABD47E7E5B}"/>
          </ac:spMkLst>
        </pc:spChg>
        <pc:spChg chg="add mod">
          <ac:chgData name="Luis Felipe Giraldo Trujillo" userId="9e5f2ca0-ce69-4b78-85ca-b1c2743d385d" providerId="ADAL" clId="{A89C9FC9-D344-49CB-B2B6-33E2115278F6}" dt="2023-11-07T06:20:48.095" v="3077" actId="1076"/>
          <ac:spMkLst>
            <pc:docMk/>
            <pc:sldMk cId="375323380" sldId="447"/>
            <ac:spMk id="29" creationId="{417E02E7-B036-828F-7732-F81041575B07}"/>
          </ac:spMkLst>
        </pc:spChg>
        <pc:spChg chg="add mod">
          <ac:chgData name="Luis Felipe Giraldo Trujillo" userId="9e5f2ca0-ce69-4b78-85ca-b1c2743d385d" providerId="ADAL" clId="{A89C9FC9-D344-49CB-B2B6-33E2115278F6}" dt="2023-11-07T06:22:09.584" v="3245" actId="403"/>
          <ac:spMkLst>
            <pc:docMk/>
            <pc:sldMk cId="375323380" sldId="447"/>
            <ac:spMk id="38" creationId="{74F44AC1-6491-F274-267B-62022215527A}"/>
          </ac:spMkLst>
        </pc:spChg>
        <pc:picChg chg="add mod">
          <ac:chgData name="Luis Felipe Giraldo Trujillo" userId="9e5f2ca0-ce69-4b78-85ca-b1c2743d385d" providerId="ADAL" clId="{A89C9FC9-D344-49CB-B2B6-33E2115278F6}" dt="2023-11-07T06:20:48.095" v="3077" actId="1076"/>
          <ac:picMkLst>
            <pc:docMk/>
            <pc:sldMk cId="375323380" sldId="447"/>
            <ac:picMk id="31" creationId="{342BBEA9-F047-5E00-6A36-32BE1F819DD3}"/>
          </ac:picMkLst>
        </pc:picChg>
        <pc:picChg chg="add mod">
          <ac:chgData name="Luis Felipe Giraldo Trujillo" userId="9e5f2ca0-ce69-4b78-85ca-b1c2743d385d" providerId="ADAL" clId="{A89C9FC9-D344-49CB-B2B6-33E2115278F6}" dt="2023-11-07T06:20:48.095" v="3077" actId="1076"/>
          <ac:picMkLst>
            <pc:docMk/>
            <pc:sldMk cId="375323380" sldId="447"/>
            <ac:picMk id="32" creationId="{406DDF18-1F34-AE8D-EBE3-C59B9FCD0F7A}"/>
          </ac:picMkLst>
        </pc:picChg>
        <pc:picChg chg="add mod">
          <ac:chgData name="Luis Felipe Giraldo Trujillo" userId="9e5f2ca0-ce69-4b78-85ca-b1c2743d385d" providerId="ADAL" clId="{A89C9FC9-D344-49CB-B2B6-33E2115278F6}" dt="2023-11-07T06:20:48.095" v="3077" actId="1076"/>
          <ac:picMkLst>
            <pc:docMk/>
            <pc:sldMk cId="375323380" sldId="447"/>
            <ac:picMk id="34" creationId="{CEA800B2-C74C-4231-D358-BD51990F4B63}"/>
          </ac:picMkLst>
        </pc:picChg>
        <pc:picChg chg="add mod">
          <ac:chgData name="Luis Felipe Giraldo Trujillo" userId="9e5f2ca0-ce69-4b78-85ca-b1c2743d385d" providerId="ADAL" clId="{A89C9FC9-D344-49CB-B2B6-33E2115278F6}" dt="2023-11-07T06:20:48.095" v="3077" actId="1076"/>
          <ac:picMkLst>
            <pc:docMk/>
            <pc:sldMk cId="375323380" sldId="447"/>
            <ac:picMk id="37" creationId="{4F91325B-ABD7-166A-CBA3-9790F4DA4291}"/>
          </ac:picMkLst>
        </pc:picChg>
        <pc:cxnChg chg="add mod">
          <ac:chgData name="Luis Felipe Giraldo Trujillo" userId="9e5f2ca0-ce69-4b78-85ca-b1c2743d385d" providerId="ADAL" clId="{A89C9FC9-D344-49CB-B2B6-33E2115278F6}" dt="2023-11-07T06:20:48.095" v="3077" actId="1076"/>
          <ac:cxnSpMkLst>
            <pc:docMk/>
            <pc:sldMk cId="375323380" sldId="447"/>
            <ac:cxnSpMk id="4" creationId="{1CB58CB5-16D3-9A78-6763-FB8183FED4C2}"/>
          </ac:cxnSpMkLst>
        </pc:cxnChg>
        <pc:cxnChg chg="add mod">
          <ac:chgData name="Luis Felipe Giraldo Trujillo" userId="9e5f2ca0-ce69-4b78-85ca-b1c2743d385d" providerId="ADAL" clId="{A89C9FC9-D344-49CB-B2B6-33E2115278F6}" dt="2023-11-07T06:20:48.095" v="3077" actId="1076"/>
          <ac:cxnSpMkLst>
            <pc:docMk/>
            <pc:sldMk cId="375323380" sldId="447"/>
            <ac:cxnSpMk id="5" creationId="{BE3CEFBD-CC54-ACC0-4DC3-B773641A0FF4}"/>
          </ac:cxnSpMkLst>
        </pc:cxnChg>
        <pc:cxnChg chg="add mod">
          <ac:chgData name="Luis Felipe Giraldo Trujillo" userId="9e5f2ca0-ce69-4b78-85ca-b1c2743d385d" providerId="ADAL" clId="{A89C9FC9-D344-49CB-B2B6-33E2115278F6}" dt="2023-11-07T06:20:48.095" v="3077" actId="1076"/>
          <ac:cxnSpMkLst>
            <pc:docMk/>
            <pc:sldMk cId="375323380" sldId="447"/>
            <ac:cxnSpMk id="30" creationId="{BE18A0C4-6FC0-6AEE-2D07-F7750AF4D489}"/>
          </ac:cxnSpMkLst>
        </pc:cxnChg>
        <pc:cxnChg chg="add mod">
          <ac:chgData name="Luis Felipe Giraldo Trujillo" userId="9e5f2ca0-ce69-4b78-85ca-b1c2743d385d" providerId="ADAL" clId="{A89C9FC9-D344-49CB-B2B6-33E2115278F6}" dt="2023-11-07T06:20:48.095" v="3077" actId="1076"/>
          <ac:cxnSpMkLst>
            <pc:docMk/>
            <pc:sldMk cId="375323380" sldId="447"/>
            <ac:cxnSpMk id="33" creationId="{1012956A-4BC9-140B-A025-751F91E3E1C6}"/>
          </ac:cxnSpMkLst>
        </pc:cxnChg>
        <pc:cxnChg chg="add mod">
          <ac:chgData name="Luis Felipe Giraldo Trujillo" userId="9e5f2ca0-ce69-4b78-85ca-b1c2743d385d" providerId="ADAL" clId="{A89C9FC9-D344-49CB-B2B6-33E2115278F6}" dt="2023-11-07T06:20:48.095" v="3077" actId="1076"/>
          <ac:cxnSpMkLst>
            <pc:docMk/>
            <pc:sldMk cId="375323380" sldId="447"/>
            <ac:cxnSpMk id="35" creationId="{34EF45EA-7ADA-B7EB-33CC-0B3907CAAABE}"/>
          </ac:cxnSpMkLst>
        </pc:cxnChg>
        <pc:cxnChg chg="add mod">
          <ac:chgData name="Luis Felipe Giraldo Trujillo" userId="9e5f2ca0-ce69-4b78-85ca-b1c2743d385d" providerId="ADAL" clId="{A89C9FC9-D344-49CB-B2B6-33E2115278F6}" dt="2023-11-07T06:20:48.095" v="3077" actId="1076"/>
          <ac:cxnSpMkLst>
            <pc:docMk/>
            <pc:sldMk cId="375323380" sldId="447"/>
            <ac:cxnSpMk id="36" creationId="{AD22126F-52E4-961B-19BE-F883C41E6CA6}"/>
          </ac:cxnSpMkLst>
        </pc:cxnChg>
      </pc:sldChg>
      <pc:sldChg chg="del ord">
        <pc:chgData name="Luis Felipe Giraldo Trujillo" userId="9e5f2ca0-ce69-4b78-85ca-b1c2743d385d" providerId="ADAL" clId="{A89C9FC9-D344-49CB-B2B6-33E2115278F6}" dt="2023-11-07T06:25:29.841" v="3331" actId="47"/>
        <pc:sldMkLst>
          <pc:docMk/>
          <pc:sldMk cId="192900432" sldId="448"/>
        </pc:sldMkLst>
      </pc:sldChg>
      <pc:sldChg chg="del">
        <pc:chgData name="Luis Felipe Giraldo Trujillo" userId="9e5f2ca0-ce69-4b78-85ca-b1c2743d385d" providerId="ADAL" clId="{A89C9FC9-D344-49CB-B2B6-33E2115278F6}" dt="2023-11-07T06:25:32.541" v="3332" actId="47"/>
        <pc:sldMkLst>
          <pc:docMk/>
          <pc:sldMk cId="663449335" sldId="449"/>
        </pc:sldMkLst>
      </pc:sldChg>
      <pc:sldChg chg="del">
        <pc:chgData name="Luis Felipe Giraldo Trujillo" userId="9e5f2ca0-ce69-4b78-85ca-b1c2743d385d" providerId="ADAL" clId="{A89C9FC9-D344-49CB-B2B6-33E2115278F6}" dt="2023-11-07T06:34:28.014" v="3718" actId="47"/>
        <pc:sldMkLst>
          <pc:docMk/>
          <pc:sldMk cId="245614532" sldId="451"/>
        </pc:sldMkLst>
      </pc:sldChg>
      <pc:sldChg chg="del">
        <pc:chgData name="Luis Felipe Giraldo Trujillo" userId="9e5f2ca0-ce69-4b78-85ca-b1c2743d385d" providerId="ADAL" clId="{A89C9FC9-D344-49CB-B2B6-33E2115278F6}" dt="2023-11-07T06:29:13.022" v="3507" actId="47"/>
        <pc:sldMkLst>
          <pc:docMk/>
          <pc:sldMk cId="3559205585" sldId="455"/>
        </pc:sldMkLst>
      </pc:sldChg>
      <pc:sldChg chg="del">
        <pc:chgData name="Luis Felipe Giraldo Trujillo" userId="9e5f2ca0-ce69-4b78-85ca-b1c2743d385d" providerId="ADAL" clId="{A89C9FC9-D344-49CB-B2B6-33E2115278F6}" dt="2023-11-07T06:27:50.743" v="3447" actId="47"/>
        <pc:sldMkLst>
          <pc:docMk/>
          <pc:sldMk cId="1728252385" sldId="456"/>
        </pc:sldMkLst>
      </pc:sldChg>
      <pc:sldChg chg="modSp mod">
        <pc:chgData name="Luis Felipe Giraldo Trujillo" userId="9e5f2ca0-ce69-4b78-85ca-b1c2743d385d" providerId="ADAL" clId="{A89C9FC9-D344-49CB-B2B6-33E2115278F6}" dt="2023-11-07T16:59:54.573" v="3896" actId="6549"/>
        <pc:sldMkLst>
          <pc:docMk/>
          <pc:sldMk cId="3777343500" sldId="457"/>
        </pc:sldMkLst>
        <pc:spChg chg="mod">
          <ac:chgData name="Luis Felipe Giraldo Trujillo" userId="9e5f2ca0-ce69-4b78-85ca-b1c2743d385d" providerId="ADAL" clId="{A89C9FC9-D344-49CB-B2B6-33E2115278F6}" dt="2023-11-07T16:59:54.573" v="3896" actId="6549"/>
          <ac:spMkLst>
            <pc:docMk/>
            <pc:sldMk cId="3777343500" sldId="457"/>
            <ac:spMk id="4" creationId="{FA1AA114-DF47-87B2-0E0A-4B24454484E0}"/>
          </ac:spMkLst>
        </pc:spChg>
        <pc:picChg chg="mod">
          <ac:chgData name="Luis Felipe Giraldo Trujillo" userId="9e5f2ca0-ce69-4b78-85ca-b1c2743d385d" providerId="ADAL" clId="{A89C9FC9-D344-49CB-B2B6-33E2115278F6}" dt="2023-11-07T06:29:36.125" v="3515" actId="1076"/>
          <ac:picMkLst>
            <pc:docMk/>
            <pc:sldMk cId="3777343500" sldId="457"/>
            <ac:picMk id="1026" creationId="{2CED9A49-6048-6D1D-2C97-77182D7C473A}"/>
          </ac:picMkLst>
        </pc:picChg>
      </pc:sldChg>
      <pc:sldChg chg="del">
        <pc:chgData name="Luis Felipe Giraldo Trujillo" userId="9e5f2ca0-ce69-4b78-85ca-b1c2743d385d" providerId="ADAL" clId="{A89C9FC9-D344-49CB-B2B6-33E2115278F6}" dt="2023-11-07T06:34:28.014" v="3718" actId="47"/>
        <pc:sldMkLst>
          <pc:docMk/>
          <pc:sldMk cId="3009428974" sldId="458"/>
        </pc:sldMkLst>
      </pc:sldChg>
      <pc:sldChg chg="del">
        <pc:chgData name="Luis Felipe Giraldo Trujillo" userId="9e5f2ca0-ce69-4b78-85ca-b1c2743d385d" providerId="ADAL" clId="{A89C9FC9-D344-49CB-B2B6-33E2115278F6}" dt="2023-11-07T06:29:14.949" v="3508" actId="47"/>
        <pc:sldMkLst>
          <pc:docMk/>
          <pc:sldMk cId="2934436604" sldId="462"/>
        </pc:sldMkLst>
      </pc:sldChg>
      <pc:sldChg chg="del">
        <pc:chgData name="Luis Felipe Giraldo Trujillo" userId="9e5f2ca0-ce69-4b78-85ca-b1c2743d385d" providerId="ADAL" clId="{A89C9FC9-D344-49CB-B2B6-33E2115278F6}" dt="2023-11-07T06:29:15.943" v="3509" actId="47"/>
        <pc:sldMkLst>
          <pc:docMk/>
          <pc:sldMk cId="3014490692" sldId="463"/>
        </pc:sldMkLst>
      </pc:sldChg>
      <pc:sldChg chg="del">
        <pc:chgData name="Luis Felipe Giraldo Trujillo" userId="9e5f2ca0-ce69-4b78-85ca-b1c2743d385d" providerId="ADAL" clId="{A89C9FC9-D344-49CB-B2B6-33E2115278F6}" dt="2023-11-07T06:29:16.791" v="3510" actId="47"/>
        <pc:sldMkLst>
          <pc:docMk/>
          <pc:sldMk cId="1010401711" sldId="464"/>
        </pc:sldMkLst>
      </pc:sldChg>
      <pc:sldChg chg="del">
        <pc:chgData name="Luis Felipe Giraldo Trujillo" userId="9e5f2ca0-ce69-4b78-85ca-b1c2743d385d" providerId="ADAL" clId="{A89C9FC9-D344-49CB-B2B6-33E2115278F6}" dt="2023-11-07T06:27:48.771" v="3446" actId="47"/>
        <pc:sldMkLst>
          <pc:docMk/>
          <pc:sldMk cId="3191065232" sldId="467"/>
        </pc:sldMkLst>
      </pc:sldChg>
      <pc:sldChg chg="del">
        <pc:chgData name="Luis Felipe Giraldo Trujillo" userId="9e5f2ca0-ce69-4b78-85ca-b1c2743d385d" providerId="ADAL" clId="{A89C9FC9-D344-49CB-B2B6-33E2115278F6}" dt="2023-11-07T06:34:28.014" v="3718" actId="47"/>
        <pc:sldMkLst>
          <pc:docMk/>
          <pc:sldMk cId="2183120209" sldId="469"/>
        </pc:sldMkLst>
      </pc:sldChg>
      <pc:sldChg chg="del">
        <pc:chgData name="Luis Felipe Giraldo Trujillo" userId="9e5f2ca0-ce69-4b78-85ca-b1c2743d385d" providerId="ADAL" clId="{A89C9FC9-D344-49CB-B2B6-33E2115278F6}" dt="2023-11-07T06:34:28.014" v="3718" actId="47"/>
        <pc:sldMkLst>
          <pc:docMk/>
          <pc:sldMk cId="336390572" sldId="470"/>
        </pc:sldMkLst>
      </pc:sldChg>
      <pc:sldChg chg="del">
        <pc:chgData name="Luis Felipe Giraldo Trujillo" userId="9e5f2ca0-ce69-4b78-85ca-b1c2743d385d" providerId="ADAL" clId="{A89C9FC9-D344-49CB-B2B6-33E2115278F6}" dt="2023-11-07T06:34:28.014" v="3718" actId="47"/>
        <pc:sldMkLst>
          <pc:docMk/>
          <pc:sldMk cId="1213981979" sldId="471"/>
        </pc:sldMkLst>
      </pc:sldChg>
      <pc:sldChg chg="del">
        <pc:chgData name="Luis Felipe Giraldo Trujillo" userId="9e5f2ca0-ce69-4b78-85ca-b1c2743d385d" providerId="ADAL" clId="{A89C9FC9-D344-49CB-B2B6-33E2115278F6}" dt="2023-11-07T06:34:28.014" v="3718" actId="47"/>
        <pc:sldMkLst>
          <pc:docMk/>
          <pc:sldMk cId="958035439" sldId="472"/>
        </pc:sldMkLst>
      </pc:sldChg>
      <pc:sldChg chg="addSp modSp mod">
        <pc:chgData name="Luis Felipe Giraldo Trujillo" userId="9e5f2ca0-ce69-4b78-85ca-b1c2743d385d" providerId="ADAL" clId="{A89C9FC9-D344-49CB-B2B6-33E2115278F6}" dt="2023-11-07T05:50:09.783" v="2210" actId="14100"/>
        <pc:sldMkLst>
          <pc:docMk/>
          <pc:sldMk cId="593058065" sldId="473"/>
        </pc:sldMkLst>
        <pc:spChg chg="mod">
          <ac:chgData name="Luis Felipe Giraldo Trujillo" userId="9e5f2ca0-ce69-4b78-85ca-b1c2743d385d" providerId="ADAL" clId="{A89C9FC9-D344-49CB-B2B6-33E2115278F6}" dt="2023-11-07T05:48:54.846" v="2125" actId="20577"/>
          <ac:spMkLst>
            <pc:docMk/>
            <pc:sldMk cId="593058065" sldId="473"/>
            <ac:spMk id="2" creationId="{2AB18EE7-8724-5EFA-898B-9123CCEDC45F}"/>
          </ac:spMkLst>
        </pc:spChg>
        <pc:spChg chg="mod">
          <ac:chgData name="Luis Felipe Giraldo Trujillo" userId="9e5f2ca0-ce69-4b78-85ca-b1c2743d385d" providerId="ADAL" clId="{A89C9FC9-D344-49CB-B2B6-33E2115278F6}" dt="2023-11-07T05:50:09.783" v="2210" actId="14100"/>
          <ac:spMkLst>
            <pc:docMk/>
            <pc:sldMk cId="593058065" sldId="473"/>
            <ac:spMk id="3" creationId="{6A9148D5-9C18-1DAC-F27A-B2384FBF8D2C}"/>
          </ac:spMkLst>
        </pc:spChg>
        <pc:picChg chg="add mod">
          <ac:chgData name="Luis Felipe Giraldo Trujillo" userId="9e5f2ca0-ce69-4b78-85ca-b1c2743d385d" providerId="ADAL" clId="{A89C9FC9-D344-49CB-B2B6-33E2115278F6}" dt="2023-11-07T05:50:02.504" v="2207" actId="1076"/>
          <ac:picMkLst>
            <pc:docMk/>
            <pc:sldMk cId="593058065" sldId="473"/>
            <ac:picMk id="1026" creationId="{F4CCE054-F861-E28B-AA58-F5254EBD4BF5}"/>
          </ac:picMkLst>
        </pc:picChg>
      </pc:sldChg>
      <pc:sldChg chg="addSp delSp modSp add mod">
        <pc:chgData name="Luis Felipe Giraldo Trujillo" userId="9e5f2ca0-ce69-4b78-85ca-b1c2743d385d" providerId="ADAL" clId="{A89C9FC9-D344-49CB-B2B6-33E2115278F6}" dt="2023-11-07T03:06:27.378" v="1071" actId="20577"/>
        <pc:sldMkLst>
          <pc:docMk/>
          <pc:sldMk cId="486479226" sldId="474"/>
        </pc:sldMkLst>
        <pc:spChg chg="add del mod">
          <ac:chgData name="Luis Felipe Giraldo Trujillo" userId="9e5f2ca0-ce69-4b78-85ca-b1c2743d385d" providerId="ADAL" clId="{A89C9FC9-D344-49CB-B2B6-33E2115278F6}" dt="2023-11-07T03:01:22.021" v="890" actId="478"/>
          <ac:spMkLst>
            <pc:docMk/>
            <pc:sldMk cId="486479226" sldId="474"/>
            <ac:spMk id="2" creationId="{2AA1A376-FD9B-394C-841D-FBF67527CAB0}"/>
          </ac:spMkLst>
        </pc:spChg>
        <pc:spChg chg="add mod">
          <ac:chgData name="Luis Felipe Giraldo Trujillo" userId="9e5f2ca0-ce69-4b78-85ca-b1c2743d385d" providerId="ADAL" clId="{A89C9FC9-D344-49CB-B2B6-33E2115278F6}" dt="2023-11-07T03:06:27.378" v="1071" actId="20577"/>
          <ac:spMkLst>
            <pc:docMk/>
            <pc:sldMk cId="486479226" sldId="474"/>
            <ac:spMk id="3" creationId="{3D68C719-32CB-EED2-D8DD-C9A8E7F117D1}"/>
          </ac:spMkLst>
        </pc:spChg>
        <pc:spChg chg="add mod">
          <ac:chgData name="Luis Felipe Giraldo Trujillo" userId="9e5f2ca0-ce69-4b78-85ca-b1c2743d385d" providerId="ADAL" clId="{A89C9FC9-D344-49CB-B2B6-33E2115278F6}" dt="2023-11-07T03:06:24.306" v="1062" actId="1076"/>
          <ac:spMkLst>
            <pc:docMk/>
            <pc:sldMk cId="486479226" sldId="474"/>
            <ac:spMk id="5" creationId="{6DE22E0A-0428-089E-7DF1-E944EC5B2AD9}"/>
          </ac:spMkLst>
        </pc:spChg>
        <pc:spChg chg="del mod">
          <ac:chgData name="Luis Felipe Giraldo Trujillo" userId="9e5f2ca0-ce69-4b78-85ca-b1c2743d385d" providerId="ADAL" clId="{A89C9FC9-D344-49CB-B2B6-33E2115278F6}" dt="2023-11-07T03:06:10.457" v="1057" actId="478"/>
          <ac:spMkLst>
            <pc:docMk/>
            <pc:sldMk cId="486479226" sldId="474"/>
            <ac:spMk id="7" creationId="{00000000-0000-0000-0000-000000000000}"/>
          </ac:spMkLst>
        </pc:spChg>
        <pc:spChg chg="add mod">
          <ac:chgData name="Luis Felipe Giraldo Trujillo" userId="9e5f2ca0-ce69-4b78-85ca-b1c2743d385d" providerId="ADAL" clId="{A89C9FC9-D344-49CB-B2B6-33E2115278F6}" dt="2023-11-07T03:02:25.362" v="972" actId="1076"/>
          <ac:spMkLst>
            <pc:docMk/>
            <pc:sldMk cId="486479226" sldId="474"/>
            <ac:spMk id="8" creationId="{F5505D28-3300-DC07-2F67-4B16540DFA78}"/>
          </ac:spMkLst>
        </pc:spChg>
        <pc:spChg chg="del">
          <ac:chgData name="Luis Felipe Giraldo Trujillo" userId="9e5f2ca0-ce69-4b78-85ca-b1c2743d385d" providerId="ADAL" clId="{A89C9FC9-D344-49CB-B2B6-33E2115278F6}" dt="2023-11-06T23:17:32.021" v="336" actId="478"/>
          <ac:spMkLst>
            <pc:docMk/>
            <pc:sldMk cId="486479226" sldId="474"/>
            <ac:spMk id="9" creationId="{00000000-0000-0000-0000-000000000000}"/>
          </ac:spMkLst>
        </pc:spChg>
        <pc:spChg chg="add mod">
          <ac:chgData name="Luis Felipe Giraldo Trujillo" userId="9e5f2ca0-ce69-4b78-85ca-b1c2743d385d" providerId="ADAL" clId="{A89C9FC9-D344-49CB-B2B6-33E2115278F6}" dt="2023-11-07T03:02:31.089" v="975" actId="14100"/>
          <ac:spMkLst>
            <pc:docMk/>
            <pc:sldMk cId="486479226" sldId="474"/>
            <ac:spMk id="10" creationId="{CD6D4A35-4FAD-63C9-9AF6-E1E848E05256}"/>
          </ac:spMkLst>
        </pc:spChg>
        <pc:spChg chg="add del mod">
          <ac:chgData name="Luis Felipe Giraldo Trujillo" userId="9e5f2ca0-ce69-4b78-85ca-b1c2743d385d" providerId="ADAL" clId="{A89C9FC9-D344-49CB-B2B6-33E2115278F6}" dt="2023-11-07T03:06:11.740" v="1058" actId="478"/>
          <ac:spMkLst>
            <pc:docMk/>
            <pc:sldMk cId="486479226" sldId="474"/>
            <ac:spMk id="11" creationId="{FC155DB0-1611-97BD-F1EE-3D9BDAECFF65}"/>
          </ac:spMkLst>
        </pc:spChg>
        <pc:spChg chg="del">
          <ac:chgData name="Luis Felipe Giraldo Trujillo" userId="9e5f2ca0-ce69-4b78-85ca-b1c2743d385d" providerId="ADAL" clId="{A89C9FC9-D344-49CB-B2B6-33E2115278F6}" dt="2023-11-06T23:17:32.021" v="336" actId="478"/>
          <ac:spMkLst>
            <pc:docMk/>
            <pc:sldMk cId="486479226" sldId="474"/>
            <ac:spMk id="15" creationId="{00000000-0000-0000-0000-000000000000}"/>
          </ac:spMkLst>
        </pc:spChg>
        <pc:spChg chg="del">
          <ac:chgData name="Luis Felipe Giraldo Trujillo" userId="9e5f2ca0-ce69-4b78-85ca-b1c2743d385d" providerId="ADAL" clId="{A89C9FC9-D344-49CB-B2B6-33E2115278F6}" dt="2023-11-06T23:17:32.021" v="336" actId="478"/>
          <ac:spMkLst>
            <pc:docMk/>
            <pc:sldMk cId="486479226" sldId="474"/>
            <ac:spMk id="33" creationId="{00000000-0000-0000-0000-000000000000}"/>
          </ac:spMkLst>
        </pc:spChg>
        <pc:spChg chg="del">
          <ac:chgData name="Luis Felipe Giraldo Trujillo" userId="9e5f2ca0-ce69-4b78-85ca-b1c2743d385d" providerId="ADAL" clId="{A89C9FC9-D344-49CB-B2B6-33E2115278F6}" dt="2023-11-06T23:17:32.021" v="336" actId="478"/>
          <ac:spMkLst>
            <pc:docMk/>
            <pc:sldMk cId="486479226" sldId="474"/>
            <ac:spMk id="35" creationId="{00000000-0000-0000-0000-000000000000}"/>
          </ac:spMkLst>
        </pc:spChg>
        <pc:picChg chg="add mod">
          <ac:chgData name="Luis Felipe Giraldo Trujillo" userId="9e5f2ca0-ce69-4b78-85ca-b1c2743d385d" providerId="ADAL" clId="{A89C9FC9-D344-49CB-B2B6-33E2115278F6}" dt="2023-11-07T03:02:27.153" v="973" actId="1076"/>
          <ac:picMkLst>
            <pc:docMk/>
            <pc:sldMk cId="486479226" sldId="474"/>
            <ac:picMk id="6" creationId="{A9CA06CA-152D-64AB-D0BE-B1A916ADC4F7}"/>
          </ac:picMkLst>
        </pc:picChg>
        <pc:picChg chg="add del mod">
          <ac:chgData name="Luis Felipe Giraldo Trujillo" userId="9e5f2ca0-ce69-4b78-85ca-b1c2743d385d" providerId="ADAL" clId="{A89C9FC9-D344-49CB-B2B6-33E2115278F6}" dt="2023-11-07T03:01:22.021" v="890" actId="478"/>
          <ac:picMkLst>
            <pc:docMk/>
            <pc:sldMk cId="486479226" sldId="474"/>
            <ac:picMk id="1026" creationId="{62E16E72-2FE7-A0A6-47C5-5E9449B89EF4}"/>
          </ac:picMkLst>
        </pc:picChg>
        <pc:cxnChg chg="del">
          <ac:chgData name="Luis Felipe Giraldo Trujillo" userId="9e5f2ca0-ce69-4b78-85ca-b1c2743d385d" providerId="ADAL" clId="{A89C9FC9-D344-49CB-B2B6-33E2115278F6}" dt="2023-11-06T23:17:32.021" v="336" actId="478"/>
          <ac:cxnSpMkLst>
            <pc:docMk/>
            <pc:sldMk cId="486479226" sldId="474"/>
            <ac:cxnSpMk id="14" creationId="{00000000-0000-0000-0000-000000000000}"/>
          </ac:cxnSpMkLst>
        </pc:cxnChg>
        <pc:cxnChg chg="del">
          <ac:chgData name="Luis Felipe Giraldo Trujillo" userId="9e5f2ca0-ce69-4b78-85ca-b1c2743d385d" providerId="ADAL" clId="{A89C9FC9-D344-49CB-B2B6-33E2115278F6}" dt="2023-11-06T23:17:32.021" v="336" actId="478"/>
          <ac:cxnSpMkLst>
            <pc:docMk/>
            <pc:sldMk cId="486479226" sldId="474"/>
            <ac:cxnSpMk id="32" creationId="{00000000-0000-0000-0000-000000000000}"/>
          </ac:cxnSpMkLst>
        </pc:cxnChg>
        <pc:cxnChg chg="del">
          <ac:chgData name="Luis Felipe Giraldo Trujillo" userId="9e5f2ca0-ce69-4b78-85ca-b1c2743d385d" providerId="ADAL" clId="{A89C9FC9-D344-49CB-B2B6-33E2115278F6}" dt="2023-11-06T23:17:32.021" v="336" actId="478"/>
          <ac:cxnSpMkLst>
            <pc:docMk/>
            <pc:sldMk cId="486479226" sldId="474"/>
            <ac:cxnSpMk id="34" creationId="{00000000-0000-0000-0000-000000000000}"/>
          </ac:cxnSpMkLst>
        </pc:cxnChg>
      </pc:sldChg>
      <pc:sldChg chg="addSp delSp modSp add mod ord">
        <pc:chgData name="Luis Felipe Giraldo Trujillo" userId="9e5f2ca0-ce69-4b78-85ca-b1c2743d385d" providerId="ADAL" clId="{A89C9FC9-D344-49CB-B2B6-33E2115278F6}" dt="2023-11-07T03:22:10.881" v="1602" actId="20577"/>
        <pc:sldMkLst>
          <pc:docMk/>
          <pc:sldMk cId="2826768160" sldId="475"/>
        </pc:sldMkLst>
        <pc:spChg chg="del mod">
          <ac:chgData name="Luis Felipe Giraldo Trujillo" userId="9e5f2ca0-ce69-4b78-85ca-b1c2743d385d" providerId="ADAL" clId="{A89C9FC9-D344-49CB-B2B6-33E2115278F6}" dt="2023-11-06T23:30:10.535" v="762" actId="478"/>
          <ac:spMkLst>
            <pc:docMk/>
            <pc:sldMk cId="2826768160" sldId="475"/>
            <ac:spMk id="2" creationId="{2AA1A376-FD9B-394C-841D-FBF67527CAB0}"/>
          </ac:spMkLst>
        </pc:spChg>
        <pc:spChg chg="add del mod">
          <ac:chgData name="Luis Felipe Giraldo Trujillo" userId="9e5f2ca0-ce69-4b78-85ca-b1c2743d385d" providerId="ADAL" clId="{A89C9FC9-D344-49CB-B2B6-33E2115278F6}" dt="2023-11-06T23:30:12.998" v="763" actId="478"/>
          <ac:spMkLst>
            <pc:docMk/>
            <pc:sldMk cId="2826768160" sldId="475"/>
            <ac:spMk id="5" creationId="{06A04462-C5C9-1458-8410-2942E7E39CC6}"/>
          </ac:spMkLst>
        </pc:spChg>
        <pc:spChg chg="add mod">
          <ac:chgData name="Luis Felipe Giraldo Trujillo" userId="9e5f2ca0-ce69-4b78-85ca-b1c2743d385d" providerId="ADAL" clId="{A89C9FC9-D344-49CB-B2B6-33E2115278F6}" dt="2023-11-07T03:21:08.322" v="1565" actId="1076"/>
          <ac:spMkLst>
            <pc:docMk/>
            <pc:sldMk cId="2826768160" sldId="475"/>
            <ac:spMk id="6" creationId="{D93B4DD5-DD54-F125-7425-E1CB35D042A8}"/>
          </ac:spMkLst>
        </pc:spChg>
        <pc:spChg chg="del">
          <ac:chgData name="Luis Felipe Giraldo Trujillo" userId="9e5f2ca0-ce69-4b78-85ca-b1c2743d385d" providerId="ADAL" clId="{A89C9FC9-D344-49CB-B2B6-33E2115278F6}" dt="2023-11-07T03:21:03.917" v="1563" actId="478"/>
          <ac:spMkLst>
            <pc:docMk/>
            <pc:sldMk cId="2826768160" sldId="475"/>
            <ac:spMk id="7" creationId="{00000000-0000-0000-0000-000000000000}"/>
          </ac:spMkLst>
        </pc:spChg>
        <pc:spChg chg="add mod">
          <ac:chgData name="Luis Felipe Giraldo Trujillo" userId="9e5f2ca0-ce69-4b78-85ca-b1c2743d385d" providerId="ADAL" clId="{A89C9FC9-D344-49CB-B2B6-33E2115278F6}" dt="2023-11-07T03:22:10.881" v="1602" actId="20577"/>
          <ac:spMkLst>
            <pc:docMk/>
            <pc:sldMk cId="2826768160" sldId="475"/>
            <ac:spMk id="8" creationId="{0B2F0900-CA8E-137F-6099-DB80D6751BA3}"/>
          </ac:spMkLst>
        </pc:spChg>
        <pc:spChg chg="add mod">
          <ac:chgData name="Luis Felipe Giraldo Trujillo" userId="9e5f2ca0-ce69-4b78-85ca-b1c2743d385d" providerId="ADAL" clId="{A89C9FC9-D344-49CB-B2B6-33E2115278F6}" dt="2023-11-07T03:21:20.608" v="1567" actId="1076"/>
          <ac:spMkLst>
            <pc:docMk/>
            <pc:sldMk cId="2826768160" sldId="475"/>
            <ac:spMk id="10" creationId="{61CEF2C8-4ED2-5E61-5B88-55B6DF441227}"/>
          </ac:spMkLst>
        </pc:spChg>
        <pc:spChg chg="add mod">
          <ac:chgData name="Luis Felipe Giraldo Trujillo" userId="9e5f2ca0-ce69-4b78-85ca-b1c2743d385d" providerId="ADAL" clId="{A89C9FC9-D344-49CB-B2B6-33E2115278F6}" dt="2023-11-07T03:21:20.608" v="1567" actId="1076"/>
          <ac:spMkLst>
            <pc:docMk/>
            <pc:sldMk cId="2826768160" sldId="475"/>
            <ac:spMk id="11" creationId="{DE4DBB6C-2046-5918-A77F-6BCEA45ADA8C}"/>
          </ac:spMkLst>
        </pc:spChg>
        <pc:spChg chg="add mod">
          <ac:chgData name="Luis Felipe Giraldo Trujillo" userId="9e5f2ca0-ce69-4b78-85ca-b1c2743d385d" providerId="ADAL" clId="{A89C9FC9-D344-49CB-B2B6-33E2115278F6}" dt="2023-11-07T03:21:20.608" v="1567" actId="1076"/>
          <ac:spMkLst>
            <pc:docMk/>
            <pc:sldMk cId="2826768160" sldId="475"/>
            <ac:spMk id="13" creationId="{AE1472AC-479A-EFE8-4F9A-DF90D5BAB5FA}"/>
          </ac:spMkLst>
        </pc:spChg>
        <pc:spChg chg="add mod">
          <ac:chgData name="Luis Felipe Giraldo Trujillo" userId="9e5f2ca0-ce69-4b78-85ca-b1c2743d385d" providerId="ADAL" clId="{A89C9FC9-D344-49CB-B2B6-33E2115278F6}" dt="2023-11-07T03:21:20.608" v="1567" actId="1076"/>
          <ac:spMkLst>
            <pc:docMk/>
            <pc:sldMk cId="2826768160" sldId="475"/>
            <ac:spMk id="14" creationId="{54B23982-1FD0-66A6-697F-C9EDAC3388BC}"/>
          </ac:spMkLst>
        </pc:spChg>
        <pc:spChg chg="add mod">
          <ac:chgData name="Luis Felipe Giraldo Trujillo" userId="9e5f2ca0-ce69-4b78-85ca-b1c2743d385d" providerId="ADAL" clId="{A89C9FC9-D344-49CB-B2B6-33E2115278F6}" dt="2023-11-07T03:21:20.608" v="1567" actId="1076"/>
          <ac:spMkLst>
            <pc:docMk/>
            <pc:sldMk cId="2826768160" sldId="475"/>
            <ac:spMk id="15" creationId="{9CAD6C87-A534-260A-F123-457A2C30084A}"/>
          </ac:spMkLst>
        </pc:spChg>
        <pc:spChg chg="add mod">
          <ac:chgData name="Luis Felipe Giraldo Trujillo" userId="9e5f2ca0-ce69-4b78-85ca-b1c2743d385d" providerId="ADAL" clId="{A89C9FC9-D344-49CB-B2B6-33E2115278F6}" dt="2023-11-07T03:21:20.608" v="1567" actId="1076"/>
          <ac:spMkLst>
            <pc:docMk/>
            <pc:sldMk cId="2826768160" sldId="475"/>
            <ac:spMk id="16" creationId="{E577A013-D661-B205-F9A5-B0F3DA65217D}"/>
          </ac:spMkLst>
        </pc:spChg>
        <pc:spChg chg="add del mod">
          <ac:chgData name="Luis Felipe Giraldo Trujillo" userId="9e5f2ca0-ce69-4b78-85ca-b1c2743d385d" providerId="ADAL" clId="{A89C9FC9-D344-49CB-B2B6-33E2115278F6}" dt="2023-11-07T03:21:05.176" v="1564" actId="478"/>
          <ac:spMkLst>
            <pc:docMk/>
            <pc:sldMk cId="2826768160" sldId="475"/>
            <ac:spMk id="17" creationId="{6946D917-9FE4-EAD0-FAEE-4124CD934368}"/>
          </ac:spMkLst>
        </pc:spChg>
        <pc:picChg chg="add mod">
          <ac:chgData name="Luis Felipe Giraldo Trujillo" userId="9e5f2ca0-ce69-4b78-85ca-b1c2743d385d" providerId="ADAL" clId="{A89C9FC9-D344-49CB-B2B6-33E2115278F6}" dt="2023-11-07T03:21:20.608" v="1567" actId="1076"/>
          <ac:picMkLst>
            <pc:docMk/>
            <pc:sldMk cId="2826768160" sldId="475"/>
            <ac:picMk id="9" creationId="{E6F0FBD4-AFE7-99DA-C69E-DC43E34911C9}"/>
          </ac:picMkLst>
        </pc:picChg>
        <pc:picChg chg="del mod">
          <ac:chgData name="Luis Felipe Giraldo Trujillo" userId="9e5f2ca0-ce69-4b78-85ca-b1c2743d385d" providerId="ADAL" clId="{A89C9FC9-D344-49CB-B2B6-33E2115278F6}" dt="2023-11-06T23:30:10.535" v="762" actId="478"/>
          <ac:picMkLst>
            <pc:docMk/>
            <pc:sldMk cId="2826768160" sldId="475"/>
            <ac:picMk id="1026" creationId="{62E16E72-2FE7-A0A6-47C5-5E9449B89EF4}"/>
          </ac:picMkLst>
        </pc:picChg>
      </pc:sldChg>
      <pc:sldChg chg="addSp delSp modSp add mod">
        <pc:chgData name="Luis Felipe Giraldo Trujillo" userId="9e5f2ca0-ce69-4b78-85ca-b1c2743d385d" providerId="ADAL" clId="{A89C9FC9-D344-49CB-B2B6-33E2115278F6}" dt="2023-11-07T03:21:52.522" v="1577" actId="14100"/>
        <pc:sldMkLst>
          <pc:docMk/>
          <pc:sldMk cId="1444777799" sldId="476"/>
        </pc:sldMkLst>
        <pc:spChg chg="add del mod">
          <ac:chgData name="Luis Felipe Giraldo Trujillo" userId="9e5f2ca0-ce69-4b78-85ca-b1c2743d385d" providerId="ADAL" clId="{A89C9FC9-D344-49CB-B2B6-33E2115278F6}" dt="2023-11-07T03:21:52.522" v="1577" actId="14100"/>
          <ac:spMkLst>
            <pc:docMk/>
            <pc:sldMk cId="1444777799" sldId="476"/>
            <ac:spMk id="2" creationId="{2AA1A376-FD9B-394C-841D-FBF67527CAB0}"/>
          </ac:spMkLst>
        </pc:spChg>
        <pc:spChg chg="add mod">
          <ac:chgData name="Luis Felipe Giraldo Trujillo" userId="9e5f2ca0-ce69-4b78-85ca-b1c2743d385d" providerId="ADAL" clId="{A89C9FC9-D344-49CB-B2B6-33E2115278F6}" dt="2023-11-07T03:20:56.505" v="1557" actId="14100"/>
          <ac:spMkLst>
            <pc:docMk/>
            <pc:sldMk cId="1444777799" sldId="476"/>
            <ac:spMk id="3" creationId="{0DEEE5F9-B13B-8B9A-07DC-7D31BE5B772C}"/>
          </ac:spMkLst>
        </pc:spChg>
        <pc:spChg chg="add del mod">
          <ac:chgData name="Luis Felipe Giraldo Trujillo" userId="9e5f2ca0-ce69-4b78-85ca-b1c2743d385d" providerId="ADAL" clId="{A89C9FC9-D344-49CB-B2B6-33E2115278F6}" dt="2023-11-07T03:20:53.833" v="1555" actId="1076"/>
          <ac:spMkLst>
            <pc:docMk/>
            <pc:sldMk cId="1444777799" sldId="476"/>
            <ac:spMk id="5" creationId="{06A04462-C5C9-1458-8410-2942E7E39CC6}"/>
          </ac:spMkLst>
        </pc:spChg>
        <pc:spChg chg="del">
          <ac:chgData name="Luis Felipe Giraldo Trujillo" userId="9e5f2ca0-ce69-4b78-85ca-b1c2743d385d" providerId="ADAL" clId="{A89C9FC9-D344-49CB-B2B6-33E2115278F6}" dt="2023-11-06T23:28:50.604" v="731" actId="478"/>
          <ac:spMkLst>
            <pc:docMk/>
            <pc:sldMk cId="1444777799" sldId="476"/>
            <ac:spMk id="6" creationId="{D93B4DD5-DD54-F125-7425-E1CB35D042A8}"/>
          </ac:spMkLst>
        </pc:spChg>
        <pc:spChg chg="del">
          <ac:chgData name="Luis Felipe Giraldo Trujillo" userId="9e5f2ca0-ce69-4b78-85ca-b1c2743d385d" providerId="ADAL" clId="{A89C9FC9-D344-49CB-B2B6-33E2115278F6}" dt="2023-11-07T03:20:49.836" v="1553" actId="478"/>
          <ac:spMkLst>
            <pc:docMk/>
            <pc:sldMk cId="1444777799" sldId="476"/>
            <ac:spMk id="7" creationId="{00000000-0000-0000-0000-000000000000}"/>
          </ac:spMkLst>
        </pc:spChg>
        <pc:spChg chg="del">
          <ac:chgData name="Luis Felipe Giraldo Trujillo" userId="9e5f2ca0-ce69-4b78-85ca-b1c2743d385d" providerId="ADAL" clId="{A89C9FC9-D344-49CB-B2B6-33E2115278F6}" dt="2023-11-06T23:28:48.526" v="730" actId="478"/>
          <ac:spMkLst>
            <pc:docMk/>
            <pc:sldMk cId="1444777799" sldId="476"/>
            <ac:spMk id="8" creationId="{0B2F0900-CA8E-137F-6099-DB80D6751BA3}"/>
          </ac:spMkLst>
        </pc:spChg>
        <pc:spChg chg="add mod">
          <ac:chgData name="Luis Felipe Giraldo Trujillo" userId="9e5f2ca0-ce69-4b78-85ca-b1c2743d385d" providerId="ADAL" clId="{A89C9FC9-D344-49CB-B2B6-33E2115278F6}" dt="2023-11-07T03:21:00.930" v="1562" actId="14100"/>
          <ac:spMkLst>
            <pc:docMk/>
            <pc:sldMk cId="1444777799" sldId="476"/>
            <ac:spMk id="11" creationId="{C184EC0B-5950-7C0B-4FAA-B34476A3C3CE}"/>
          </ac:spMkLst>
        </pc:spChg>
        <pc:spChg chg="add del mod">
          <ac:chgData name="Luis Felipe Giraldo Trujillo" userId="9e5f2ca0-ce69-4b78-85ca-b1c2743d385d" providerId="ADAL" clId="{A89C9FC9-D344-49CB-B2B6-33E2115278F6}" dt="2023-11-07T03:20:51.024" v="1554" actId="478"/>
          <ac:spMkLst>
            <pc:docMk/>
            <pc:sldMk cId="1444777799" sldId="476"/>
            <ac:spMk id="13" creationId="{7F2F18ED-1342-574B-AE17-86632318191F}"/>
          </ac:spMkLst>
        </pc:spChg>
        <pc:picChg chg="del">
          <ac:chgData name="Luis Felipe Giraldo Trujillo" userId="9e5f2ca0-ce69-4b78-85ca-b1c2743d385d" providerId="ADAL" clId="{A89C9FC9-D344-49CB-B2B6-33E2115278F6}" dt="2023-11-06T23:28:48.526" v="730" actId="478"/>
          <ac:picMkLst>
            <pc:docMk/>
            <pc:sldMk cId="1444777799" sldId="476"/>
            <ac:picMk id="9" creationId="{E6F0FBD4-AFE7-99DA-C69E-DC43E34911C9}"/>
          </ac:picMkLst>
        </pc:picChg>
        <pc:picChg chg="mod">
          <ac:chgData name="Luis Felipe Giraldo Trujillo" userId="9e5f2ca0-ce69-4b78-85ca-b1c2743d385d" providerId="ADAL" clId="{A89C9FC9-D344-49CB-B2B6-33E2115278F6}" dt="2023-11-07T03:20:55.201" v="1556" actId="14100"/>
          <ac:picMkLst>
            <pc:docMk/>
            <pc:sldMk cId="1444777799" sldId="476"/>
            <ac:picMk id="1026" creationId="{62E16E72-2FE7-A0A6-47C5-5E9449B89EF4}"/>
          </ac:picMkLst>
        </pc:picChg>
      </pc:sldChg>
      <pc:sldChg chg="modSp add mod">
        <pc:chgData name="Luis Felipe Giraldo Trujillo" userId="9e5f2ca0-ce69-4b78-85ca-b1c2743d385d" providerId="ADAL" clId="{A89C9FC9-D344-49CB-B2B6-33E2115278F6}" dt="2023-11-07T03:20:47.050" v="1552" actId="20577"/>
        <pc:sldMkLst>
          <pc:docMk/>
          <pc:sldMk cId="3200188165" sldId="477"/>
        </pc:sldMkLst>
        <pc:spChg chg="mod">
          <ac:chgData name="Luis Felipe Giraldo Trujillo" userId="9e5f2ca0-ce69-4b78-85ca-b1c2743d385d" providerId="ADAL" clId="{A89C9FC9-D344-49CB-B2B6-33E2115278F6}" dt="2023-11-07T03:20:47.050" v="1552" actId="20577"/>
          <ac:spMkLst>
            <pc:docMk/>
            <pc:sldMk cId="3200188165" sldId="477"/>
            <ac:spMk id="7" creationId="{00000000-0000-0000-0000-000000000000}"/>
          </ac:spMkLst>
        </pc:spChg>
      </pc:sldChg>
      <pc:sldChg chg="addSp delSp modSp add mod ord">
        <pc:chgData name="Luis Felipe Giraldo Trujillo" userId="9e5f2ca0-ce69-4b78-85ca-b1c2743d385d" providerId="ADAL" clId="{A89C9FC9-D344-49CB-B2B6-33E2115278F6}" dt="2023-11-07T03:22:28.371" v="1620" actId="20577"/>
        <pc:sldMkLst>
          <pc:docMk/>
          <pc:sldMk cId="3173535816" sldId="478"/>
        </pc:sldMkLst>
        <pc:spChg chg="mod">
          <ac:chgData name="Luis Felipe Giraldo Trujillo" userId="9e5f2ca0-ce69-4b78-85ca-b1c2743d385d" providerId="ADAL" clId="{A89C9FC9-D344-49CB-B2B6-33E2115278F6}" dt="2023-11-07T03:06:20.474" v="1061" actId="1076"/>
          <ac:spMkLst>
            <pc:docMk/>
            <pc:sldMk cId="3173535816" sldId="478"/>
            <ac:spMk id="6" creationId="{D93B4DD5-DD54-F125-7425-E1CB35D042A8}"/>
          </ac:spMkLst>
        </pc:spChg>
        <pc:spChg chg="del">
          <ac:chgData name="Luis Felipe Giraldo Trujillo" userId="9e5f2ca0-ce69-4b78-85ca-b1c2743d385d" providerId="ADAL" clId="{A89C9FC9-D344-49CB-B2B6-33E2115278F6}" dt="2023-11-07T03:06:13.741" v="1059" actId="478"/>
          <ac:spMkLst>
            <pc:docMk/>
            <pc:sldMk cId="3173535816" sldId="478"/>
            <ac:spMk id="7" creationId="{00000000-0000-0000-0000-000000000000}"/>
          </ac:spMkLst>
        </pc:spChg>
        <pc:spChg chg="mod">
          <ac:chgData name="Luis Felipe Giraldo Trujillo" userId="9e5f2ca0-ce69-4b78-85ca-b1c2743d385d" providerId="ADAL" clId="{A89C9FC9-D344-49CB-B2B6-33E2115278F6}" dt="2023-11-07T03:22:28.371" v="1620" actId="20577"/>
          <ac:spMkLst>
            <pc:docMk/>
            <pc:sldMk cId="3173535816" sldId="478"/>
            <ac:spMk id="8" creationId="{0B2F0900-CA8E-137F-6099-DB80D6751BA3}"/>
          </ac:spMkLst>
        </pc:spChg>
        <pc:spChg chg="del">
          <ac:chgData name="Luis Felipe Giraldo Trujillo" userId="9e5f2ca0-ce69-4b78-85ca-b1c2743d385d" providerId="ADAL" clId="{A89C9FC9-D344-49CB-B2B6-33E2115278F6}" dt="2023-11-07T03:03:06.283" v="980" actId="478"/>
          <ac:spMkLst>
            <pc:docMk/>
            <pc:sldMk cId="3173535816" sldId="478"/>
            <ac:spMk id="11" creationId="{DE4DBB6C-2046-5918-A77F-6BCEA45ADA8C}"/>
          </ac:spMkLst>
        </pc:spChg>
        <pc:spChg chg="del">
          <ac:chgData name="Luis Felipe Giraldo Trujillo" userId="9e5f2ca0-ce69-4b78-85ca-b1c2743d385d" providerId="ADAL" clId="{A89C9FC9-D344-49CB-B2B6-33E2115278F6}" dt="2023-11-07T03:03:06.283" v="980" actId="478"/>
          <ac:spMkLst>
            <pc:docMk/>
            <pc:sldMk cId="3173535816" sldId="478"/>
            <ac:spMk id="13" creationId="{AE1472AC-479A-EFE8-4F9A-DF90D5BAB5FA}"/>
          </ac:spMkLst>
        </pc:spChg>
        <pc:spChg chg="mod">
          <ac:chgData name="Luis Felipe Giraldo Trujillo" userId="9e5f2ca0-ce69-4b78-85ca-b1c2743d385d" providerId="ADAL" clId="{A89C9FC9-D344-49CB-B2B6-33E2115278F6}" dt="2023-11-07T03:04:48.090" v="1025" actId="1076"/>
          <ac:spMkLst>
            <pc:docMk/>
            <pc:sldMk cId="3173535816" sldId="478"/>
            <ac:spMk id="14" creationId="{54B23982-1FD0-66A6-697F-C9EDAC3388BC}"/>
          </ac:spMkLst>
        </pc:spChg>
        <pc:spChg chg="del">
          <ac:chgData name="Luis Felipe Giraldo Trujillo" userId="9e5f2ca0-ce69-4b78-85ca-b1c2743d385d" providerId="ADAL" clId="{A89C9FC9-D344-49CB-B2B6-33E2115278F6}" dt="2023-11-07T03:04:46.637" v="1024" actId="478"/>
          <ac:spMkLst>
            <pc:docMk/>
            <pc:sldMk cId="3173535816" sldId="478"/>
            <ac:spMk id="15" creationId="{9CAD6C87-A534-260A-F123-457A2C30084A}"/>
          </ac:spMkLst>
        </pc:spChg>
        <pc:spChg chg="mod">
          <ac:chgData name="Luis Felipe Giraldo Trujillo" userId="9e5f2ca0-ce69-4b78-85ca-b1c2743d385d" providerId="ADAL" clId="{A89C9FC9-D344-49CB-B2B6-33E2115278F6}" dt="2023-11-07T03:04:30.412" v="1020" actId="20577"/>
          <ac:spMkLst>
            <pc:docMk/>
            <pc:sldMk cId="3173535816" sldId="478"/>
            <ac:spMk id="16" creationId="{E577A013-D661-B205-F9A5-B0F3DA65217D}"/>
          </ac:spMkLst>
        </pc:spChg>
        <pc:spChg chg="add mod ord">
          <ac:chgData name="Luis Felipe Giraldo Trujillo" userId="9e5f2ca0-ce69-4b78-85ca-b1c2743d385d" providerId="ADAL" clId="{A89C9FC9-D344-49CB-B2B6-33E2115278F6}" dt="2023-11-07T03:03:45.946" v="997" actId="1076"/>
          <ac:spMkLst>
            <pc:docMk/>
            <pc:sldMk cId="3173535816" sldId="478"/>
            <ac:spMk id="17" creationId="{F1B35D0E-5A07-BCC8-5B9D-CB4FE2693849}"/>
          </ac:spMkLst>
        </pc:spChg>
        <pc:spChg chg="add mod">
          <ac:chgData name="Luis Felipe Giraldo Trujillo" userId="9e5f2ca0-ce69-4b78-85ca-b1c2743d385d" providerId="ADAL" clId="{A89C9FC9-D344-49CB-B2B6-33E2115278F6}" dt="2023-11-07T03:04:14.427" v="1013" actId="1076"/>
          <ac:spMkLst>
            <pc:docMk/>
            <pc:sldMk cId="3173535816" sldId="478"/>
            <ac:spMk id="18" creationId="{76ABD087-8B29-4D7E-0405-7C7607284357}"/>
          </ac:spMkLst>
        </pc:spChg>
        <pc:spChg chg="add mod ord">
          <ac:chgData name="Luis Felipe Giraldo Trujillo" userId="9e5f2ca0-ce69-4b78-85ca-b1c2743d385d" providerId="ADAL" clId="{A89C9FC9-D344-49CB-B2B6-33E2115278F6}" dt="2023-11-07T03:05:35.610" v="1038" actId="166"/>
          <ac:spMkLst>
            <pc:docMk/>
            <pc:sldMk cId="3173535816" sldId="478"/>
            <ac:spMk id="20" creationId="{5F7E70D4-95BE-A511-0E71-AE190D5E6C95}"/>
          </ac:spMkLst>
        </pc:spChg>
        <pc:spChg chg="add mod">
          <ac:chgData name="Luis Felipe Giraldo Trujillo" userId="9e5f2ca0-ce69-4b78-85ca-b1c2743d385d" providerId="ADAL" clId="{A89C9FC9-D344-49CB-B2B6-33E2115278F6}" dt="2023-11-07T03:05:46.135" v="1049" actId="20577"/>
          <ac:spMkLst>
            <pc:docMk/>
            <pc:sldMk cId="3173535816" sldId="478"/>
            <ac:spMk id="23" creationId="{248EB775-CC49-C5BC-AAD2-2624A797BB00}"/>
          </ac:spMkLst>
        </pc:spChg>
        <pc:spChg chg="add mod">
          <ac:chgData name="Luis Felipe Giraldo Trujillo" userId="9e5f2ca0-ce69-4b78-85ca-b1c2743d385d" providerId="ADAL" clId="{A89C9FC9-D344-49CB-B2B6-33E2115278F6}" dt="2023-11-07T03:05:52.964" v="1056" actId="20577"/>
          <ac:spMkLst>
            <pc:docMk/>
            <pc:sldMk cId="3173535816" sldId="478"/>
            <ac:spMk id="24" creationId="{2BE7BCB0-AA35-1CB8-9E3C-36480B1DCE46}"/>
          </ac:spMkLst>
        </pc:spChg>
        <pc:spChg chg="add del mod">
          <ac:chgData name="Luis Felipe Giraldo Trujillo" userId="9e5f2ca0-ce69-4b78-85ca-b1c2743d385d" providerId="ADAL" clId="{A89C9FC9-D344-49CB-B2B6-33E2115278F6}" dt="2023-11-07T03:06:15.285" v="1060" actId="478"/>
          <ac:spMkLst>
            <pc:docMk/>
            <pc:sldMk cId="3173535816" sldId="478"/>
            <ac:spMk id="25" creationId="{D2E348D2-DDCA-E83C-57B9-D5A63DCC79E3}"/>
          </ac:spMkLst>
        </pc:spChg>
        <pc:spChg chg="add mod">
          <ac:chgData name="Luis Felipe Giraldo Trujillo" userId="9e5f2ca0-ce69-4b78-85ca-b1c2743d385d" providerId="ADAL" clId="{A89C9FC9-D344-49CB-B2B6-33E2115278F6}" dt="2023-11-07T03:11:26.323" v="1162" actId="207"/>
          <ac:spMkLst>
            <pc:docMk/>
            <pc:sldMk cId="3173535816" sldId="478"/>
            <ac:spMk id="30" creationId="{6AD5EFD5-E4C4-1040-03AE-1FE0C78DF20B}"/>
          </ac:spMkLst>
        </pc:spChg>
        <pc:picChg chg="add mod">
          <ac:chgData name="Luis Felipe Giraldo Trujillo" userId="9e5f2ca0-ce69-4b78-85ca-b1c2743d385d" providerId="ADAL" clId="{A89C9FC9-D344-49CB-B2B6-33E2115278F6}" dt="2023-11-07T03:03:40.337" v="994" actId="1076"/>
          <ac:picMkLst>
            <pc:docMk/>
            <pc:sldMk cId="3173535816" sldId="478"/>
            <ac:picMk id="3" creationId="{32183E48-D6A2-BC2F-9F0A-38FE7EE5AAC1}"/>
          </ac:picMkLst>
        </pc:picChg>
        <pc:picChg chg="add mod">
          <ac:chgData name="Luis Felipe Giraldo Trujillo" userId="9e5f2ca0-ce69-4b78-85ca-b1c2743d385d" providerId="ADAL" clId="{A89C9FC9-D344-49CB-B2B6-33E2115278F6}" dt="2023-11-07T03:03:38.842" v="993" actId="1076"/>
          <ac:picMkLst>
            <pc:docMk/>
            <pc:sldMk cId="3173535816" sldId="478"/>
            <ac:picMk id="5" creationId="{AAD28EB3-0F2A-116F-B518-D5763CA2FCF6}"/>
          </ac:picMkLst>
        </pc:picChg>
        <pc:picChg chg="del">
          <ac:chgData name="Luis Felipe Giraldo Trujillo" userId="9e5f2ca0-ce69-4b78-85ca-b1c2743d385d" providerId="ADAL" clId="{A89C9FC9-D344-49CB-B2B6-33E2115278F6}" dt="2023-11-07T03:03:03.628" v="979" actId="478"/>
          <ac:picMkLst>
            <pc:docMk/>
            <pc:sldMk cId="3173535816" sldId="478"/>
            <ac:picMk id="9" creationId="{E6F0FBD4-AFE7-99DA-C69E-DC43E34911C9}"/>
          </ac:picMkLst>
        </pc:picChg>
        <pc:picChg chg="add mod">
          <ac:chgData name="Luis Felipe Giraldo Trujillo" userId="9e5f2ca0-ce69-4b78-85ca-b1c2743d385d" providerId="ADAL" clId="{A89C9FC9-D344-49CB-B2B6-33E2115278F6}" dt="2023-11-07T03:05:12.241" v="1030" actId="1076"/>
          <ac:picMkLst>
            <pc:docMk/>
            <pc:sldMk cId="3173535816" sldId="478"/>
            <ac:picMk id="21" creationId="{D6E38618-7FB2-69B8-AEF3-5F146A23DB1A}"/>
          </ac:picMkLst>
        </pc:picChg>
        <pc:picChg chg="add mod">
          <ac:chgData name="Luis Felipe Giraldo Trujillo" userId="9e5f2ca0-ce69-4b78-85ca-b1c2743d385d" providerId="ADAL" clId="{A89C9FC9-D344-49CB-B2B6-33E2115278F6}" dt="2023-11-07T03:05:33.065" v="1037" actId="1076"/>
          <ac:picMkLst>
            <pc:docMk/>
            <pc:sldMk cId="3173535816" sldId="478"/>
            <ac:picMk id="22" creationId="{C08821C9-118C-F681-7113-9E3A07586671}"/>
          </ac:picMkLst>
        </pc:picChg>
        <pc:cxnChg chg="add del mod">
          <ac:chgData name="Luis Felipe Giraldo Trujillo" userId="9e5f2ca0-ce69-4b78-85ca-b1c2743d385d" providerId="ADAL" clId="{A89C9FC9-D344-49CB-B2B6-33E2115278F6}" dt="2023-11-07T03:03:53.362" v="1004" actId="478"/>
          <ac:cxnSpMkLst>
            <pc:docMk/>
            <pc:sldMk cId="3173535816" sldId="478"/>
            <ac:cxnSpMk id="2" creationId="{56E938BB-CE6B-0F96-4844-98A955CA4652}"/>
          </ac:cxnSpMkLst>
        </pc:cxnChg>
        <pc:cxnChg chg="add mod">
          <ac:chgData name="Luis Felipe Giraldo Trujillo" userId="9e5f2ca0-ce69-4b78-85ca-b1c2743d385d" providerId="ADAL" clId="{A89C9FC9-D344-49CB-B2B6-33E2115278F6}" dt="2023-11-07T03:11:23.083" v="1161" actId="692"/>
          <ac:cxnSpMkLst>
            <pc:docMk/>
            <pc:sldMk cId="3173535816" sldId="478"/>
            <ac:cxnSpMk id="27" creationId="{2B9CD9E4-A4A7-5F7C-C03A-365996D1AB16}"/>
          </ac:cxnSpMkLst>
        </pc:cxnChg>
      </pc:sldChg>
      <pc:sldChg chg="delSp modSp add mod">
        <pc:chgData name="Luis Felipe Giraldo Trujillo" userId="9e5f2ca0-ce69-4b78-85ca-b1c2743d385d" providerId="ADAL" clId="{A89C9FC9-D344-49CB-B2B6-33E2115278F6}" dt="2023-11-07T03:13:29.410" v="1280" actId="1076"/>
        <pc:sldMkLst>
          <pc:docMk/>
          <pc:sldMk cId="2954684717" sldId="479"/>
        </pc:sldMkLst>
        <pc:spChg chg="mod">
          <ac:chgData name="Luis Felipe Giraldo Trujillo" userId="9e5f2ca0-ce69-4b78-85ca-b1c2743d385d" providerId="ADAL" clId="{A89C9FC9-D344-49CB-B2B6-33E2115278F6}" dt="2023-11-07T03:12:16.490" v="1165" actId="20577"/>
          <ac:spMkLst>
            <pc:docMk/>
            <pc:sldMk cId="2954684717" sldId="479"/>
            <ac:spMk id="6" creationId="{D93B4DD5-DD54-F125-7425-E1CB35D042A8}"/>
          </ac:spMkLst>
        </pc:spChg>
        <pc:spChg chg="mod">
          <ac:chgData name="Luis Felipe Giraldo Trujillo" userId="9e5f2ca0-ce69-4b78-85ca-b1c2743d385d" providerId="ADAL" clId="{A89C9FC9-D344-49CB-B2B6-33E2115278F6}" dt="2023-11-07T03:13:18.279" v="1277" actId="14100"/>
          <ac:spMkLst>
            <pc:docMk/>
            <pc:sldMk cId="2954684717" sldId="479"/>
            <ac:spMk id="8" creationId="{0B2F0900-CA8E-137F-6099-DB80D6751BA3}"/>
          </ac:spMkLst>
        </pc:spChg>
        <pc:spChg chg="mod">
          <ac:chgData name="Luis Felipe Giraldo Trujillo" userId="9e5f2ca0-ce69-4b78-85ca-b1c2743d385d" providerId="ADAL" clId="{A89C9FC9-D344-49CB-B2B6-33E2115278F6}" dt="2023-11-07T03:13:22.778" v="1278" actId="1076"/>
          <ac:spMkLst>
            <pc:docMk/>
            <pc:sldMk cId="2954684717" sldId="479"/>
            <ac:spMk id="10" creationId="{61CEF2C8-4ED2-5E61-5B88-55B6DF441227}"/>
          </ac:spMkLst>
        </pc:spChg>
        <pc:spChg chg="mod">
          <ac:chgData name="Luis Felipe Giraldo Trujillo" userId="9e5f2ca0-ce69-4b78-85ca-b1c2743d385d" providerId="ADAL" clId="{A89C9FC9-D344-49CB-B2B6-33E2115278F6}" dt="2023-11-07T03:13:26.634" v="1279" actId="1076"/>
          <ac:spMkLst>
            <pc:docMk/>
            <pc:sldMk cId="2954684717" sldId="479"/>
            <ac:spMk id="14" creationId="{54B23982-1FD0-66A6-697F-C9EDAC3388BC}"/>
          </ac:spMkLst>
        </pc:spChg>
        <pc:spChg chg="mod">
          <ac:chgData name="Luis Felipe Giraldo Trujillo" userId="9e5f2ca0-ce69-4b78-85ca-b1c2743d385d" providerId="ADAL" clId="{A89C9FC9-D344-49CB-B2B6-33E2115278F6}" dt="2023-11-07T03:13:22.778" v="1278" actId="1076"/>
          <ac:spMkLst>
            <pc:docMk/>
            <pc:sldMk cId="2954684717" sldId="479"/>
            <ac:spMk id="16" creationId="{E577A013-D661-B205-F9A5-B0F3DA65217D}"/>
          </ac:spMkLst>
        </pc:spChg>
        <pc:spChg chg="del">
          <ac:chgData name="Luis Felipe Giraldo Trujillo" userId="9e5f2ca0-ce69-4b78-85ca-b1c2743d385d" providerId="ADAL" clId="{A89C9FC9-D344-49CB-B2B6-33E2115278F6}" dt="2023-11-07T03:12:44.197" v="1204" actId="478"/>
          <ac:spMkLst>
            <pc:docMk/>
            <pc:sldMk cId="2954684717" sldId="479"/>
            <ac:spMk id="17" creationId="{F1B35D0E-5A07-BCC8-5B9D-CB4FE2693849}"/>
          </ac:spMkLst>
        </pc:spChg>
        <pc:spChg chg="mod">
          <ac:chgData name="Luis Felipe Giraldo Trujillo" userId="9e5f2ca0-ce69-4b78-85ca-b1c2743d385d" providerId="ADAL" clId="{A89C9FC9-D344-49CB-B2B6-33E2115278F6}" dt="2023-11-07T03:13:22.778" v="1278" actId="1076"/>
          <ac:spMkLst>
            <pc:docMk/>
            <pc:sldMk cId="2954684717" sldId="479"/>
            <ac:spMk id="18" creationId="{76ABD087-8B29-4D7E-0405-7C7607284357}"/>
          </ac:spMkLst>
        </pc:spChg>
        <pc:spChg chg="del">
          <ac:chgData name="Luis Felipe Giraldo Trujillo" userId="9e5f2ca0-ce69-4b78-85ca-b1c2743d385d" providerId="ADAL" clId="{A89C9FC9-D344-49CB-B2B6-33E2115278F6}" dt="2023-11-07T03:12:44.197" v="1204" actId="478"/>
          <ac:spMkLst>
            <pc:docMk/>
            <pc:sldMk cId="2954684717" sldId="479"/>
            <ac:spMk id="20" creationId="{5F7E70D4-95BE-A511-0E71-AE190D5E6C95}"/>
          </ac:spMkLst>
        </pc:spChg>
        <pc:spChg chg="mod">
          <ac:chgData name="Luis Felipe Giraldo Trujillo" userId="9e5f2ca0-ce69-4b78-85ca-b1c2743d385d" providerId="ADAL" clId="{A89C9FC9-D344-49CB-B2B6-33E2115278F6}" dt="2023-11-07T03:13:29.410" v="1280" actId="1076"/>
          <ac:spMkLst>
            <pc:docMk/>
            <pc:sldMk cId="2954684717" sldId="479"/>
            <ac:spMk id="23" creationId="{248EB775-CC49-C5BC-AAD2-2624A797BB00}"/>
          </ac:spMkLst>
        </pc:spChg>
        <pc:spChg chg="mod">
          <ac:chgData name="Luis Felipe Giraldo Trujillo" userId="9e5f2ca0-ce69-4b78-85ca-b1c2743d385d" providerId="ADAL" clId="{A89C9FC9-D344-49CB-B2B6-33E2115278F6}" dt="2023-11-07T03:13:26.634" v="1279" actId="1076"/>
          <ac:spMkLst>
            <pc:docMk/>
            <pc:sldMk cId="2954684717" sldId="479"/>
            <ac:spMk id="24" creationId="{2BE7BCB0-AA35-1CB8-9E3C-36480B1DCE46}"/>
          </ac:spMkLst>
        </pc:spChg>
        <pc:spChg chg="del">
          <ac:chgData name="Luis Felipe Giraldo Trujillo" userId="9e5f2ca0-ce69-4b78-85ca-b1c2743d385d" providerId="ADAL" clId="{A89C9FC9-D344-49CB-B2B6-33E2115278F6}" dt="2023-11-07T03:12:40.637" v="1203" actId="478"/>
          <ac:spMkLst>
            <pc:docMk/>
            <pc:sldMk cId="2954684717" sldId="479"/>
            <ac:spMk id="30" creationId="{6AD5EFD5-E4C4-1040-03AE-1FE0C78DF20B}"/>
          </ac:spMkLst>
        </pc:spChg>
        <pc:picChg chg="del">
          <ac:chgData name="Luis Felipe Giraldo Trujillo" userId="9e5f2ca0-ce69-4b78-85ca-b1c2743d385d" providerId="ADAL" clId="{A89C9FC9-D344-49CB-B2B6-33E2115278F6}" dt="2023-11-07T03:12:44.197" v="1204" actId="478"/>
          <ac:picMkLst>
            <pc:docMk/>
            <pc:sldMk cId="2954684717" sldId="479"/>
            <ac:picMk id="3" creationId="{32183E48-D6A2-BC2F-9F0A-38FE7EE5AAC1}"/>
          </ac:picMkLst>
        </pc:picChg>
        <pc:picChg chg="del">
          <ac:chgData name="Luis Felipe Giraldo Trujillo" userId="9e5f2ca0-ce69-4b78-85ca-b1c2743d385d" providerId="ADAL" clId="{A89C9FC9-D344-49CB-B2B6-33E2115278F6}" dt="2023-11-07T03:12:44.197" v="1204" actId="478"/>
          <ac:picMkLst>
            <pc:docMk/>
            <pc:sldMk cId="2954684717" sldId="479"/>
            <ac:picMk id="5" creationId="{AAD28EB3-0F2A-116F-B518-D5763CA2FCF6}"/>
          </ac:picMkLst>
        </pc:picChg>
        <pc:picChg chg="del">
          <ac:chgData name="Luis Felipe Giraldo Trujillo" userId="9e5f2ca0-ce69-4b78-85ca-b1c2743d385d" providerId="ADAL" clId="{A89C9FC9-D344-49CB-B2B6-33E2115278F6}" dt="2023-11-07T03:12:44.197" v="1204" actId="478"/>
          <ac:picMkLst>
            <pc:docMk/>
            <pc:sldMk cId="2954684717" sldId="479"/>
            <ac:picMk id="21" creationId="{D6E38618-7FB2-69B8-AEF3-5F146A23DB1A}"/>
          </ac:picMkLst>
        </pc:picChg>
        <pc:picChg chg="del">
          <ac:chgData name="Luis Felipe Giraldo Trujillo" userId="9e5f2ca0-ce69-4b78-85ca-b1c2743d385d" providerId="ADAL" clId="{A89C9FC9-D344-49CB-B2B6-33E2115278F6}" dt="2023-11-07T03:12:44.197" v="1204" actId="478"/>
          <ac:picMkLst>
            <pc:docMk/>
            <pc:sldMk cId="2954684717" sldId="479"/>
            <ac:picMk id="22" creationId="{C08821C9-118C-F681-7113-9E3A07586671}"/>
          </ac:picMkLst>
        </pc:picChg>
        <pc:cxnChg chg="del">
          <ac:chgData name="Luis Felipe Giraldo Trujillo" userId="9e5f2ca0-ce69-4b78-85ca-b1c2743d385d" providerId="ADAL" clId="{A89C9FC9-D344-49CB-B2B6-33E2115278F6}" dt="2023-11-07T03:12:40.637" v="1203" actId="478"/>
          <ac:cxnSpMkLst>
            <pc:docMk/>
            <pc:sldMk cId="2954684717" sldId="479"/>
            <ac:cxnSpMk id="27" creationId="{2B9CD9E4-A4A7-5F7C-C03A-365996D1AB16}"/>
          </ac:cxnSpMkLst>
        </pc:cxnChg>
      </pc:sldChg>
      <pc:sldChg chg="addSp delSp modSp add mod addAnim delAnim modAnim">
        <pc:chgData name="Luis Felipe Giraldo Trujillo" userId="9e5f2ca0-ce69-4b78-85ca-b1c2743d385d" providerId="ADAL" clId="{A89C9FC9-D344-49CB-B2B6-33E2115278F6}" dt="2023-11-07T23:37:03.741" v="4572"/>
        <pc:sldMkLst>
          <pc:docMk/>
          <pc:sldMk cId="682299678" sldId="480"/>
        </pc:sldMkLst>
        <pc:spChg chg="add del mod">
          <ac:chgData name="Luis Felipe Giraldo Trujillo" userId="9e5f2ca0-ce69-4b78-85ca-b1c2743d385d" providerId="ADAL" clId="{A89C9FC9-D344-49CB-B2B6-33E2115278F6}" dt="2023-11-07T03:16:03.223" v="1420" actId="478"/>
          <ac:spMkLst>
            <pc:docMk/>
            <pc:sldMk cId="682299678" sldId="480"/>
            <ac:spMk id="5" creationId="{EB18DA07-5E51-943B-7556-6C3814989ECC}"/>
          </ac:spMkLst>
        </pc:spChg>
        <pc:spChg chg="mod">
          <ac:chgData name="Luis Felipe Giraldo Trujillo" userId="9e5f2ca0-ce69-4b78-85ca-b1c2743d385d" providerId="ADAL" clId="{A89C9FC9-D344-49CB-B2B6-33E2115278F6}" dt="2023-11-07T03:13:38.413" v="1283" actId="20577"/>
          <ac:spMkLst>
            <pc:docMk/>
            <pc:sldMk cId="682299678" sldId="480"/>
            <ac:spMk id="6" creationId="{D93B4DD5-DD54-F125-7425-E1CB35D042A8}"/>
          </ac:spMkLst>
        </pc:spChg>
        <pc:spChg chg="mod">
          <ac:chgData name="Luis Felipe Giraldo Trujillo" userId="9e5f2ca0-ce69-4b78-85ca-b1c2743d385d" providerId="ADAL" clId="{A89C9FC9-D344-49CB-B2B6-33E2115278F6}" dt="2023-11-07T03:23:28.628" v="1752" actId="20577"/>
          <ac:spMkLst>
            <pc:docMk/>
            <pc:sldMk cId="682299678" sldId="480"/>
            <ac:spMk id="8" creationId="{0B2F0900-CA8E-137F-6099-DB80D6751BA3}"/>
          </ac:spMkLst>
        </pc:spChg>
        <pc:spChg chg="add del mod">
          <ac:chgData name="Luis Felipe Giraldo Trujillo" userId="9e5f2ca0-ce69-4b78-85ca-b1c2743d385d" providerId="ADAL" clId="{A89C9FC9-D344-49CB-B2B6-33E2115278F6}" dt="2023-11-07T03:16:14.703" v="1426" actId="478"/>
          <ac:spMkLst>
            <pc:docMk/>
            <pc:sldMk cId="682299678" sldId="480"/>
            <ac:spMk id="9" creationId="{C58913E8-FE86-9A15-B5E2-6710FF52C032}"/>
          </ac:spMkLst>
        </pc:spChg>
        <pc:spChg chg="del">
          <ac:chgData name="Luis Felipe Giraldo Trujillo" userId="9e5f2ca0-ce69-4b78-85ca-b1c2743d385d" providerId="ADAL" clId="{A89C9FC9-D344-49CB-B2B6-33E2115278F6}" dt="2023-11-07T03:15:48.334" v="1415" actId="478"/>
          <ac:spMkLst>
            <pc:docMk/>
            <pc:sldMk cId="682299678" sldId="480"/>
            <ac:spMk id="10" creationId="{61CEF2C8-4ED2-5E61-5B88-55B6DF441227}"/>
          </ac:spMkLst>
        </pc:spChg>
        <pc:spChg chg="add del mod">
          <ac:chgData name="Luis Felipe Giraldo Trujillo" userId="9e5f2ca0-ce69-4b78-85ca-b1c2743d385d" providerId="ADAL" clId="{A89C9FC9-D344-49CB-B2B6-33E2115278F6}" dt="2023-11-07T03:16:15.614" v="1427" actId="478"/>
          <ac:spMkLst>
            <pc:docMk/>
            <pc:sldMk cId="682299678" sldId="480"/>
            <ac:spMk id="11" creationId="{79581FED-4AC8-2B30-4ACF-A86287B3B400}"/>
          </ac:spMkLst>
        </pc:spChg>
        <pc:spChg chg="add del mod">
          <ac:chgData name="Luis Felipe Giraldo Trujillo" userId="9e5f2ca0-ce69-4b78-85ca-b1c2743d385d" providerId="ADAL" clId="{A89C9FC9-D344-49CB-B2B6-33E2115278F6}" dt="2023-11-07T03:16:00.652" v="1419" actId="478"/>
          <ac:spMkLst>
            <pc:docMk/>
            <pc:sldMk cId="682299678" sldId="480"/>
            <ac:spMk id="13" creationId="{85BEBD2D-A59F-3B1A-1673-569A629992C0}"/>
          </ac:spMkLst>
        </pc:spChg>
        <pc:spChg chg="del">
          <ac:chgData name="Luis Felipe Giraldo Trujillo" userId="9e5f2ca0-ce69-4b78-85ca-b1c2743d385d" providerId="ADAL" clId="{A89C9FC9-D344-49CB-B2B6-33E2115278F6}" dt="2023-11-07T03:15:48.334" v="1415" actId="478"/>
          <ac:spMkLst>
            <pc:docMk/>
            <pc:sldMk cId="682299678" sldId="480"/>
            <ac:spMk id="14" creationId="{54B23982-1FD0-66A6-697F-C9EDAC3388BC}"/>
          </ac:spMkLst>
        </pc:spChg>
        <pc:spChg chg="del">
          <ac:chgData name="Luis Felipe Giraldo Trujillo" userId="9e5f2ca0-ce69-4b78-85ca-b1c2743d385d" providerId="ADAL" clId="{A89C9FC9-D344-49CB-B2B6-33E2115278F6}" dt="2023-11-07T03:15:48.334" v="1415" actId="478"/>
          <ac:spMkLst>
            <pc:docMk/>
            <pc:sldMk cId="682299678" sldId="480"/>
            <ac:spMk id="16" creationId="{E577A013-D661-B205-F9A5-B0F3DA65217D}"/>
          </ac:spMkLst>
        </pc:spChg>
        <pc:spChg chg="del">
          <ac:chgData name="Luis Felipe Giraldo Trujillo" userId="9e5f2ca0-ce69-4b78-85ca-b1c2743d385d" providerId="ADAL" clId="{A89C9FC9-D344-49CB-B2B6-33E2115278F6}" dt="2023-11-07T03:15:48.334" v="1415" actId="478"/>
          <ac:spMkLst>
            <pc:docMk/>
            <pc:sldMk cId="682299678" sldId="480"/>
            <ac:spMk id="18" creationId="{76ABD087-8B29-4D7E-0405-7C7607284357}"/>
          </ac:spMkLst>
        </pc:spChg>
        <pc:spChg chg="add del mod">
          <ac:chgData name="Luis Felipe Giraldo Trujillo" userId="9e5f2ca0-ce69-4b78-85ca-b1c2743d385d" providerId="ADAL" clId="{A89C9FC9-D344-49CB-B2B6-33E2115278F6}" dt="2023-11-07T03:16:17.770" v="1430" actId="478"/>
          <ac:spMkLst>
            <pc:docMk/>
            <pc:sldMk cId="682299678" sldId="480"/>
            <ac:spMk id="20" creationId="{56C9874C-7FFC-E558-6E3C-8989391C6DC4}"/>
          </ac:spMkLst>
        </pc:spChg>
        <pc:spChg chg="add del mod">
          <ac:chgData name="Luis Felipe Giraldo Trujillo" userId="9e5f2ca0-ce69-4b78-85ca-b1c2743d385d" providerId="ADAL" clId="{A89C9FC9-D344-49CB-B2B6-33E2115278F6}" dt="2023-11-07T03:16:18.723" v="1431" actId="478"/>
          <ac:spMkLst>
            <pc:docMk/>
            <pc:sldMk cId="682299678" sldId="480"/>
            <ac:spMk id="21" creationId="{34C67D84-4700-9E05-15B3-6C66EC2A72C8}"/>
          </ac:spMkLst>
        </pc:spChg>
        <pc:spChg chg="add del mod">
          <ac:chgData name="Luis Felipe Giraldo Trujillo" userId="9e5f2ca0-ce69-4b78-85ca-b1c2743d385d" providerId="ADAL" clId="{A89C9FC9-D344-49CB-B2B6-33E2115278F6}" dt="2023-11-07T03:16:00.652" v="1419" actId="478"/>
          <ac:spMkLst>
            <pc:docMk/>
            <pc:sldMk cId="682299678" sldId="480"/>
            <ac:spMk id="22" creationId="{966FC17F-9AF6-CB9B-06ED-6460D8A2793B}"/>
          </ac:spMkLst>
        </pc:spChg>
        <pc:spChg chg="del">
          <ac:chgData name="Luis Felipe Giraldo Trujillo" userId="9e5f2ca0-ce69-4b78-85ca-b1c2743d385d" providerId="ADAL" clId="{A89C9FC9-D344-49CB-B2B6-33E2115278F6}" dt="2023-11-07T03:15:48.334" v="1415" actId="478"/>
          <ac:spMkLst>
            <pc:docMk/>
            <pc:sldMk cId="682299678" sldId="480"/>
            <ac:spMk id="23" creationId="{248EB775-CC49-C5BC-AAD2-2624A797BB00}"/>
          </ac:spMkLst>
        </pc:spChg>
        <pc:spChg chg="del">
          <ac:chgData name="Luis Felipe Giraldo Trujillo" userId="9e5f2ca0-ce69-4b78-85ca-b1c2743d385d" providerId="ADAL" clId="{A89C9FC9-D344-49CB-B2B6-33E2115278F6}" dt="2023-11-07T03:15:48.334" v="1415" actId="478"/>
          <ac:spMkLst>
            <pc:docMk/>
            <pc:sldMk cId="682299678" sldId="480"/>
            <ac:spMk id="24" creationId="{2BE7BCB0-AA35-1CB8-9E3C-36480B1DCE46}"/>
          </ac:spMkLst>
        </pc:spChg>
        <pc:spChg chg="add mod">
          <ac:chgData name="Luis Felipe Giraldo Trujillo" userId="9e5f2ca0-ce69-4b78-85ca-b1c2743d385d" providerId="ADAL" clId="{A89C9FC9-D344-49CB-B2B6-33E2115278F6}" dt="2023-11-07T03:17:55.033" v="1476" actId="1076"/>
          <ac:spMkLst>
            <pc:docMk/>
            <pc:sldMk cId="682299678" sldId="480"/>
            <ac:spMk id="27" creationId="{49A976FD-BAF3-EAD2-2526-3EC415424D56}"/>
          </ac:spMkLst>
        </pc:spChg>
        <pc:spChg chg="add mod">
          <ac:chgData name="Luis Felipe Giraldo Trujillo" userId="9e5f2ca0-ce69-4b78-85ca-b1c2743d385d" providerId="ADAL" clId="{A89C9FC9-D344-49CB-B2B6-33E2115278F6}" dt="2023-11-07T23:36:59.842" v="4568"/>
          <ac:spMkLst>
            <pc:docMk/>
            <pc:sldMk cId="682299678" sldId="480"/>
            <ac:spMk id="30" creationId="{572865B6-F87E-9D25-9B39-E3208C0AC2A2}"/>
          </ac:spMkLst>
        </pc:spChg>
        <pc:spChg chg="add mod">
          <ac:chgData name="Luis Felipe Giraldo Trujillo" userId="9e5f2ca0-ce69-4b78-85ca-b1c2743d385d" providerId="ADAL" clId="{A89C9FC9-D344-49CB-B2B6-33E2115278F6}" dt="2023-11-07T23:37:03.741" v="4572"/>
          <ac:spMkLst>
            <pc:docMk/>
            <pc:sldMk cId="682299678" sldId="480"/>
            <ac:spMk id="31" creationId="{ACC0A388-7F86-83D2-5B0E-721D19C0514F}"/>
          </ac:spMkLst>
        </pc:spChg>
        <pc:spChg chg="add mod">
          <ac:chgData name="Luis Felipe Giraldo Trujillo" userId="9e5f2ca0-ce69-4b78-85ca-b1c2743d385d" providerId="ADAL" clId="{A89C9FC9-D344-49CB-B2B6-33E2115278F6}" dt="2023-11-07T03:18:06.579" v="1478" actId="1076"/>
          <ac:spMkLst>
            <pc:docMk/>
            <pc:sldMk cId="682299678" sldId="480"/>
            <ac:spMk id="34" creationId="{975D3732-2043-D812-B17E-C5ABED9D5336}"/>
          </ac:spMkLst>
        </pc:spChg>
        <pc:spChg chg="add mod">
          <ac:chgData name="Luis Felipe Giraldo Trujillo" userId="9e5f2ca0-ce69-4b78-85ca-b1c2743d385d" providerId="ADAL" clId="{A89C9FC9-D344-49CB-B2B6-33E2115278F6}" dt="2023-11-07T03:19:05.593" v="1500" actId="1076"/>
          <ac:spMkLst>
            <pc:docMk/>
            <pc:sldMk cId="682299678" sldId="480"/>
            <ac:spMk id="35" creationId="{272B3031-C245-69B3-71BE-60072FB2D18C}"/>
          </ac:spMkLst>
        </pc:spChg>
        <pc:picChg chg="add mod">
          <ac:chgData name="Luis Felipe Giraldo Trujillo" userId="9e5f2ca0-ce69-4b78-85ca-b1c2743d385d" providerId="ADAL" clId="{A89C9FC9-D344-49CB-B2B6-33E2115278F6}" dt="2023-11-07T03:18:24.481" v="1483" actId="14100"/>
          <ac:picMkLst>
            <pc:docMk/>
            <pc:sldMk cId="682299678" sldId="480"/>
            <ac:picMk id="36" creationId="{58EE4814-13D2-CBD3-6438-D706791CDF47}"/>
          </ac:picMkLst>
        </pc:picChg>
        <pc:picChg chg="add mod">
          <ac:chgData name="Luis Felipe Giraldo Trujillo" userId="9e5f2ca0-ce69-4b78-85ca-b1c2743d385d" providerId="ADAL" clId="{A89C9FC9-D344-49CB-B2B6-33E2115278F6}" dt="2023-11-07T03:18:51.153" v="1493" actId="1076"/>
          <ac:picMkLst>
            <pc:docMk/>
            <pc:sldMk cId="682299678" sldId="480"/>
            <ac:picMk id="37" creationId="{AE55FF36-9CAA-C0E2-23DE-3385CDC5D126}"/>
          </ac:picMkLst>
        </pc:picChg>
        <pc:picChg chg="add mod">
          <ac:chgData name="Luis Felipe Giraldo Trujillo" userId="9e5f2ca0-ce69-4b78-85ca-b1c2743d385d" providerId="ADAL" clId="{A89C9FC9-D344-49CB-B2B6-33E2115278F6}" dt="2023-11-07T03:19:08.623" v="1501" actId="1076"/>
          <ac:picMkLst>
            <pc:docMk/>
            <pc:sldMk cId="682299678" sldId="480"/>
            <ac:picMk id="38" creationId="{651C2EEE-D004-38DF-F161-DC081BFAFECD}"/>
          </ac:picMkLst>
        </pc:picChg>
        <pc:cxnChg chg="add mod">
          <ac:chgData name="Luis Felipe Giraldo Trujillo" userId="9e5f2ca0-ce69-4b78-85ca-b1c2743d385d" providerId="ADAL" clId="{A89C9FC9-D344-49CB-B2B6-33E2115278F6}" dt="2023-11-07T03:16:10.236" v="1424" actId="1076"/>
          <ac:cxnSpMkLst>
            <pc:docMk/>
            <pc:sldMk cId="682299678" sldId="480"/>
            <ac:cxnSpMk id="2" creationId="{DD99F1BA-3FB1-F303-A190-EA69953E1126}"/>
          </ac:cxnSpMkLst>
        </pc:cxnChg>
        <pc:cxnChg chg="add mod">
          <ac:chgData name="Luis Felipe Giraldo Trujillo" userId="9e5f2ca0-ce69-4b78-85ca-b1c2743d385d" providerId="ADAL" clId="{A89C9FC9-D344-49CB-B2B6-33E2115278F6}" dt="2023-11-07T03:15:48.808" v="1416"/>
          <ac:cxnSpMkLst>
            <pc:docMk/>
            <pc:sldMk cId="682299678" sldId="480"/>
            <ac:cxnSpMk id="3" creationId="{9509F441-25BF-69C9-3852-2CD2B5138658}"/>
          </ac:cxnSpMkLst>
        </pc:cxnChg>
        <pc:cxnChg chg="add del mod">
          <ac:chgData name="Luis Felipe Giraldo Trujillo" userId="9e5f2ca0-ce69-4b78-85ca-b1c2743d385d" providerId="ADAL" clId="{A89C9FC9-D344-49CB-B2B6-33E2115278F6}" dt="2023-11-07T03:17:12.938" v="1451" actId="14100"/>
          <ac:cxnSpMkLst>
            <pc:docMk/>
            <pc:sldMk cId="682299678" sldId="480"/>
            <ac:cxnSpMk id="7" creationId="{2D382788-8E9F-8646-BCDC-E685C6A2C482}"/>
          </ac:cxnSpMkLst>
        </pc:cxnChg>
        <pc:cxnChg chg="add del mod">
          <ac:chgData name="Luis Felipe Giraldo Trujillo" userId="9e5f2ca0-ce69-4b78-85ca-b1c2743d385d" providerId="ADAL" clId="{A89C9FC9-D344-49CB-B2B6-33E2115278F6}" dt="2023-11-07T03:16:16.300" v="1428" actId="478"/>
          <ac:cxnSpMkLst>
            <pc:docMk/>
            <pc:sldMk cId="682299678" sldId="480"/>
            <ac:cxnSpMk id="15" creationId="{B49EC18A-328A-9F2F-D06F-003A9C7184A0}"/>
          </ac:cxnSpMkLst>
        </pc:cxnChg>
        <pc:cxnChg chg="add del mod">
          <ac:chgData name="Luis Felipe Giraldo Trujillo" userId="9e5f2ca0-ce69-4b78-85ca-b1c2743d385d" providerId="ADAL" clId="{A89C9FC9-D344-49CB-B2B6-33E2115278F6}" dt="2023-11-07T03:16:16.827" v="1429" actId="478"/>
          <ac:cxnSpMkLst>
            <pc:docMk/>
            <pc:sldMk cId="682299678" sldId="480"/>
            <ac:cxnSpMk id="17" creationId="{0AD2C46F-95AE-401C-8F26-FFF90530BADD}"/>
          </ac:cxnSpMkLst>
        </pc:cxnChg>
        <pc:cxnChg chg="add del mod">
          <ac:chgData name="Luis Felipe Giraldo Trujillo" userId="9e5f2ca0-ce69-4b78-85ca-b1c2743d385d" providerId="ADAL" clId="{A89C9FC9-D344-49CB-B2B6-33E2115278F6}" dt="2023-11-07T03:16:00.652" v="1419" actId="478"/>
          <ac:cxnSpMkLst>
            <pc:docMk/>
            <pc:sldMk cId="682299678" sldId="480"/>
            <ac:cxnSpMk id="19" creationId="{746AA795-B84E-780B-B52F-99CD8D5EE344}"/>
          </ac:cxnSpMkLst>
        </pc:cxnChg>
        <pc:cxnChg chg="add mod">
          <ac:chgData name="Luis Felipe Giraldo Trujillo" userId="9e5f2ca0-ce69-4b78-85ca-b1c2743d385d" providerId="ADAL" clId="{A89C9FC9-D344-49CB-B2B6-33E2115278F6}" dt="2023-11-07T03:17:04.105" v="1449" actId="1076"/>
          <ac:cxnSpMkLst>
            <pc:docMk/>
            <pc:sldMk cId="682299678" sldId="480"/>
            <ac:cxnSpMk id="25" creationId="{B39D59D5-C3C9-A7FD-C71B-71CFD47E8BB4}"/>
          </ac:cxnSpMkLst>
        </pc:cxnChg>
        <pc:cxnChg chg="add del mod">
          <ac:chgData name="Luis Felipe Giraldo Trujillo" userId="9e5f2ca0-ce69-4b78-85ca-b1c2743d385d" providerId="ADAL" clId="{A89C9FC9-D344-49CB-B2B6-33E2115278F6}" dt="2023-11-07T03:16:00.652" v="1419" actId="478"/>
          <ac:cxnSpMkLst>
            <pc:docMk/>
            <pc:sldMk cId="682299678" sldId="480"/>
            <ac:cxnSpMk id="26" creationId="{2258E3B6-55D4-BE4E-EBD8-C31C607ABB9D}"/>
          </ac:cxnSpMkLst>
        </pc:cxnChg>
        <pc:cxnChg chg="add mod">
          <ac:chgData name="Luis Felipe Giraldo Trujillo" userId="9e5f2ca0-ce69-4b78-85ca-b1c2743d385d" providerId="ADAL" clId="{A89C9FC9-D344-49CB-B2B6-33E2115278F6}" dt="2023-11-07T03:19:46.420" v="1544" actId="692"/>
          <ac:cxnSpMkLst>
            <pc:docMk/>
            <pc:sldMk cId="682299678" sldId="480"/>
            <ac:cxnSpMk id="40" creationId="{68489E55-BDDC-AF1E-CEB3-1FBA2F82D2ED}"/>
          </ac:cxnSpMkLst>
        </pc:cxnChg>
      </pc:sldChg>
      <pc:sldChg chg="addSp delSp modSp add mod">
        <pc:chgData name="Luis Felipe Giraldo Trujillo" userId="9e5f2ca0-ce69-4b78-85ca-b1c2743d385d" providerId="ADAL" clId="{A89C9FC9-D344-49CB-B2B6-33E2115278F6}" dt="2023-11-07T03:22:45.193" v="1630" actId="20577"/>
        <pc:sldMkLst>
          <pc:docMk/>
          <pc:sldMk cId="690058321" sldId="481"/>
        </pc:sldMkLst>
        <pc:spChg chg="add mod">
          <ac:chgData name="Luis Felipe Giraldo Trujillo" userId="9e5f2ca0-ce69-4b78-85ca-b1c2743d385d" providerId="ADAL" clId="{A89C9FC9-D344-49CB-B2B6-33E2115278F6}" dt="2023-11-07T03:21:39.806" v="1570"/>
          <ac:spMkLst>
            <pc:docMk/>
            <pc:sldMk cId="690058321" sldId="481"/>
            <ac:spMk id="3" creationId="{AA71A55E-BCB2-9DA5-5F50-EC133D48D7E5}"/>
          </ac:spMkLst>
        </pc:spChg>
        <pc:spChg chg="add mod">
          <ac:chgData name="Luis Felipe Giraldo Trujillo" userId="9e5f2ca0-ce69-4b78-85ca-b1c2743d385d" providerId="ADAL" clId="{A89C9FC9-D344-49CB-B2B6-33E2115278F6}" dt="2023-11-07T03:21:42.429" v="1572" actId="6549"/>
          <ac:spMkLst>
            <pc:docMk/>
            <pc:sldMk cId="690058321" sldId="481"/>
            <ac:spMk id="5" creationId="{16D6D084-5989-0F18-1D8F-ADE3D4BCD187}"/>
          </ac:spMkLst>
        </pc:spChg>
        <pc:spChg chg="add mod">
          <ac:chgData name="Luis Felipe Giraldo Trujillo" userId="9e5f2ca0-ce69-4b78-85ca-b1c2743d385d" providerId="ADAL" clId="{A89C9FC9-D344-49CB-B2B6-33E2115278F6}" dt="2023-11-07T03:21:45.329" v="1574" actId="6549"/>
          <ac:spMkLst>
            <pc:docMk/>
            <pc:sldMk cId="690058321" sldId="481"/>
            <ac:spMk id="7" creationId="{D3387621-05DA-F165-F356-DAA6850D5079}"/>
          </ac:spMkLst>
        </pc:spChg>
        <pc:spChg chg="mod">
          <ac:chgData name="Luis Felipe Giraldo Trujillo" userId="9e5f2ca0-ce69-4b78-85ca-b1c2743d385d" providerId="ADAL" clId="{A89C9FC9-D344-49CB-B2B6-33E2115278F6}" dt="2023-11-07T03:22:45.193" v="1630" actId="20577"/>
          <ac:spMkLst>
            <pc:docMk/>
            <pc:sldMk cId="690058321" sldId="481"/>
            <ac:spMk id="8" creationId="{0B2F0900-CA8E-137F-6099-DB80D6751BA3}"/>
          </ac:spMkLst>
        </pc:spChg>
        <pc:spChg chg="add mod">
          <ac:chgData name="Luis Felipe Giraldo Trujillo" userId="9e5f2ca0-ce69-4b78-85ca-b1c2743d385d" providerId="ADAL" clId="{A89C9FC9-D344-49CB-B2B6-33E2115278F6}" dt="2023-11-07T03:21:39.806" v="1570"/>
          <ac:spMkLst>
            <pc:docMk/>
            <pc:sldMk cId="690058321" sldId="481"/>
            <ac:spMk id="9" creationId="{58E39EE0-E9C4-1DC5-703A-D518C960547D}"/>
          </ac:spMkLst>
        </pc:spChg>
        <pc:spChg chg="del">
          <ac:chgData name="Luis Felipe Giraldo Trujillo" userId="9e5f2ca0-ce69-4b78-85ca-b1c2743d385d" providerId="ADAL" clId="{A89C9FC9-D344-49CB-B2B6-33E2115278F6}" dt="2023-11-07T03:21:39.582" v="1569" actId="478"/>
          <ac:spMkLst>
            <pc:docMk/>
            <pc:sldMk cId="690058321" sldId="481"/>
            <ac:spMk id="10" creationId="{61CEF2C8-4ED2-5E61-5B88-55B6DF441227}"/>
          </ac:spMkLst>
        </pc:spChg>
        <pc:spChg chg="add mod">
          <ac:chgData name="Luis Felipe Giraldo Trujillo" userId="9e5f2ca0-ce69-4b78-85ca-b1c2743d385d" providerId="ADAL" clId="{A89C9FC9-D344-49CB-B2B6-33E2115278F6}" dt="2023-11-07T03:21:39.806" v="1570"/>
          <ac:spMkLst>
            <pc:docMk/>
            <pc:sldMk cId="690058321" sldId="481"/>
            <ac:spMk id="11" creationId="{7F1DFBFC-F152-95FB-1B91-C183434C8281}"/>
          </ac:spMkLst>
        </pc:spChg>
        <pc:spChg chg="add mod">
          <ac:chgData name="Luis Felipe Giraldo Trujillo" userId="9e5f2ca0-ce69-4b78-85ca-b1c2743d385d" providerId="ADAL" clId="{A89C9FC9-D344-49CB-B2B6-33E2115278F6}" dt="2023-11-07T03:21:47.523" v="1576" actId="6549"/>
          <ac:spMkLst>
            <pc:docMk/>
            <pc:sldMk cId="690058321" sldId="481"/>
            <ac:spMk id="13" creationId="{FE56BD05-CAF4-D1EB-C4AF-E8ECA9907B71}"/>
          </ac:spMkLst>
        </pc:spChg>
        <pc:spChg chg="del">
          <ac:chgData name="Luis Felipe Giraldo Trujillo" userId="9e5f2ca0-ce69-4b78-85ca-b1c2743d385d" providerId="ADAL" clId="{A89C9FC9-D344-49CB-B2B6-33E2115278F6}" dt="2023-11-07T03:21:39.582" v="1569" actId="478"/>
          <ac:spMkLst>
            <pc:docMk/>
            <pc:sldMk cId="690058321" sldId="481"/>
            <ac:spMk id="14" creationId="{54B23982-1FD0-66A6-697F-C9EDAC3388BC}"/>
          </ac:spMkLst>
        </pc:spChg>
        <pc:spChg chg="del">
          <ac:chgData name="Luis Felipe Giraldo Trujillo" userId="9e5f2ca0-ce69-4b78-85ca-b1c2743d385d" providerId="ADAL" clId="{A89C9FC9-D344-49CB-B2B6-33E2115278F6}" dt="2023-11-07T03:21:39.582" v="1569" actId="478"/>
          <ac:spMkLst>
            <pc:docMk/>
            <pc:sldMk cId="690058321" sldId="481"/>
            <ac:spMk id="16" creationId="{E577A013-D661-B205-F9A5-B0F3DA65217D}"/>
          </ac:spMkLst>
        </pc:spChg>
        <pc:spChg chg="del">
          <ac:chgData name="Luis Felipe Giraldo Trujillo" userId="9e5f2ca0-ce69-4b78-85ca-b1c2743d385d" providerId="ADAL" clId="{A89C9FC9-D344-49CB-B2B6-33E2115278F6}" dt="2023-11-07T03:21:39.582" v="1569" actId="478"/>
          <ac:spMkLst>
            <pc:docMk/>
            <pc:sldMk cId="690058321" sldId="481"/>
            <ac:spMk id="18" creationId="{76ABD087-8B29-4D7E-0405-7C7607284357}"/>
          </ac:spMkLst>
        </pc:spChg>
        <pc:spChg chg="del">
          <ac:chgData name="Luis Felipe Giraldo Trujillo" userId="9e5f2ca0-ce69-4b78-85ca-b1c2743d385d" providerId="ADAL" clId="{A89C9FC9-D344-49CB-B2B6-33E2115278F6}" dt="2023-11-07T03:21:39.582" v="1569" actId="478"/>
          <ac:spMkLst>
            <pc:docMk/>
            <pc:sldMk cId="690058321" sldId="481"/>
            <ac:spMk id="23" creationId="{248EB775-CC49-C5BC-AAD2-2624A797BB00}"/>
          </ac:spMkLst>
        </pc:spChg>
        <pc:spChg chg="del">
          <ac:chgData name="Luis Felipe Giraldo Trujillo" userId="9e5f2ca0-ce69-4b78-85ca-b1c2743d385d" providerId="ADAL" clId="{A89C9FC9-D344-49CB-B2B6-33E2115278F6}" dt="2023-11-07T03:21:39.582" v="1569" actId="478"/>
          <ac:spMkLst>
            <pc:docMk/>
            <pc:sldMk cId="690058321" sldId="481"/>
            <ac:spMk id="24" creationId="{2BE7BCB0-AA35-1CB8-9E3C-36480B1DCE46}"/>
          </ac:spMkLst>
        </pc:spChg>
        <pc:picChg chg="add mod">
          <ac:chgData name="Luis Felipe Giraldo Trujillo" userId="9e5f2ca0-ce69-4b78-85ca-b1c2743d385d" providerId="ADAL" clId="{A89C9FC9-D344-49CB-B2B6-33E2115278F6}" dt="2023-11-07T03:21:39.806" v="1570"/>
          <ac:picMkLst>
            <pc:docMk/>
            <pc:sldMk cId="690058321" sldId="481"/>
            <ac:picMk id="2" creationId="{9E1DF1A8-593F-7918-A4BD-E532C8C24D00}"/>
          </ac:picMkLst>
        </pc:picChg>
      </pc:sldChg>
      <pc:sldChg chg="addSp delSp modSp add mod modAnim">
        <pc:chgData name="Luis Felipe Giraldo Trujillo" userId="9e5f2ca0-ce69-4b78-85ca-b1c2743d385d" providerId="ADAL" clId="{A89C9FC9-D344-49CB-B2B6-33E2115278F6}" dt="2023-11-08T03:30:44.071" v="4592" actId="1076"/>
        <pc:sldMkLst>
          <pc:docMk/>
          <pc:sldMk cId="2165646446" sldId="482"/>
        </pc:sldMkLst>
        <pc:spChg chg="mod">
          <ac:chgData name="Luis Felipe Giraldo Trujillo" userId="9e5f2ca0-ce69-4b78-85ca-b1c2743d385d" providerId="ADAL" clId="{A89C9FC9-D344-49CB-B2B6-33E2115278F6}" dt="2023-11-07T03:23:45.265" v="1815" actId="20577"/>
          <ac:spMkLst>
            <pc:docMk/>
            <pc:sldMk cId="2165646446" sldId="482"/>
            <ac:spMk id="8" creationId="{0B2F0900-CA8E-137F-6099-DB80D6751BA3}"/>
          </ac:spMkLst>
        </pc:spChg>
        <pc:spChg chg="add mod">
          <ac:chgData name="Luis Felipe Giraldo Trujillo" userId="9e5f2ca0-ce69-4b78-85ca-b1c2743d385d" providerId="ADAL" clId="{A89C9FC9-D344-49CB-B2B6-33E2115278F6}" dt="2023-11-07T23:37:13.631" v="4576"/>
          <ac:spMkLst>
            <pc:docMk/>
            <pc:sldMk cId="2165646446" sldId="482"/>
            <ac:spMk id="11" creationId="{D71227C4-7F4C-B4A7-0DD4-60AB6883FFBF}"/>
          </ac:spMkLst>
        </pc:spChg>
        <pc:spChg chg="mod">
          <ac:chgData name="Luis Felipe Giraldo Trujillo" userId="9e5f2ca0-ce69-4b78-85ca-b1c2743d385d" providerId="ADAL" clId="{A89C9FC9-D344-49CB-B2B6-33E2115278F6}" dt="2023-11-08T03:30:44.071" v="4592" actId="1076"/>
          <ac:spMkLst>
            <pc:docMk/>
            <pc:sldMk cId="2165646446" sldId="482"/>
            <ac:spMk id="30" creationId="{572865B6-F87E-9D25-9B39-E3208C0AC2A2}"/>
          </ac:spMkLst>
        </pc:spChg>
        <pc:spChg chg="mod">
          <ac:chgData name="Luis Felipe Giraldo Trujillo" userId="9e5f2ca0-ce69-4b78-85ca-b1c2743d385d" providerId="ADAL" clId="{A89C9FC9-D344-49CB-B2B6-33E2115278F6}" dt="2023-11-08T03:30:38.328" v="4591"/>
          <ac:spMkLst>
            <pc:docMk/>
            <pc:sldMk cId="2165646446" sldId="482"/>
            <ac:spMk id="31" creationId="{ACC0A388-7F86-83D2-5B0E-721D19C0514F}"/>
          </ac:spMkLst>
        </pc:spChg>
        <pc:spChg chg="del">
          <ac:chgData name="Luis Felipe Giraldo Trujillo" userId="9e5f2ca0-ce69-4b78-85ca-b1c2743d385d" providerId="ADAL" clId="{A89C9FC9-D344-49CB-B2B6-33E2115278F6}" dt="2023-11-07T03:24:50.262" v="1830" actId="478"/>
          <ac:spMkLst>
            <pc:docMk/>
            <pc:sldMk cId="2165646446" sldId="482"/>
            <ac:spMk id="34" creationId="{975D3732-2043-D812-B17E-C5ABED9D5336}"/>
          </ac:spMkLst>
        </pc:spChg>
        <pc:spChg chg="del">
          <ac:chgData name="Luis Felipe Giraldo Trujillo" userId="9e5f2ca0-ce69-4b78-85ca-b1c2743d385d" providerId="ADAL" clId="{A89C9FC9-D344-49CB-B2B6-33E2115278F6}" dt="2023-11-07T03:24:52.382" v="1833" actId="478"/>
          <ac:spMkLst>
            <pc:docMk/>
            <pc:sldMk cId="2165646446" sldId="482"/>
            <ac:spMk id="35" creationId="{272B3031-C245-69B3-71BE-60072FB2D18C}"/>
          </ac:spMkLst>
        </pc:spChg>
        <pc:picChg chg="add mod">
          <ac:chgData name="Luis Felipe Giraldo Trujillo" userId="9e5f2ca0-ce69-4b78-85ca-b1c2743d385d" providerId="ADAL" clId="{A89C9FC9-D344-49CB-B2B6-33E2115278F6}" dt="2023-11-07T03:24:31.521" v="1829" actId="1076"/>
          <ac:picMkLst>
            <pc:docMk/>
            <pc:sldMk cId="2165646446" sldId="482"/>
            <ac:picMk id="13" creationId="{5136A31F-8E3C-678B-4548-747FF6A50298}"/>
          </ac:picMkLst>
        </pc:picChg>
        <pc:picChg chg="del">
          <ac:chgData name="Luis Felipe Giraldo Trujillo" userId="9e5f2ca0-ce69-4b78-85ca-b1c2743d385d" providerId="ADAL" clId="{A89C9FC9-D344-49CB-B2B6-33E2115278F6}" dt="2023-11-07T03:24:14.547" v="1823" actId="478"/>
          <ac:picMkLst>
            <pc:docMk/>
            <pc:sldMk cId="2165646446" sldId="482"/>
            <ac:picMk id="36" creationId="{58EE4814-13D2-CBD3-6438-D706791CDF47}"/>
          </ac:picMkLst>
        </pc:picChg>
        <pc:picChg chg="del">
          <ac:chgData name="Luis Felipe Giraldo Trujillo" userId="9e5f2ca0-ce69-4b78-85ca-b1c2743d385d" providerId="ADAL" clId="{A89C9FC9-D344-49CB-B2B6-33E2115278F6}" dt="2023-11-07T03:24:51.170" v="1831" actId="478"/>
          <ac:picMkLst>
            <pc:docMk/>
            <pc:sldMk cId="2165646446" sldId="482"/>
            <ac:picMk id="37" creationId="{AE55FF36-9CAA-C0E2-23DE-3385CDC5D126}"/>
          </ac:picMkLst>
        </pc:picChg>
        <pc:picChg chg="del">
          <ac:chgData name="Luis Felipe Giraldo Trujillo" userId="9e5f2ca0-ce69-4b78-85ca-b1c2743d385d" providerId="ADAL" clId="{A89C9FC9-D344-49CB-B2B6-33E2115278F6}" dt="2023-11-07T03:24:52.981" v="1834" actId="478"/>
          <ac:picMkLst>
            <pc:docMk/>
            <pc:sldMk cId="2165646446" sldId="482"/>
            <ac:picMk id="38" creationId="{651C2EEE-D004-38DF-F161-DC081BFAFECD}"/>
          </ac:picMkLst>
        </pc:picChg>
        <pc:cxnChg chg="add mod">
          <ac:chgData name="Luis Felipe Giraldo Trujillo" userId="9e5f2ca0-ce69-4b78-85ca-b1c2743d385d" providerId="ADAL" clId="{A89C9FC9-D344-49CB-B2B6-33E2115278F6}" dt="2023-11-07T03:23:51.601" v="1818" actId="1076"/>
          <ac:cxnSpMkLst>
            <pc:docMk/>
            <pc:sldMk cId="2165646446" sldId="482"/>
            <ac:cxnSpMk id="5" creationId="{EE973BD0-E28E-DB4A-E720-F86F3AF1F109}"/>
          </ac:cxnSpMkLst>
        </pc:cxnChg>
        <pc:cxnChg chg="mod">
          <ac:chgData name="Luis Felipe Giraldo Trujillo" userId="9e5f2ca0-ce69-4b78-85ca-b1c2743d385d" providerId="ADAL" clId="{A89C9FC9-D344-49CB-B2B6-33E2115278F6}" dt="2023-11-07T03:24:01.721" v="1820" actId="14100"/>
          <ac:cxnSpMkLst>
            <pc:docMk/>
            <pc:sldMk cId="2165646446" sldId="482"/>
            <ac:cxnSpMk id="7" creationId="{2D382788-8E9F-8646-BCDC-E685C6A2C482}"/>
          </ac:cxnSpMkLst>
        </pc:cxnChg>
        <pc:cxnChg chg="del">
          <ac:chgData name="Luis Felipe Giraldo Trujillo" userId="9e5f2ca0-ce69-4b78-85ca-b1c2743d385d" providerId="ADAL" clId="{A89C9FC9-D344-49CB-B2B6-33E2115278F6}" dt="2023-11-07T03:24:51.789" v="1832" actId="478"/>
          <ac:cxnSpMkLst>
            <pc:docMk/>
            <pc:sldMk cId="2165646446" sldId="482"/>
            <ac:cxnSpMk id="40" creationId="{68489E55-BDDC-AF1E-CEB3-1FBA2F82D2ED}"/>
          </ac:cxnSpMkLst>
        </pc:cxnChg>
      </pc:sldChg>
      <pc:sldChg chg="addSp delSp modSp add mod">
        <pc:chgData name="Luis Felipe Giraldo Trujillo" userId="9e5f2ca0-ce69-4b78-85ca-b1c2743d385d" providerId="ADAL" clId="{A89C9FC9-D344-49CB-B2B6-33E2115278F6}" dt="2023-11-08T03:32:08.062" v="4624" actId="20577"/>
        <pc:sldMkLst>
          <pc:docMk/>
          <pc:sldMk cId="1397549787" sldId="483"/>
        </pc:sldMkLst>
        <pc:spChg chg="del mod">
          <ac:chgData name="Luis Felipe Giraldo Trujillo" userId="9e5f2ca0-ce69-4b78-85ca-b1c2743d385d" providerId="ADAL" clId="{A89C9FC9-D344-49CB-B2B6-33E2115278F6}" dt="2023-11-07T05:52:34.371" v="2250" actId="478"/>
          <ac:spMkLst>
            <pc:docMk/>
            <pc:sldMk cId="1397549787" sldId="483"/>
            <ac:spMk id="2" creationId="{2AB18EE7-8724-5EFA-898B-9123CCEDC45F}"/>
          </ac:spMkLst>
        </pc:spChg>
        <pc:spChg chg="mod">
          <ac:chgData name="Luis Felipe Giraldo Trujillo" userId="9e5f2ca0-ce69-4b78-85ca-b1c2743d385d" providerId="ADAL" clId="{A89C9FC9-D344-49CB-B2B6-33E2115278F6}" dt="2023-11-08T03:32:08.062" v="4624" actId="20577"/>
          <ac:spMkLst>
            <pc:docMk/>
            <pc:sldMk cId="1397549787" sldId="483"/>
            <ac:spMk id="3" creationId="{6A9148D5-9C18-1DAC-F27A-B2384FBF8D2C}"/>
          </ac:spMkLst>
        </pc:spChg>
        <pc:picChg chg="add mod">
          <ac:chgData name="Luis Felipe Giraldo Trujillo" userId="9e5f2ca0-ce69-4b78-85ca-b1c2743d385d" providerId="ADAL" clId="{A89C9FC9-D344-49CB-B2B6-33E2115278F6}" dt="2023-11-07T16:57:30.971" v="3848" actId="1076"/>
          <ac:picMkLst>
            <pc:docMk/>
            <pc:sldMk cId="1397549787" sldId="483"/>
            <ac:picMk id="5" creationId="{B78E8BFB-97C8-7D3B-81E6-5D454E8A8E45}"/>
          </ac:picMkLst>
        </pc:picChg>
        <pc:picChg chg="del">
          <ac:chgData name="Luis Felipe Giraldo Trujillo" userId="9e5f2ca0-ce69-4b78-85ca-b1c2743d385d" providerId="ADAL" clId="{A89C9FC9-D344-49CB-B2B6-33E2115278F6}" dt="2023-11-07T05:52:40.903" v="2265" actId="478"/>
          <ac:picMkLst>
            <pc:docMk/>
            <pc:sldMk cId="1397549787" sldId="483"/>
            <ac:picMk id="1026" creationId="{F4CCE054-F861-E28B-AA58-F5254EBD4BF5}"/>
          </ac:picMkLst>
        </pc:picChg>
      </pc:sldChg>
      <pc:sldChg chg="addSp delSp modSp add mod">
        <pc:chgData name="Luis Felipe Giraldo Trujillo" userId="9e5f2ca0-ce69-4b78-85ca-b1c2743d385d" providerId="ADAL" clId="{A89C9FC9-D344-49CB-B2B6-33E2115278F6}" dt="2023-11-07T16:58:12.193" v="3852" actId="14100"/>
        <pc:sldMkLst>
          <pc:docMk/>
          <pc:sldMk cId="718209568" sldId="484"/>
        </pc:sldMkLst>
        <pc:spChg chg="mod">
          <ac:chgData name="Luis Felipe Giraldo Trujillo" userId="9e5f2ca0-ce69-4b78-85ca-b1c2743d385d" providerId="ADAL" clId="{A89C9FC9-D344-49CB-B2B6-33E2115278F6}" dt="2023-11-07T16:58:10.410" v="3851" actId="1076"/>
          <ac:spMkLst>
            <pc:docMk/>
            <pc:sldMk cId="718209568" sldId="484"/>
            <ac:spMk id="3" creationId="{6A9148D5-9C18-1DAC-F27A-B2384FBF8D2C}"/>
          </ac:spMkLst>
        </pc:spChg>
        <pc:picChg chg="add mod">
          <ac:chgData name="Luis Felipe Giraldo Trujillo" userId="9e5f2ca0-ce69-4b78-85ca-b1c2743d385d" providerId="ADAL" clId="{A89C9FC9-D344-49CB-B2B6-33E2115278F6}" dt="2023-11-07T16:58:12.193" v="3852" actId="14100"/>
          <ac:picMkLst>
            <pc:docMk/>
            <pc:sldMk cId="718209568" sldId="484"/>
            <ac:picMk id="4" creationId="{3166469C-76F6-2D8A-2BA0-1C23FDF34F53}"/>
          </ac:picMkLst>
        </pc:picChg>
        <pc:picChg chg="del">
          <ac:chgData name="Luis Felipe Giraldo Trujillo" userId="9e5f2ca0-ce69-4b78-85ca-b1c2743d385d" providerId="ADAL" clId="{A89C9FC9-D344-49CB-B2B6-33E2115278F6}" dt="2023-11-07T05:57:20.220" v="2562" actId="478"/>
          <ac:picMkLst>
            <pc:docMk/>
            <pc:sldMk cId="718209568" sldId="484"/>
            <ac:picMk id="5" creationId="{B78E8BFB-97C8-7D3B-81E6-5D454E8A8E45}"/>
          </ac:picMkLst>
        </pc:picChg>
      </pc:sldChg>
      <pc:sldChg chg="delSp new">
        <pc:chgData name="Luis Felipe Giraldo Trujillo" userId="9e5f2ca0-ce69-4b78-85ca-b1c2743d385d" providerId="ADAL" clId="{A89C9FC9-D344-49CB-B2B6-33E2115278F6}" dt="2023-11-07T05:59:08.761" v="2599" actId="478"/>
        <pc:sldMkLst>
          <pc:docMk/>
          <pc:sldMk cId="1751001867" sldId="485"/>
        </pc:sldMkLst>
        <pc:spChg chg="del">
          <ac:chgData name="Luis Felipe Giraldo Trujillo" userId="9e5f2ca0-ce69-4b78-85ca-b1c2743d385d" providerId="ADAL" clId="{A89C9FC9-D344-49CB-B2B6-33E2115278F6}" dt="2023-11-07T05:59:08.761" v="2599" actId="478"/>
          <ac:spMkLst>
            <pc:docMk/>
            <pc:sldMk cId="1751001867" sldId="485"/>
            <ac:spMk id="2" creationId="{24BF608F-FE5C-C613-B66F-1385E425D96E}"/>
          </ac:spMkLst>
        </pc:spChg>
        <pc:spChg chg="del">
          <ac:chgData name="Luis Felipe Giraldo Trujillo" userId="9e5f2ca0-ce69-4b78-85ca-b1c2743d385d" providerId="ADAL" clId="{A89C9FC9-D344-49CB-B2B6-33E2115278F6}" dt="2023-11-07T05:59:07.865" v="2598" actId="478"/>
          <ac:spMkLst>
            <pc:docMk/>
            <pc:sldMk cId="1751001867" sldId="485"/>
            <ac:spMk id="3" creationId="{DAD51338-72D4-89FC-4093-ED1A7016159B}"/>
          </ac:spMkLst>
        </pc:spChg>
      </pc:sldChg>
      <pc:sldChg chg="addSp delSp modSp new mod">
        <pc:chgData name="Luis Felipe Giraldo Trujillo" userId="9e5f2ca0-ce69-4b78-85ca-b1c2743d385d" providerId="ADAL" clId="{A89C9FC9-D344-49CB-B2B6-33E2115278F6}" dt="2023-11-07T16:57:57.576" v="3850" actId="1076"/>
        <pc:sldMkLst>
          <pc:docMk/>
          <pc:sldMk cId="3979369679" sldId="486"/>
        </pc:sldMkLst>
        <pc:spChg chg="add del mod">
          <ac:chgData name="Luis Felipe Giraldo Trujillo" userId="9e5f2ca0-ce69-4b78-85ca-b1c2743d385d" providerId="ADAL" clId="{A89C9FC9-D344-49CB-B2B6-33E2115278F6}" dt="2023-11-07T06:06:57.861" v="3058" actId="1076"/>
          <ac:spMkLst>
            <pc:docMk/>
            <pc:sldMk cId="3979369679" sldId="486"/>
            <ac:spMk id="2" creationId="{03506BA5-AE67-09D7-6873-EC4E7E3025F1}"/>
          </ac:spMkLst>
        </pc:spChg>
        <pc:spChg chg="mod">
          <ac:chgData name="Luis Felipe Giraldo Trujillo" userId="9e5f2ca0-ce69-4b78-85ca-b1c2743d385d" providerId="ADAL" clId="{A89C9FC9-D344-49CB-B2B6-33E2115278F6}" dt="2023-11-07T16:57:57.576" v="3850" actId="1076"/>
          <ac:spMkLst>
            <pc:docMk/>
            <pc:sldMk cId="3979369679" sldId="486"/>
            <ac:spMk id="3" creationId="{990C1F2E-4A86-21B3-016E-3B037D9FE1B6}"/>
          </ac:spMkLst>
        </pc:spChg>
      </pc:sldChg>
      <pc:sldChg chg="addSp delSp modSp add mod ord">
        <pc:chgData name="Luis Felipe Giraldo Trujillo" userId="9e5f2ca0-ce69-4b78-85ca-b1c2743d385d" providerId="ADAL" clId="{A89C9FC9-D344-49CB-B2B6-33E2115278F6}" dt="2023-11-07T16:59:43.867" v="3859" actId="113"/>
        <pc:sldMkLst>
          <pc:docMk/>
          <pc:sldMk cId="853800390" sldId="487"/>
        </pc:sldMkLst>
        <pc:spChg chg="mod">
          <ac:chgData name="Luis Felipe Giraldo Trujillo" userId="9e5f2ca0-ce69-4b78-85ca-b1c2743d385d" providerId="ADAL" clId="{A89C9FC9-D344-49CB-B2B6-33E2115278F6}" dt="2023-11-07T16:59:43.867" v="3859" actId="113"/>
          <ac:spMkLst>
            <pc:docMk/>
            <pc:sldMk cId="853800390" sldId="487"/>
            <ac:spMk id="4" creationId="{FA1AA114-DF47-87B2-0E0A-4B24454484E0}"/>
          </ac:spMkLst>
        </pc:spChg>
        <pc:picChg chg="del">
          <ac:chgData name="Luis Felipe Giraldo Trujillo" userId="9e5f2ca0-ce69-4b78-85ca-b1c2743d385d" providerId="ADAL" clId="{A89C9FC9-D344-49CB-B2B6-33E2115278F6}" dt="2023-11-07T06:32:21.824" v="3710" actId="478"/>
          <ac:picMkLst>
            <pc:docMk/>
            <pc:sldMk cId="853800390" sldId="487"/>
            <ac:picMk id="1026" creationId="{2CED9A49-6048-6D1D-2C97-77182D7C473A}"/>
          </ac:picMkLst>
        </pc:picChg>
        <pc:picChg chg="add mod">
          <ac:chgData name="Luis Felipe Giraldo Trujillo" userId="9e5f2ca0-ce69-4b78-85ca-b1c2743d385d" providerId="ADAL" clId="{A89C9FC9-D344-49CB-B2B6-33E2115278F6}" dt="2023-11-07T06:33:08.989" v="3713" actId="1076"/>
          <ac:picMkLst>
            <pc:docMk/>
            <pc:sldMk cId="853800390" sldId="487"/>
            <ac:picMk id="2050" creationId="{54C2D232-8151-E7DC-33FE-6AF1376109A9}"/>
          </ac:picMkLst>
        </pc:picChg>
      </pc:sldChg>
      <pc:sldChg chg="addSp delSp modSp new mod">
        <pc:chgData name="Luis Felipe Giraldo Trujillo" userId="9e5f2ca0-ce69-4b78-85ca-b1c2743d385d" providerId="ADAL" clId="{A89C9FC9-D344-49CB-B2B6-33E2115278F6}" dt="2023-11-07T16:57:10.776" v="3847" actId="1076"/>
        <pc:sldMkLst>
          <pc:docMk/>
          <pc:sldMk cId="3027433073" sldId="488"/>
        </pc:sldMkLst>
        <pc:spChg chg="del">
          <ac:chgData name="Luis Felipe Giraldo Trujillo" userId="9e5f2ca0-ce69-4b78-85ca-b1c2743d385d" providerId="ADAL" clId="{A89C9FC9-D344-49CB-B2B6-33E2115278F6}" dt="2023-11-07T16:07:06.444" v="3745" actId="478"/>
          <ac:spMkLst>
            <pc:docMk/>
            <pc:sldMk cId="3027433073" sldId="488"/>
            <ac:spMk id="2" creationId="{38F03CA7-D0BE-827A-E312-E6445B6C5144}"/>
          </ac:spMkLst>
        </pc:spChg>
        <pc:spChg chg="del">
          <ac:chgData name="Luis Felipe Giraldo Trujillo" userId="9e5f2ca0-ce69-4b78-85ca-b1c2743d385d" providerId="ADAL" clId="{A89C9FC9-D344-49CB-B2B6-33E2115278F6}" dt="2023-11-07T16:07:06.444" v="3745" actId="478"/>
          <ac:spMkLst>
            <pc:docMk/>
            <pc:sldMk cId="3027433073" sldId="488"/>
            <ac:spMk id="3" creationId="{EE45BDD6-CB33-59F9-F128-D93E0ABCC0F2}"/>
          </ac:spMkLst>
        </pc:spChg>
        <pc:spChg chg="add mod">
          <ac:chgData name="Luis Felipe Giraldo Trujillo" userId="9e5f2ca0-ce69-4b78-85ca-b1c2743d385d" providerId="ADAL" clId="{A89C9FC9-D344-49CB-B2B6-33E2115278F6}" dt="2023-11-07T16:56:09.745" v="3843" actId="14100"/>
          <ac:spMkLst>
            <pc:docMk/>
            <pc:sldMk cId="3027433073" sldId="488"/>
            <ac:spMk id="4" creationId="{9C642798-17D1-D71A-1D00-E7D192F3A102}"/>
          </ac:spMkLst>
        </pc:spChg>
        <pc:picChg chg="add mod">
          <ac:chgData name="Luis Felipe Giraldo Trujillo" userId="9e5f2ca0-ce69-4b78-85ca-b1c2743d385d" providerId="ADAL" clId="{A89C9FC9-D344-49CB-B2B6-33E2115278F6}" dt="2023-11-07T16:57:10.776" v="3847" actId="1076"/>
          <ac:picMkLst>
            <pc:docMk/>
            <pc:sldMk cId="3027433073" sldId="488"/>
            <ac:picMk id="1026" creationId="{2244909C-5105-8D54-777E-07A4CA1B888C}"/>
          </ac:picMkLst>
        </pc:picChg>
      </pc:sldChg>
      <pc:sldChg chg="modSp add mod">
        <pc:chgData name="Luis Felipe Giraldo Trujillo" userId="9e5f2ca0-ce69-4b78-85ca-b1c2743d385d" providerId="ADAL" clId="{A89C9FC9-D344-49CB-B2B6-33E2115278F6}" dt="2023-11-07T19:57:17.184" v="4297" actId="14100"/>
        <pc:sldMkLst>
          <pc:docMk/>
          <pc:sldMk cId="1279266618" sldId="489"/>
        </pc:sldMkLst>
        <pc:spChg chg="mod">
          <ac:chgData name="Luis Felipe Giraldo Trujillo" userId="9e5f2ca0-ce69-4b78-85ca-b1c2743d385d" providerId="ADAL" clId="{A89C9FC9-D344-49CB-B2B6-33E2115278F6}" dt="2023-11-07T19:57:17.184" v="4297" actId="14100"/>
          <ac:spMkLst>
            <pc:docMk/>
            <pc:sldMk cId="1279266618" sldId="489"/>
            <ac:spMk id="46" creationId="{B5E3EAE7-2DF7-426E-BEDA-E25B2A872454}"/>
          </ac:spMkLst>
        </pc:spChg>
      </pc:sldChg>
      <pc:sldChg chg="add del">
        <pc:chgData name="Luis Felipe Giraldo Trujillo" userId="9e5f2ca0-ce69-4b78-85ca-b1c2743d385d" providerId="ADAL" clId="{A89C9FC9-D344-49CB-B2B6-33E2115278F6}" dt="2023-11-07T17:25:42.279" v="4184" actId="47"/>
        <pc:sldMkLst>
          <pc:docMk/>
          <pc:sldMk cId="2338565435" sldId="490"/>
        </pc:sldMkLst>
      </pc:sldChg>
      <pc:sldChg chg="addSp delSp modSp add mod">
        <pc:chgData name="Luis Felipe Giraldo Trujillo" userId="9e5f2ca0-ce69-4b78-85ca-b1c2743d385d" providerId="ADAL" clId="{A89C9FC9-D344-49CB-B2B6-33E2115278F6}" dt="2023-11-07T19:58:28.459" v="4304" actId="1076"/>
        <pc:sldMkLst>
          <pc:docMk/>
          <pc:sldMk cId="621326391" sldId="491"/>
        </pc:sldMkLst>
        <pc:spChg chg="add mod">
          <ac:chgData name="Luis Felipe Giraldo Trujillo" userId="9e5f2ca0-ce69-4b78-85ca-b1c2743d385d" providerId="ADAL" clId="{A89C9FC9-D344-49CB-B2B6-33E2115278F6}" dt="2023-11-07T17:26:07.987" v="4189" actId="1076"/>
          <ac:spMkLst>
            <pc:docMk/>
            <pc:sldMk cId="621326391" sldId="491"/>
            <ac:spMk id="2" creationId="{7456DFD1-CF45-3A44-72ED-2106D7DA0391}"/>
          </ac:spMkLst>
        </pc:spChg>
        <pc:spChg chg="mod">
          <ac:chgData name="Luis Felipe Giraldo Trujillo" userId="9e5f2ca0-ce69-4b78-85ca-b1c2743d385d" providerId="ADAL" clId="{A89C9FC9-D344-49CB-B2B6-33E2115278F6}" dt="2023-11-07T17:26:07.987" v="4189" actId="1076"/>
          <ac:spMkLst>
            <pc:docMk/>
            <pc:sldMk cId="621326391" sldId="491"/>
            <ac:spMk id="5" creationId="{26B63A39-1059-4474-92AA-FC25B170A0D7}"/>
          </ac:spMkLst>
        </pc:spChg>
        <pc:spChg chg="mod">
          <ac:chgData name="Luis Felipe Giraldo Trujillo" userId="9e5f2ca0-ce69-4b78-85ca-b1c2743d385d" providerId="ADAL" clId="{A89C9FC9-D344-49CB-B2B6-33E2115278F6}" dt="2023-11-07T17:26:07.987" v="4189" actId="1076"/>
          <ac:spMkLst>
            <pc:docMk/>
            <pc:sldMk cId="621326391" sldId="491"/>
            <ac:spMk id="6" creationId="{F430F368-53C7-46A3-824D-C85EBE23821C}"/>
          </ac:spMkLst>
        </pc:spChg>
        <pc:spChg chg="mod">
          <ac:chgData name="Luis Felipe Giraldo Trujillo" userId="9e5f2ca0-ce69-4b78-85ca-b1c2743d385d" providerId="ADAL" clId="{A89C9FC9-D344-49CB-B2B6-33E2115278F6}" dt="2023-11-07T17:26:07.987" v="4189" actId="1076"/>
          <ac:spMkLst>
            <pc:docMk/>
            <pc:sldMk cId="621326391" sldId="491"/>
            <ac:spMk id="8" creationId="{3981A90F-0CB3-4A0E-8459-4FC7444AE726}"/>
          </ac:spMkLst>
        </pc:spChg>
        <pc:spChg chg="add mod">
          <ac:chgData name="Luis Felipe Giraldo Trujillo" userId="9e5f2ca0-ce69-4b78-85ca-b1c2743d385d" providerId="ADAL" clId="{A89C9FC9-D344-49CB-B2B6-33E2115278F6}" dt="2023-11-07T17:26:07.987" v="4189" actId="1076"/>
          <ac:spMkLst>
            <pc:docMk/>
            <pc:sldMk cId="621326391" sldId="491"/>
            <ac:spMk id="9" creationId="{1DE4B345-4D52-2801-71D7-79DCA98276A1}"/>
          </ac:spMkLst>
        </pc:spChg>
        <pc:spChg chg="mod">
          <ac:chgData name="Luis Felipe Giraldo Trujillo" userId="9e5f2ca0-ce69-4b78-85ca-b1c2743d385d" providerId="ADAL" clId="{A89C9FC9-D344-49CB-B2B6-33E2115278F6}" dt="2023-11-07T17:26:07.987" v="4189" actId="1076"/>
          <ac:spMkLst>
            <pc:docMk/>
            <pc:sldMk cId="621326391" sldId="491"/>
            <ac:spMk id="10" creationId="{BCC5A055-75ED-4E5A-86C4-38E81297387A}"/>
          </ac:spMkLst>
        </pc:spChg>
        <pc:spChg chg="add mod">
          <ac:chgData name="Luis Felipe Giraldo Trujillo" userId="9e5f2ca0-ce69-4b78-85ca-b1c2743d385d" providerId="ADAL" clId="{A89C9FC9-D344-49CB-B2B6-33E2115278F6}" dt="2023-11-07T17:26:07.987" v="4189" actId="1076"/>
          <ac:spMkLst>
            <pc:docMk/>
            <pc:sldMk cId="621326391" sldId="491"/>
            <ac:spMk id="11" creationId="{E744398D-17A6-8C09-E7C3-92ED98CF8603}"/>
          </ac:spMkLst>
        </pc:spChg>
        <pc:spChg chg="mod">
          <ac:chgData name="Luis Felipe Giraldo Trujillo" userId="9e5f2ca0-ce69-4b78-85ca-b1c2743d385d" providerId="ADAL" clId="{A89C9FC9-D344-49CB-B2B6-33E2115278F6}" dt="2023-11-07T17:26:07.987" v="4189" actId="1076"/>
          <ac:spMkLst>
            <pc:docMk/>
            <pc:sldMk cId="621326391" sldId="491"/>
            <ac:spMk id="12" creationId="{5A98D926-DFE8-464F-B2E0-FC882CF3C15A}"/>
          </ac:spMkLst>
        </pc:spChg>
        <pc:spChg chg="add mod">
          <ac:chgData name="Luis Felipe Giraldo Trujillo" userId="9e5f2ca0-ce69-4b78-85ca-b1c2743d385d" providerId="ADAL" clId="{A89C9FC9-D344-49CB-B2B6-33E2115278F6}" dt="2023-11-07T17:26:07.987" v="4189" actId="1076"/>
          <ac:spMkLst>
            <pc:docMk/>
            <pc:sldMk cId="621326391" sldId="491"/>
            <ac:spMk id="13" creationId="{888FD30B-DB29-933C-7DE8-2EAE60D0F18C}"/>
          </ac:spMkLst>
        </pc:spChg>
        <pc:spChg chg="mod">
          <ac:chgData name="Luis Felipe Giraldo Trujillo" userId="9e5f2ca0-ce69-4b78-85ca-b1c2743d385d" providerId="ADAL" clId="{A89C9FC9-D344-49CB-B2B6-33E2115278F6}" dt="2023-11-07T17:26:07.987" v="4189" actId="1076"/>
          <ac:spMkLst>
            <pc:docMk/>
            <pc:sldMk cId="621326391" sldId="491"/>
            <ac:spMk id="15" creationId="{17B7E5B6-1F75-4A34-80AA-2274CFB5EF7F}"/>
          </ac:spMkLst>
        </pc:spChg>
        <pc:spChg chg="add mod">
          <ac:chgData name="Luis Felipe Giraldo Trujillo" userId="9e5f2ca0-ce69-4b78-85ca-b1c2743d385d" providerId="ADAL" clId="{A89C9FC9-D344-49CB-B2B6-33E2115278F6}" dt="2023-11-07T17:26:07.987" v="4189" actId="1076"/>
          <ac:spMkLst>
            <pc:docMk/>
            <pc:sldMk cId="621326391" sldId="491"/>
            <ac:spMk id="17" creationId="{69D8DAD5-E663-7CF5-1709-326C45106526}"/>
          </ac:spMkLst>
        </pc:spChg>
        <pc:spChg chg="add mod">
          <ac:chgData name="Luis Felipe Giraldo Trujillo" userId="9e5f2ca0-ce69-4b78-85ca-b1c2743d385d" providerId="ADAL" clId="{A89C9FC9-D344-49CB-B2B6-33E2115278F6}" dt="2023-11-07T19:58:28.459" v="4304" actId="1076"/>
          <ac:spMkLst>
            <pc:docMk/>
            <pc:sldMk cId="621326391" sldId="491"/>
            <ac:spMk id="18" creationId="{B5B23272-C420-44ED-B983-91FE97520A67}"/>
          </ac:spMkLst>
        </pc:spChg>
        <pc:spChg chg="add mod">
          <ac:chgData name="Luis Felipe Giraldo Trujillo" userId="9e5f2ca0-ce69-4b78-85ca-b1c2743d385d" providerId="ADAL" clId="{A89C9FC9-D344-49CB-B2B6-33E2115278F6}" dt="2023-11-07T19:58:28.459" v="4304" actId="1076"/>
          <ac:spMkLst>
            <pc:docMk/>
            <pc:sldMk cId="621326391" sldId="491"/>
            <ac:spMk id="19" creationId="{55ED6FC5-E7A3-E703-BC60-45F49972750F}"/>
          </ac:spMkLst>
        </pc:spChg>
        <pc:spChg chg="add mod">
          <ac:chgData name="Luis Felipe Giraldo Trujillo" userId="9e5f2ca0-ce69-4b78-85ca-b1c2743d385d" providerId="ADAL" clId="{A89C9FC9-D344-49CB-B2B6-33E2115278F6}" dt="2023-11-07T19:58:28.459" v="4304" actId="1076"/>
          <ac:spMkLst>
            <pc:docMk/>
            <pc:sldMk cId="621326391" sldId="491"/>
            <ac:spMk id="21" creationId="{C734AC77-A343-554A-3E87-E9B89E32C23E}"/>
          </ac:spMkLst>
        </pc:spChg>
        <pc:spChg chg="mod">
          <ac:chgData name="Luis Felipe Giraldo Trujillo" userId="9e5f2ca0-ce69-4b78-85ca-b1c2743d385d" providerId="ADAL" clId="{A89C9FC9-D344-49CB-B2B6-33E2115278F6}" dt="2023-11-07T17:26:07.987" v="4189" actId="1076"/>
          <ac:spMkLst>
            <pc:docMk/>
            <pc:sldMk cId="621326391" sldId="491"/>
            <ac:spMk id="22" creationId="{97E1F455-7C9F-40FF-A859-516A7AC4B31A}"/>
          </ac:spMkLst>
        </pc:spChg>
        <pc:spChg chg="mod">
          <ac:chgData name="Luis Felipe Giraldo Trujillo" userId="9e5f2ca0-ce69-4b78-85ca-b1c2743d385d" providerId="ADAL" clId="{A89C9FC9-D344-49CB-B2B6-33E2115278F6}" dt="2023-11-07T17:26:07.987" v="4189" actId="1076"/>
          <ac:spMkLst>
            <pc:docMk/>
            <pc:sldMk cId="621326391" sldId="491"/>
            <ac:spMk id="23" creationId="{F2317E82-157D-48F3-8FBC-917588831D45}"/>
          </ac:spMkLst>
        </pc:spChg>
        <pc:spChg chg="mod">
          <ac:chgData name="Luis Felipe Giraldo Trujillo" userId="9e5f2ca0-ce69-4b78-85ca-b1c2743d385d" providerId="ADAL" clId="{A89C9FC9-D344-49CB-B2B6-33E2115278F6}" dt="2023-11-07T17:26:07.987" v="4189" actId="1076"/>
          <ac:spMkLst>
            <pc:docMk/>
            <pc:sldMk cId="621326391" sldId="491"/>
            <ac:spMk id="24" creationId="{96108273-F3F7-44CE-B4BC-553D46D6D02D}"/>
          </ac:spMkLst>
        </pc:spChg>
        <pc:spChg chg="mod">
          <ac:chgData name="Luis Felipe Giraldo Trujillo" userId="9e5f2ca0-ce69-4b78-85ca-b1c2743d385d" providerId="ADAL" clId="{A89C9FC9-D344-49CB-B2B6-33E2115278F6}" dt="2023-11-07T17:26:07.987" v="4189" actId="1076"/>
          <ac:spMkLst>
            <pc:docMk/>
            <pc:sldMk cId="621326391" sldId="491"/>
            <ac:spMk id="25" creationId="{E30C785B-2B03-44CE-9CD7-EC50C1A591D8}"/>
          </ac:spMkLst>
        </pc:spChg>
        <pc:spChg chg="mod">
          <ac:chgData name="Luis Felipe Giraldo Trujillo" userId="9e5f2ca0-ce69-4b78-85ca-b1c2743d385d" providerId="ADAL" clId="{A89C9FC9-D344-49CB-B2B6-33E2115278F6}" dt="2023-11-07T17:26:07.987" v="4189" actId="1076"/>
          <ac:spMkLst>
            <pc:docMk/>
            <pc:sldMk cId="621326391" sldId="491"/>
            <ac:spMk id="26" creationId="{FF147D4A-648F-47F8-90D2-B7DA8C2CA2DA}"/>
          </ac:spMkLst>
        </pc:spChg>
        <pc:spChg chg="del mod">
          <ac:chgData name="Luis Felipe Giraldo Trujillo" userId="9e5f2ca0-ce69-4b78-85ca-b1c2743d385d" providerId="ADAL" clId="{A89C9FC9-D344-49CB-B2B6-33E2115278F6}" dt="2023-11-07T19:58:24.984" v="4302" actId="478"/>
          <ac:spMkLst>
            <pc:docMk/>
            <pc:sldMk cId="621326391" sldId="491"/>
            <ac:spMk id="27" creationId="{638EF6CC-2264-4896-8950-258259841564}"/>
          </ac:spMkLst>
        </pc:spChg>
        <pc:spChg chg="del mod">
          <ac:chgData name="Luis Felipe Giraldo Trujillo" userId="9e5f2ca0-ce69-4b78-85ca-b1c2743d385d" providerId="ADAL" clId="{A89C9FC9-D344-49CB-B2B6-33E2115278F6}" dt="2023-11-07T19:58:24.984" v="4302" actId="478"/>
          <ac:spMkLst>
            <pc:docMk/>
            <pc:sldMk cId="621326391" sldId="491"/>
            <ac:spMk id="28" creationId="{E90E73C8-772D-48B9-83B4-01545DC82101}"/>
          </ac:spMkLst>
        </pc:spChg>
        <pc:spChg chg="del mod">
          <ac:chgData name="Luis Felipe Giraldo Trujillo" userId="9e5f2ca0-ce69-4b78-85ca-b1c2743d385d" providerId="ADAL" clId="{A89C9FC9-D344-49CB-B2B6-33E2115278F6}" dt="2023-11-07T19:58:24.984" v="4302" actId="478"/>
          <ac:spMkLst>
            <pc:docMk/>
            <pc:sldMk cId="621326391" sldId="491"/>
            <ac:spMk id="29" creationId="{BB86AE59-C978-416B-B27D-81A1AFAE5B77}"/>
          </ac:spMkLst>
        </pc:spChg>
        <pc:spChg chg="mod">
          <ac:chgData name="Luis Felipe Giraldo Trujillo" userId="9e5f2ca0-ce69-4b78-85ca-b1c2743d385d" providerId="ADAL" clId="{A89C9FC9-D344-49CB-B2B6-33E2115278F6}" dt="2023-11-07T17:26:07.987" v="4189" actId="1076"/>
          <ac:spMkLst>
            <pc:docMk/>
            <pc:sldMk cId="621326391" sldId="491"/>
            <ac:spMk id="36" creationId="{EC2B8F8B-B006-4818-9E99-6034E9368932}"/>
          </ac:spMkLst>
        </pc:spChg>
        <pc:spChg chg="mod">
          <ac:chgData name="Luis Felipe Giraldo Trujillo" userId="9e5f2ca0-ce69-4b78-85ca-b1c2743d385d" providerId="ADAL" clId="{A89C9FC9-D344-49CB-B2B6-33E2115278F6}" dt="2023-11-07T17:26:07.987" v="4189" actId="1076"/>
          <ac:spMkLst>
            <pc:docMk/>
            <pc:sldMk cId="621326391" sldId="491"/>
            <ac:spMk id="37" creationId="{85EAD1FF-1F29-44CC-AC43-D3424616F0CD}"/>
          </ac:spMkLst>
        </pc:spChg>
        <pc:spChg chg="mod">
          <ac:chgData name="Luis Felipe Giraldo Trujillo" userId="9e5f2ca0-ce69-4b78-85ca-b1c2743d385d" providerId="ADAL" clId="{A89C9FC9-D344-49CB-B2B6-33E2115278F6}" dt="2023-11-07T17:26:07.987" v="4189" actId="1076"/>
          <ac:spMkLst>
            <pc:docMk/>
            <pc:sldMk cId="621326391" sldId="491"/>
            <ac:spMk id="38" creationId="{54AA02B2-D80F-4D6A-ABD7-185F119C0543}"/>
          </ac:spMkLst>
        </pc:spChg>
        <pc:spChg chg="mod">
          <ac:chgData name="Luis Felipe Giraldo Trujillo" userId="9e5f2ca0-ce69-4b78-85ca-b1c2743d385d" providerId="ADAL" clId="{A89C9FC9-D344-49CB-B2B6-33E2115278F6}" dt="2023-11-07T17:26:07.987" v="4189" actId="1076"/>
          <ac:spMkLst>
            <pc:docMk/>
            <pc:sldMk cId="621326391" sldId="491"/>
            <ac:spMk id="39" creationId="{D4A97C33-FF9D-4219-BBB8-679BD74A8E1E}"/>
          </ac:spMkLst>
        </pc:spChg>
        <pc:spChg chg="mod">
          <ac:chgData name="Luis Felipe Giraldo Trujillo" userId="9e5f2ca0-ce69-4b78-85ca-b1c2743d385d" providerId="ADAL" clId="{A89C9FC9-D344-49CB-B2B6-33E2115278F6}" dt="2023-11-07T17:26:07.987" v="4189" actId="1076"/>
          <ac:spMkLst>
            <pc:docMk/>
            <pc:sldMk cId="621326391" sldId="491"/>
            <ac:spMk id="44" creationId="{BB08ED41-1C7C-46E0-A0DC-22C9DFC5018A}"/>
          </ac:spMkLst>
        </pc:spChg>
        <pc:spChg chg="mod">
          <ac:chgData name="Luis Felipe Giraldo Trujillo" userId="9e5f2ca0-ce69-4b78-85ca-b1c2743d385d" providerId="ADAL" clId="{A89C9FC9-D344-49CB-B2B6-33E2115278F6}" dt="2023-11-07T17:26:07.987" v="4189" actId="1076"/>
          <ac:spMkLst>
            <pc:docMk/>
            <pc:sldMk cId="621326391" sldId="491"/>
            <ac:spMk id="45" creationId="{D3236EBE-838A-4E28-9ED0-F341AF40504A}"/>
          </ac:spMkLst>
        </pc:spChg>
        <pc:spChg chg="mod">
          <ac:chgData name="Luis Felipe Giraldo Trujillo" userId="9e5f2ca0-ce69-4b78-85ca-b1c2743d385d" providerId="ADAL" clId="{A89C9FC9-D344-49CB-B2B6-33E2115278F6}" dt="2023-11-07T17:26:07.987" v="4189" actId="1076"/>
          <ac:spMkLst>
            <pc:docMk/>
            <pc:sldMk cId="621326391" sldId="491"/>
            <ac:spMk id="46" creationId="{A6298818-E423-435E-8EDD-103CF9BECE14}"/>
          </ac:spMkLst>
        </pc:spChg>
        <pc:spChg chg="mod">
          <ac:chgData name="Luis Felipe Giraldo Trujillo" userId="9e5f2ca0-ce69-4b78-85ca-b1c2743d385d" providerId="ADAL" clId="{A89C9FC9-D344-49CB-B2B6-33E2115278F6}" dt="2023-11-07T17:26:07.987" v="4189" actId="1076"/>
          <ac:spMkLst>
            <pc:docMk/>
            <pc:sldMk cId="621326391" sldId="491"/>
            <ac:spMk id="47" creationId="{FBB4638A-2D5A-4653-8A24-F6E5321163AC}"/>
          </ac:spMkLst>
        </pc:spChg>
        <pc:spChg chg="mod">
          <ac:chgData name="Luis Felipe Giraldo Trujillo" userId="9e5f2ca0-ce69-4b78-85ca-b1c2743d385d" providerId="ADAL" clId="{A89C9FC9-D344-49CB-B2B6-33E2115278F6}" dt="2023-11-07T17:26:07.987" v="4189" actId="1076"/>
          <ac:spMkLst>
            <pc:docMk/>
            <pc:sldMk cId="621326391" sldId="491"/>
            <ac:spMk id="48" creationId="{F684E1BD-DB14-41CE-A0A9-42B359ED84FD}"/>
          </ac:spMkLst>
        </pc:spChg>
        <pc:cxnChg chg="mod">
          <ac:chgData name="Luis Felipe Giraldo Trujillo" userId="9e5f2ca0-ce69-4b78-85ca-b1c2743d385d" providerId="ADAL" clId="{A89C9FC9-D344-49CB-B2B6-33E2115278F6}" dt="2023-11-07T17:26:07.987" v="4189" actId="1076"/>
          <ac:cxnSpMkLst>
            <pc:docMk/>
            <pc:sldMk cId="621326391" sldId="491"/>
            <ac:cxnSpMk id="7" creationId="{AE8548C8-11A1-4892-9293-03E724652193}"/>
          </ac:cxnSpMkLst>
        </pc:cxnChg>
        <pc:cxnChg chg="mod">
          <ac:chgData name="Luis Felipe Giraldo Trujillo" userId="9e5f2ca0-ce69-4b78-85ca-b1c2743d385d" providerId="ADAL" clId="{A89C9FC9-D344-49CB-B2B6-33E2115278F6}" dt="2023-11-07T17:26:07.987" v="4189" actId="1076"/>
          <ac:cxnSpMkLst>
            <pc:docMk/>
            <pc:sldMk cId="621326391" sldId="491"/>
            <ac:cxnSpMk id="14" creationId="{A1F1A615-8BB8-4388-A747-3FBBF51F9493}"/>
          </ac:cxnSpMkLst>
        </pc:cxnChg>
        <pc:cxnChg chg="mod">
          <ac:chgData name="Luis Felipe Giraldo Trujillo" userId="9e5f2ca0-ce69-4b78-85ca-b1c2743d385d" providerId="ADAL" clId="{A89C9FC9-D344-49CB-B2B6-33E2115278F6}" dt="2023-11-07T17:26:07.987" v="4189" actId="1076"/>
          <ac:cxnSpMkLst>
            <pc:docMk/>
            <pc:sldMk cId="621326391" sldId="491"/>
            <ac:cxnSpMk id="16" creationId="{36211D85-E99E-4DF7-9FC0-8EF37B7E2665}"/>
          </ac:cxnSpMkLst>
        </pc:cxnChg>
        <pc:cxnChg chg="mod">
          <ac:chgData name="Luis Felipe Giraldo Trujillo" userId="9e5f2ca0-ce69-4b78-85ca-b1c2743d385d" providerId="ADAL" clId="{A89C9FC9-D344-49CB-B2B6-33E2115278F6}" dt="2023-11-07T17:26:07.987" v="4189" actId="1076"/>
          <ac:cxnSpMkLst>
            <pc:docMk/>
            <pc:sldMk cId="621326391" sldId="491"/>
            <ac:cxnSpMk id="20" creationId="{59298A33-CA30-4E4B-AFB6-142C66F9AD86}"/>
          </ac:cxnSpMkLst>
        </pc:cxnChg>
        <pc:cxnChg chg="mod">
          <ac:chgData name="Luis Felipe Giraldo Trujillo" userId="9e5f2ca0-ce69-4b78-85ca-b1c2743d385d" providerId="ADAL" clId="{A89C9FC9-D344-49CB-B2B6-33E2115278F6}" dt="2023-11-07T17:26:07.987" v="4189" actId="1076"/>
          <ac:cxnSpMkLst>
            <pc:docMk/>
            <pc:sldMk cId="621326391" sldId="491"/>
            <ac:cxnSpMk id="31" creationId="{ED8B40CB-21F8-4E47-8455-9139A694FBFA}"/>
          </ac:cxnSpMkLst>
        </pc:cxnChg>
        <pc:cxnChg chg="mod">
          <ac:chgData name="Luis Felipe Giraldo Trujillo" userId="9e5f2ca0-ce69-4b78-85ca-b1c2743d385d" providerId="ADAL" clId="{A89C9FC9-D344-49CB-B2B6-33E2115278F6}" dt="2023-11-07T17:26:07.987" v="4189" actId="1076"/>
          <ac:cxnSpMkLst>
            <pc:docMk/>
            <pc:sldMk cId="621326391" sldId="491"/>
            <ac:cxnSpMk id="40" creationId="{DC0261BC-9B91-4345-899F-B61D0E57612C}"/>
          </ac:cxnSpMkLst>
        </pc:cxnChg>
        <pc:cxnChg chg="mod">
          <ac:chgData name="Luis Felipe Giraldo Trujillo" userId="9e5f2ca0-ce69-4b78-85ca-b1c2743d385d" providerId="ADAL" clId="{A89C9FC9-D344-49CB-B2B6-33E2115278F6}" dt="2023-11-07T17:26:07.987" v="4189" actId="1076"/>
          <ac:cxnSpMkLst>
            <pc:docMk/>
            <pc:sldMk cId="621326391" sldId="491"/>
            <ac:cxnSpMk id="41" creationId="{DCB50756-CDD6-48FD-8A61-E7AA9AA6CDE1}"/>
          </ac:cxnSpMkLst>
        </pc:cxnChg>
        <pc:cxnChg chg="mod">
          <ac:chgData name="Luis Felipe Giraldo Trujillo" userId="9e5f2ca0-ce69-4b78-85ca-b1c2743d385d" providerId="ADAL" clId="{A89C9FC9-D344-49CB-B2B6-33E2115278F6}" dt="2023-11-07T17:26:07.987" v="4189" actId="1076"/>
          <ac:cxnSpMkLst>
            <pc:docMk/>
            <pc:sldMk cId="621326391" sldId="491"/>
            <ac:cxnSpMk id="42" creationId="{8E55793D-AA63-4B8F-A237-A2426DDAE2FD}"/>
          </ac:cxnSpMkLst>
        </pc:cxnChg>
        <pc:cxnChg chg="mod">
          <ac:chgData name="Luis Felipe Giraldo Trujillo" userId="9e5f2ca0-ce69-4b78-85ca-b1c2743d385d" providerId="ADAL" clId="{A89C9FC9-D344-49CB-B2B6-33E2115278F6}" dt="2023-11-07T17:26:07.987" v="4189" actId="1076"/>
          <ac:cxnSpMkLst>
            <pc:docMk/>
            <pc:sldMk cId="621326391" sldId="491"/>
            <ac:cxnSpMk id="43" creationId="{33BCFEFA-9A9C-4A02-AC5B-233C2E291902}"/>
          </ac:cxnSpMkLst>
        </pc:cxnChg>
      </pc:sldChg>
      <pc:sldChg chg="addSp delSp modSp add mod ord">
        <pc:chgData name="Luis Felipe Giraldo Trujillo" userId="9e5f2ca0-ce69-4b78-85ca-b1c2743d385d" providerId="ADAL" clId="{A89C9FC9-D344-49CB-B2B6-33E2115278F6}" dt="2023-11-07T17:29:02.233" v="4200" actId="1076"/>
        <pc:sldMkLst>
          <pc:docMk/>
          <pc:sldMk cId="738388114" sldId="492"/>
        </pc:sldMkLst>
        <pc:spChg chg="add mod">
          <ac:chgData name="Luis Felipe Giraldo Trujillo" userId="9e5f2ca0-ce69-4b78-85ca-b1c2743d385d" providerId="ADAL" clId="{A89C9FC9-D344-49CB-B2B6-33E2115278F6}" dt="2023-11-07T17:29:02.233" v="4200" actId="1076"/>
          <ac:spMkLst>
            <pc:docMk/>
            <pc:sldMk cId="738388114" sldId="492"/>
            <ac:spMk id="9" creationId="{A6A7E2A8-DCE7-D449-6204-E0A84C0CB72E}"/>
          </ac:spMkLst>
        </pc:spChg>
        <pc:spChg chg="add mod">
          <ac:chgData name="Luis Felipe Giraldo Trujillo" userId="9e5f2ca0-ce69-4b78-85ca-b1c2743d385d" providerId="ADAL" clId="{A89C9FC9-D344-49CB-B2B6-33E2115278F6}" dt="2023-11-07T17:29:02.233" v="4200" actId="1076"/>
          <ac:spMkLst>
            <pc:docMk/>
            <pc:sldMk cId="738388114" sldId="492"/>
            <ac:spMk id="11" creationId="{4C7E9231-1430-8D0F-7D88-DD56D7F03F15}"/>
          </ac:spMkLst>
        </pc:spChg>
        <pc:spChg chg="add mod">
          <ac:chgData name="Luis Felipe Giraldo Trujillo" userId="9e5f2ca0-ce69-4b78-85ca-b1c2743d385d" providerId="ADAL" clId="{A89C9FC9-D344-49CB-B2B6-33E2115278F6}" dt="2023-11-07T17:29:02.233" v="4200" actId="1076"/>
          <ac:spMkLst>
            <pc:docMk/>
            <pc:sldMk cId="738388114" sldId="492"/>
            <ac:spMk id="13" creationId="{08A54E6F-0963-C823-0C47-50E4E1909E57}"/>
          </ac:spMkLst>
        </pc:spChg>
        <pc:spChg chg="del">
          <ac:chgData name="Luis Felipe Giraldo Trujillo" userId="9e5f2ca0-ce69-4b78-85ca-b1c2743d385d" providerId="ADAL" clId="{A89C9FC9-D344-49CB-B2B6-33E2115278F6}" dt="2023-11-07T17:28:59.257" v="4198" actId="478"/>
          <ac:spMkLst>
            <pc:docMk/>
            <pc:sldMk cId="738388114" sldId="492"/>
            <ac:spMk id="27" creationId="{638EF6CC-2264-4896-8950-258259841564}"/>
          </ac:spMkLst>
        </pc:spChg>
        <pc:spChg chg="del">
          <ac:chgData name="Luis Felipe Giraldo Trujillo" userId="9e5f2ca0-ce69-4b78-85ca-b1c2743d385d" providerId="ADAL" clId="{A89C9FC9-D344-49CB-B2B6-33E2115278F6}" dt="2023-11-07T17:28:54.098" v="4197" actId="478"/>
          <ac:spMkLst>
            <pc:docMk/>
            <pc:sldMk cId="738388114" sldId="492"/>
            <ac:spMk id="28" creationId="{E90E73C8-772D-48B9-83B4-01545DC82101}"/>
          </ac:spMkLst>
        </pc:spChg>
        <pc:spChg chg="del">
          <ac:chgData name="Luis Felipe Giraldo Trujillo" userId="9e5f2ca0-ce69-4b78-85ca-b1c2743d385d" providerId="ADAL" clId="{A89C9FC9-D344-49CB-B2B6-33E2115278F6}" dt="2023-11-07T17:28:59.257" v="4198" actId="478"/>
          <ac:spMkLst>
            <pc:docMk/>
            <pc:sldMk cId="738388114" sldId="492"/>
            <ac:spMk id="29" creationId="{BB86AE59-C978-416B-B27D-81A1AFAE5B77}"/>
          </ac:spMkLst>
        </pc:spChg>
      </pc:sldChg>
      <pc:sldChg chg="addSp delSp modSp add mod">
        <pc:chgData name="Luis Felipe Giraldo Trujillo" userId="9e5f2ca0-ce69-4b78-85ca-b1c2743d385d" providerId="ADAL" clId="{A89C9FC9-D344-49CB-B2B6-33E2115278F6}" dt="2023-11-08T03:34:26" v="4697" actId="14100"/>
        <pc:sldMkLst>
          <pc:docMk/>
          <pc:sldMk cId="1538467572" sldId="493"/>
        </pc:sldMkLst>
        <pc:spChg chg="add mod">
          <ac:chgData name="Luis Felipe Giraldo Trujillo" userId="9e5f2ca0-ce69-4b78-85ca-b1c2743d385d" providerId="ADAL" clId="{A89C9FC9-D344-49CB-B2B6-33E2115278F6}" dt="2023-11-08T03:34:06.698" v="4688"/>
          <ac:spMkLst>
            <pc:docMk/>
            <pc:sldMk cId="1538467572" sldId="493"/>
            <ac:spMk id="2" creationId="{BFB29B0A-668D-313F-584C-678F708B999A}"/>
          </ac:spMkLst>
        </pc:spChg>
        <pc:spChg chg="del">
          <ac:chgData name="Luis Felipe Giraldo Trujillo" userId="9e5f2ca0-ce69-4b78-85ca-b1c2743d385d" providerId="ADAL" clId="{A89C9FC9-D344-49CB-B2B6-33E2115278F6}" dt="2023-11-08T03:34:06.241" v="4687" actId="478"/>
          <ac:spMkLst>
            <pc:docMk/>
            <pc:sldMk cId="1538467572" sldId="493"/>
            <ac:spMk id="5" creationId="{26B63A39-1059-4474-92AA-FC25B170A0D7}"/>
          </ac:spMkLst>
        </pc:spChg>
        <pc:spChg chg="add mod">
          <ac:chgData name="Luis Felipe Giraldo Trujillo" userId="9e5f2ca0-ce69-4b78-85ca-b1c2743d385d" providerId="ADAL" clId="{A89C9FC9-D344-49CB-B2B6-33E2115278F6}" dt="2023-11-08T03:34:06.698" v="4688"/>
          <ac:spMkLst>
            <pc:docMk/>
            <pc:sldMk cId="1538467572" sldId="493"/>
            <ac:spMk id="6" creationId="{E7E5BC26-29ED-56CD-C55A-B8C02F431A8C}"/>
          </ac:spMkLst>
        </pc:spChg>
        <pc:spChg chg="del">
          <ac:chgData name="Luis Felipe Giraldo Trujillo" userId="9e5f2ca0-ce69-4b78-85ca-b1c2743d385d" providerId="ADAL" clId="{A89C9FC9-D344-49CB-B2B6-33E2115278F6}" dt="2023-11-08T03:34:06.241" v="4687" actId="478"/>
          <ac:spMkLst>
            <pc:docMk/>
            <pc:sldMk cId="1538467572" sldId="493"/>
            <ac:spMk id="8" creationId="{3981A90F-0CB3-4A0E-8459-4FC7444AE726}"/>
          </ac:spMkLst>
        </pc:spChg>
        <pc:spChg chg="add mod">
          <ac:chgData name="Luis Felipe Giraldo Trujillo" userId="9e5f2ca0-ce69-4b78-85ca-b1c2743d385d" providerId="ADAL" clId="{A89C9FC9-D344-49CB-B2B6-33E2115278F6}" dt="2023-11-08T03:34:06.698" v="4688"/>
          <ac:spMkLst>
            <pc:docMk/>
            <pc:sldMk cId="1538467572" sldId="493"/>
            <ac:spMk id="9" creationId="{4056E8D3-8A81-AAE7-4717-79EFF47A64BE}"/>
          </ac:spMkLst>
        </pc:spChg>
        <pc:spChg chg="del">
          <ac:chgData name="Luis Felipe Giraldo Trujillo" userId="9e5f2ca0-ce69-4b78-85ca-b1c2743d385d" providerId="ADAL" clId="{A89C9FC9-D344-49CB-B2B6-33E2115278F6}" dt="2023-11-08T03:34:06.241" v="4687" actId="478"/>
          <ac:spMkLst>
            <pc:docMk/>
            <pc:sldMk cId="1538467572" sldId="493"/>
            <ac:spMk id="10" creationId="{BCC5A055-75ED-4E5A-86C4-38E81297387A}"/>
          </ac:spMkLst>
        </pc:spChg>
        <pc:spChg chg="add mod">
          <ac:chgData name="Luis Felipe Giraldo Trujillo" userId="9e5f2ca0-ce69-4b78-85ca-b1c2743d385d" providerId="ADAL" clId="{A89C9FC9-D344-49CB-B2B6-33E2115278F6}" dt="2023-11-08T03:34:06.698" v="4688"/>
          <ac:spMkLst>
            <pc:docMk/>
            <pc:sldMk cId="1538467572" sldId="493"/>
            <ac:spMk id="11" creationId="{7096319F-E2C4-715C-46A1-5047A99AFA0A}"/>
          </ac:spMkLst>
        </pc:spChg>
        <pc:spChg chg="del">
          <ac:chgData name="Luis Felipe Giraldo Trujillo" userId="9e5f2ca0-ce69-4b78-85ca-b1c2743d385d" providerId="ADAL" clId="{A89C9FC9-D344-49CB-B2B6-33E2115278F6}" dt="2023-11-08T03:34:06.241" v="4687" actId="478"/>
          <ac:spMkLst>
            <pc:docMk/>
            <pc:sldMk cId="1538467572" sldId="493"/>
            <ac:spMk id="12" creationId="{5A98D926-DFE8-464F-B2E0-FC882CF3C15A}"/>
          </ac:spMkLst>
        </pc:spChg>
        <pc:spChg chg="add mod">
          <ac:chgData name="Luis Felipe Giraldo Trujillo" userId="9e5f2ca0-ce69-4b78-85ca-b1c2743d385d" providerId="ADAL" clId="{A89C9FC9-D344-49CB-B2B6-33E2115278F6}" dt="2023-11-08T03:34:06.698" v="4688"/>
          <ac:spMkLst>
            <pc:docMk/>
            <pc:sldMk cId="1538467572" sldId="493"/>
            <ac:spMk id="13" creationId="{85C3FEB7-B30E-6835-7A02-EED7FB0F9FA4}"/>
          </ac:spMkLst>
        </pc:spChg>
        <pc:spChg chg="del">
          <ac:chgData name="Luis Felipe Giraldo Trujillo" userId="9e5f2ca0-ce69-4b78-85ca-b1c2743d385d" providerId="ADAL" clId="{A89C9FC9-D344-49CB-B2B6-33E2115278F6}" dt="2023-11-08T03:34:06.241" v="4687" actId="478"/>
          <ac:spMkLst>
            <pc:docMk/>
            <pc:sldMk cId="1538467572" sldId="493"/>
            <ac:spMk id="21" creationId="{F3CBF59F-A8FE-4272-B285-6276E1E80E69}"/>
          </ac:spMkLst>
        </pc:spChg>
        <pc:spChg chg="add mod">
          <ac:chgData name="Luis Felipe Giraldo Trujillo" userId="9e5f2ca0-ce69-4b78-85ca-b1c2743d385d" providerId="ADAL" clId="{A89C9FC9-D344-49CB-B2B6-33E2115278F6}" dt="2023-11-08T03:34:06.698" v="4688"/>
          <ac:spMkLst>
            <pc:docMk/>
            <pc:sldMk cId="1538467572" sldId="493"/>
            <ac:spMk id="22" creationId="{8377B544-26A0-3F47-C7C6-884315572556}"/>
          </ac:spMkLst>
        </pc:spChg>
        <pc:spChg chg="del">
          <ac:chgData name="Luis Felipe Giraldo Trujillo" userId="9e5f2ca0-ce69-4b78-85ca-b1c2743d385d" providerId="ADAL" clId="{A89C9FC9-D344-49CB-B2B6-33E2115278F6}" dt="2023-11-08T03:34:06.241" v="4687" actId="478"/>
          <ac:spMkLst>
            <pc:docMk/>
            <pc:sldMk cId="1538467572" sldId="493"/>
            <ac:spMk id="23" creationId="{F2317E82-157D-48F3-8FBC-917588831D45}"/>
          </ac:spMkLst>
        </pc:spChg>
        <pc:spChg chg="del">
          <ac:chgData name="Luis Felipe Giraldo Trujillo" userId="9e5f2ca0-ce69-4b78-85ca-b1c2743d385d" providerId="ADAL" clId="{A89C9FC9-D344-49CB-B2B6-33E2115278F6}" dt="2023-11-08T03:34:06.241" v="4687" actId="478"/>
          <ac:spMkLst>
            <pc:docMk/>
            <pc:sldMk cId="1538467572" sldId="493"/>
            <ac:spMk id="24" creationId="{96108273-F3F7-44CE-B4BC-553D46D6D02D}"/>
          </ac:spMkLst>
        </pc:spChg>
        <pc:spChg chg="add mod">
          <ac:chgData name="Luis Felipe Giraldo Trujillo" userId="9e5f2ca0-ce69-4b78-85ca-b1c2743d385d" providerId="ADAL" clId="{A89C9FC9-D344-49CB-B2B6-33E2115278F6}" dt="2023-11-08T03:34:06.698" v="4688"/>
          <ac:spMkLst>
            <pc:docMk/>
            <pc:sldMk cId="1538467572" sldId="493"/>
            <ac:spMk id="25" creationId="{58D3CF5B-0CDD-422B-7EA2-38C5D95CE9AB}"/>
          </ac:spMkLst>
        </pc:spChg>
        <pc:spChg chg="del">
          <ac:chgData name="Luis Felipe Giraldo Trujillo" userId="9e5f2ca0-ce69-4b78-85ca-b1c2743d385d" providerId="ADAL" clId="{A89C9FC9-D344-49CB-B2B6-33E2115278F6}" dt="2023-11-08T03:34:06.241" v="4687" actId="478"/>
          <ac:spMkLst>
            <pc:docMk/>
            <pc:sldMk cId="1538467572" sldId="493"/>
            <ac:spMk id="26" creationId="{FF147D4A-648F-47F8-90D2-B7DA8C2CA2DA}"/>
          </ac:spMkLst>
        </pc:spChg>
        <pc:spChg chg="add mod">
          <ac:chgData name="Luis Felipe Giraldo Trujillo" userId="9e5f2ca0-ce69-4b78-85ca-b1c2743d385d" providerId="ADAL" clId="{A89C9FC9-D344-49CB-B2B6-33E2115278F6}" dt="2023-11-08T03:34:06.698" v="4688"/>
          <ac:spMkLst>
            <pc:docMk/>
            <pc:sldMk cId="1538467572" sldId="493"/>
            <ac:spMk id="27" creationId="{0A9D6261-1ADE-88E2-1317-178C542ECBA3}"/>
          </ac:spMkLst>
        </pc:spChg>
        <pc:spChg chg="add mod">
          <ac:chgData name="Luis Felipe Giraldo Trujillo" userId="9e5f2ca0-ce69-4b78-85ca-b1c2743d385d" providerId="ADAL" clId="{A89C9FC9-D344-49CB-B2B6-33E2115278F6}" dt="2023-11-08T03:34:06.698" v="4688"/>
          <ac:spMkLst>
            <pc:docMk/>
            <pc:sldMk cId="1538467572" sldId="493"/>
            <ac:spMk id="28" creationId="{B9A28A80-C7C3-3E10-0BC9-90E9AC666F47}"/>
          </ac:spMkLst>
        </pc:spChg>
        <pc:spChg chg="add mod">
          <ac:chgData name="Luis Felipe Giraldo Trujillo" userId="9e5f2ca0-ce69-4b78-85ca-b1c2743d385d" providerId="ADAL" clId="{A89C9FC9-D344-49CB-B2B6-33E2115278F6}" dt="2023-11-08T03:34:06.698" v="4688"/>
          <ac:spMkLst>
            <pc:docMk/>
            <pc:sldMk cId="1538467572" sldId="493"/>
            <ac:spMk id="29" creationId="{B450C58D-ED26-4A26-DFE1-53056E83472B}"/>
          </ac:spMkLst>
        </pc:spChg>
        <pc:spChg chg="add mod">
          <ac:chgData name="Luis Felipe Giraldo Trujillo" userId="9e5f2ca0-ce69-4b78-85ca-b1c2743d385d" providerId="ADAL" clId="{A89C9FC9-D344-49CB-B2B6-33E2115278F6}" dt="2023-11-08T03:34:06.698" v="4688"/>
          <ac:spMkLst>
            <pc:docMk/>
            <pc:sldMk cId="1538467572" sldId="493"/>
            <ac:spMk id="31" creationId="{20EA4833-9A64-F96C-B965-792A2418A4B1}"/>
          </ac:spMkLst>
        </pc:spChg>
        <pc:spChg chg="del">
          <ac:chgData name="Luis Felipe Giraldo Trujillo" userId="9e5f2ca0-ce69-4b78-85ca-b1c2743d385d" providerId="ADAL" clId="{A89C9FC9-D344-49CB-B2B6-33E2115278F6}" dt="2023-11-08T03:34:06.241" v="4687" actId="478"/>
          <ac:spMkLst>
            <pc:docMk/>
            <pc:sldMk cId="1538467572" sldId="493"/>
            <ac:spMk id="35" creationId="{93B7159C-59ED-4389-B283-C2B3F01B11C9}"/>
          </ac:spMkLst>
        </pc:spChg>
        <pc:spChg chg="add mod">
          <ac:chgData name="Luis Felipe Giraldo Trujillo" userId="9e5f2ca0-ce69-4b78-85ca-b1c2743d385d" providerId="ADAL" clId="{A89C9FC9-D344-49CB-B2B6-33E2115278F6}" dt="2023-11-08T03:34:26" v="4697" actId="14100"/>
          <ac:spMkLst>
            <pc:docMk/>
            <pc:sldMk cId="1538467572" sldId="493"/>
            <ac:spMk id="37" creationId="{5BDB40B1-EE58-AAB0-A886-79043E4E857D}"/>
          </ac:spMkLst>
        </pc:spChg>
        <pc:spChg chg="add mod">
          <ac:chgData name="Luis Felipe Giraldo Trujillo" userId="9e5f2ca0-ce69-4b78-85ca-b1c2743d385d" providerId="ADAL" clId="{A89C9FC9-D344-49CB-B2B6-33E2115278F6}" dt="2023-11-08T03:34:22.839" v="4696" actId="1076"/>
          <ac:spMkLst>
            <pc:docMk/>
            <pc:sldMk cId="1538467572" sldId="493"/>
            <ac:spMk id="38" creationId="{6CF4E557-97B8-BEBD-7BF0-362689FFE6B2}"/>
          </ac:spMkLst>
        </pc:spChg>
        <pc:spChg chg="del">
          <ac:chgData name="Luis Felipe Giraldo Trujillo" userId="9e5f2ca0-ce69-4b78-85ca-b1c2743d385d" providerId="ADAL" clId="{A89C9FC9-D344-49CB-B2B6-33E2115278F6}" dt="2023-11-08T03:34:06.241" v="4687" actId="478"/>
          <ac:spMkLst>
            <pc:docMk/>
            <pc:sldMk cId="1538467572" sldId="493"/>
            <ac:spMk id="41" creationId="{C5B30196-FC3C-41DA-BD8C-C4CD858BDBA7}"/>
          </ac:spMkLst>
        </pc:spChg>
        <pc:spChg chg="add mod">
          <ac:chgData name="Luis Felipe Giraldo Trujillo" userId="9e5f2ca0-ce69-4b78-85ca-b1c2743d385d" providerId="ADAL" clId="{A89C9FC9-D344-49CB-B2B6-33E2115278F6}" dt="2023-11-08T03:34:06.698" v="4688"/>
          <ac:spMkLst>
            <pc:docMk/>
            <pc:sldMk cId="1538467572" sldId="493"/>
            <ac:spMk id="42" creationId="{C6EED55E-5CA7-D3C3-086E-656EF043CBCF}"/>
          </ac:spMkLst>
        </pc:spChg>
        <pc:spChg chg="add mod">
          <ac:chgData name="Luis Felipe Giraldo Trujillo" userId="9e5f2ca0-ce69-4b78-85ca-b1c2743d385d" providerId="ADAL" clId="{A89C9FC9-D344-49CB-B2B6-33E2115278F6}" dt="2023-11-08T03:34:06.698" v="4688"/>
          <ac:spMkLst>
            <pc:docMk/>
            <pc:sldMk cId="1538467572" sldId="493"/>
            <ac:spMk id="43" creationId="{7CC7894E-CBEF-F98E-0D81-E1FF197B6DA4}"/>
          </ac:spMkLst>
        </pc:spChg>
        <pc:spChg chg="add mod">
          <ac:chgData name="Luis Felipe Giraldo Trujillo" userId="9e5f2ca0-ce69-4b78-85ca-b1c2743d385d" providerId="ADAL" clId="{A89C9FC9-D344-49CB-B2B6-33E2115278F6}" dt="2023-11-08T03:34:06.698" v="4688"/>
          <ac:spMkLst>
            <pc:docMk/>
            <pc:sldMk cId="1538467572" sldId="493"/>
            <ac:spMk id="44" creationId="{C7020132-08C5-D1FE-9AF2-F28878BFABE1}"/>
          </ac:spMkLst>
        </pc:spChg>
        <pc:picChg chg="add del mod">
          <ac:chgData name="Luis Felipe Giraldo Trujillo" userId="9e5f2ca0-ce69-4b78-85ca-b1c2743d385d" providerId="ADAL" clId="{A89C9FC9-D344-49CB-B2B6-33E2115278F6}" dt="2023-11-08T03:34:18.070" v="4694" actId="14100"/>
          <ac:picMkLst>
            <pc:docMk/>
            <pc:sldMk cId="1538467572" sldId="493"/>
            <ac:picMk id="2050" creationId="{2EB02683-28B0-8B99-0CE4-6E9E34746BF9}"/>
          </ac:picMkLst>
        </pc:picChg>
        <pc:cxnChg chg="del mod">
          <ac:chgData name="Luis Felipe Giraldo Trujillo" userId="9e5f2ca0-ce69-4b78-85ca-b1c2743d385d" providerId="ADAL" clId="{A89C9FC9-D344-49CB-B2B6-33E2115278F6}" dt="2023-11-08T03:34:06.241" v="4687" actId="478"/>
          <ac:cxnSpMkLst>
            <pc:docMk/>
            <pc:sldMk cId="1538467572" sldId="493"/>
            <ac:cxnSpMk id="7" creationId="{AE8548C8-11A1-4892-9293-03E724652193}"/>
          </ac:cxnSpMkLst>
        </pc:cxnChg>
        <pc:cxnChg chg="del mod">
          <ac:chgData name="Luis Felipe Giraldo Trujillo" userId="9e5f2ca0-ce69-4b78-85ca-b1c2743d385d" providerId="ADAL" clId="{A89C9FC9-D344-49CB-B2B6-33E2115278F6}" dt="2023-11-08T03:34:06.241" v="4687" actId="478"/>
          <ac:cxnSpMkLst>
            <pc:docMk/>
            <pc:sldMk cId="1538467572" sldId="493"/>
            <ac:cxnSpMk id="14" creationId="{A1F1A615-8BB8-4388-A747-3FBBF51F9493}"/>
          </ac:cxnSpMkLst>
        </pc:cxnChg>
        <pc:cxnChg chg="add mod">
          <ac:chgData name="Luis Felipe Giraldo Trujillo" userId="9e5f2ca0-ce69-4b78-85ca-b1c2743d385d" providerId="ADAL" clId="{A89C9FC9-D344-49CB-B2B6-33E2115278F6}" dt="2023-11-08T03:34:06.698" v="4688"/>
          <ac:cxnSpMkLst>
            <pc:docMk/>
            <pc:sldMk cId="1538467572" sldId="493"/>
            <ac:cxnSpMk id="15" creationId="{81CAD62F-B6F0-632A-E0B6-D928A8BFDB31}"/>
          </ac:cxnSpMkLst>
        </pc:cxnChg>
        <pc:cxnChg chg="del mod">
          <ac:chgData name="Luis Felipe Giraldo Trujillo" userId="9e5f2ca0-ce69-4b78-85ca-b1c2743d385d" providerId="ADAL" clId="{A89C9FC9-D344-49CB-B2B6-33E2115278F6}" dt="2023-11-08T03:34:06.241" v="4687" actId="478"/>
          <ac:cxnSpMkLst>
            <pc:docMk/>
            <pc:sldMk cId="1538467572" sldId="493"/>
            <ac:cxnSpMk id="16" creationId="{36211D85-E99E-4DF7-9FC0-8EF37B7E2665}"/>
          </ac:cxnSpMkLst>
        </pc:cxnChg>
        <pc:cxnChg chg="add mod">
          <ac:chgData name="Luis Felipe Giraldo Trujillo" userId="9e5f2ca0-ce69-4b78-85ca-b1c2743d385d" providerId="ADAL" clId="{A89C9FC9-D344-49CB-B2B6-33E2115278F6}" dt="2023-11-08T03:34:06.698" v="4688"/>
          <ac:cxnSpMkLst>
            <pc:docMk/>
            <pc:sldMk cId="1538467572" sldId="493"/>
            <ac:cxnSpMk id="17" creationId="{F4482A99-7611-A5D8-C815-FB6E130900D9}"/>
          </ac:cxnSpMkLst>
        </pc:cxnChg>
        <pc:cxnChg chg="add mod">
          <ac:chgData name="Luis Felipe Giraldo Trujillo" userId="9e5f2ca0-ce69-4b78-85ca-b1c2743d385d" providerId="ADAL" clId="{A89C9FC9-D344-49CB-B2B6-33E2115278F6}" dt="2023-11-08T03:34:06.698" v="4688"/>
          <ac:cxnSpMkLst>
            <pc:docMk/>
            <pc:sldMk cId="1538467572" sldId="493"/>
            <ac:cxnSpMk id="18" creationId="{2237F62B-F0CE-40BA-96D8-BEEC80EABD86}"/>
          </ac:cxnSpMkLst>
        </pc:cxnChg>
        <pc:cxnChg chg="add mod">
          <ac:chgData name="Luis Felipe Giraldo Trujillo" userId="9e5f2ca0-ce69-4b78-85ca-b1c2743d385d" providerId="ADAL" clId="{A89C9FC9-D344-49CB-B2B6-33E2115278F6}" dt="2023-11-08T03:34:06.698" v="4688"/>
          <ac:cxnSpMkLst>
            <pc:docMk/>
            <pc:sldMk cId="1538467572" sldId="493"/>
            <ac:cxnSpMk id="19" creationId="{B14163CF-7551-7698-4846-45F92ACB5B03}"/>
          </ac:cxnSpMkLst>
        </pc:cxnChg>
        <pc:cxnChg chg="del mod">
          <ac:chgData name="Luis Felipe Giraldo Trujillo" userId="9e5f2ca0-ce69-4b78-85ca-b1c2743d385d" providerId="ADAL" clId="{A89C9FC9-D344-49CB-B2B6-33E2115278F6}" dt="2023-11-08T03:34:06.241" v="4687" actId="478"/>
          <ac:cxnSpMkLst>
            <pc:docMk/>
            <pc:sldMk cId="1538467572" sldId="493"/>
            <ac:cxnSpMk id="20" creationId="{59298A33-CA30-4E4B-AFB6-142C66F9AD86}"/>
          </ac:cxnSpMkLst>
        </pc:cxnChg>
        <pc:cxnChg chg="del mod">
          <ac:chgData name="Luis Felipe Giraldo Trujillo" userId="9e5f2ca0-ce69-4b78-85ca-b1c2743d385d" providerId="ADAL" clId="{A89C9FC9-D344-49CB-B2B6-33E2115278F6}" dt="2023-11-08T03:34:06.241" v="4687" actId="478"/>
          <ac:cxnSpMkLst>
            <pc:docMk/>
            <pc:sldMk cId="1538467572" sldId="493"/>
            <ac:cxnSpMk id="30" creationId="{D72A2A59-FB9F-4362-8A63-EFF5E41B7995}"/>
          </ac:cxnSpMkLst>
        </pc:cxnChg>
        <pc:cxnChg chg="del mod">
          <ac:chgData name="Luis Felipe Giraldo Trujillo" userId="9e5f2ca0-ce69-4b78-85ca-b1c2743d385d" providerId="ADAL" clId="{A89C9FC9-D344-49CB-B2B6-33E2115278F6}" dt="2023-11-08T03:34:06.241" v="4687" actId="478"/>
          <ac:cxnSpMkLst>
            <pc:docMk/>
            <pc:sldMk cId="1538467572" sldId="493"/>
            <ac:cxnSpMk id="32" creationId="{7526D702-E05F-4FC8-A2B7-AE0FEBB2C2EE}"/>
          </ac:cxnSpMkLst>
        </pc:cxnChg>
        <pc:cxnChg chg="del mod">
          <ac:chgData name="Luis Felipe Giraldo Trujillo" userId="9e5f2ca0-ce69-4b78-85ca-b1c2743d385d" providerId="ADAL" clId="{A89C9FC9-D344-49CB-B2B6-33E2115278F6}" dt="2023-11-08T03:34:06.241" v="4687" actId="478"/>
          <ac:cxnSpMkLst>
            <pc:docMk/>
            <pc:sldMk cId="1538467572" sldId="493"/>
            <ac:cxnSpMk id="33" creationId="{B23E460C-E383-47F8-B3B7-E7D4201E6FB3}"/>
          </ac:cxnSpMkLst>
        </pc:cxnChg>
        <pc:cxnChg chg="del mod">
          <ac:chgData name="Luis Felipe Giraldo Trujillo" userId="9e5f2ca0-ce69-4b78-85ca-b1c2743d385d" providerId="ADAL" clId="{A89C9FC9-D344-49CB-B2B6-33E2115278F6}" dt="2023-11-08T03:34:06.241" v="4687" actId="478"/>
          <ac:cxnSpMkLst>
            <pc:docMk/>
            <pc:sldMk cId="1538467572" sldId="493"/>
            <ac:cxnSpMk id="34" creationId="{3D2A365E-AC6F-4E04-B2B3-7C453B30FAE4}"/>
          </ac:cxnSpMkLst>
        </pc:cxnChg>
        <pc:cxnChg chg="add mod">
          <ac:chgData name="Luis Felipe Giraldo Trujillo" userId="9e5f2ca0-ce69-4b78-85ca-b1c2743d385d" providerId="ADAL" clId="{A89C9FC9-D344-49CB-B2B6-33E2115278F6}" dt="2023-11-08T03:34:06.698" v="4688"/>
          <ac:cxnSpMkLst>
            <pc:docMk/>
            <pc:sldMk cId="1538467572" sldId="493"/>
            <ac:cxnSpMk id="36" creationId="{2D94F7BC-389E-779F-E0E5-27268CF06E99}"/>
          </ac:cxnSpMkLst>
        </pc:cxnChg>
        <pc:cxnChg chg="del mod">
          <ac:chgData name="Luis Felipe Giraldo Trujillo" userId="9e5f2ca0-ce69-4b78-85ca-b1c2743d385d" providerId="ADAL" clId="{A89C9FC9-D344-49CB-B2B6-33E2115278F6}" dt="2023-11-08T03:34:06.241" v="4687" actId="478"/>
          <ac:cxnSpMkLst>
            <pc:docMk/>
            <pc:sldMk cId="1538467572" sldId="493"/>
            <ac:cxnSpMk id="40" creationId="{2B8875E9-1765-454D-AA2F-0012BCA17889}"/>
          </ac:cxnSpMkLst>
        </pc:cxnChg>
      </pc:sldChg>
      <pc:sldChg chg="add del">
        <pc:chgData name="Luis Felipe Giraldo Trujillo" userId="9e5f2ca0-ce69-4b78-85ca-b1c2743d385d" providerId="ADAL" clId="{A89C9FC9-D344-49CB-B2B6-33E2115278F6}" dt="2023-11-08T03:34:50.008" v="4702" actId="47"/>
        <pc:sldMkLst>
          <pc:docMk/>
          <pc:sldMk cId="4184941930" sldId="494"/>
        </pc:sldMkLst>
      </pc:sldChg>
      <pc:sldChg chg="modSp add mod">
        <pc:chgData name="Luis Felipe Giraldo Trujillo" userId="9e5f2ca0-ce69-4b78-85ca-b1c2743d385d" providerId="ADAL" clId="{A89C9FC9-D344-49CB-B2B6-33E2115278F6}" dt="2023-11-07T20:01:33.838" v="4333" actId="20577"/>
        <pc:sldMkLst>
          <pc:docMk/>
          <pc:sldMk cId="1696723889" sldId="495"/>
        </pc:sldMkLst>
        <pc:spChg chg="mod">
          <ac:chgData name="Luis Felipe Giraldo Trujillo" userId="9e5f2ca0-ce69-4b78-85ca-b1c2743d385d" providerId="ADAL" clId="{A89C9FC9-D344-49CB-B2B6-33E2115278F6}" dt="2023-11-07T20:01:33.838" v="4333" actId="20577"/>
          <ac:spMkLst>
            <pc:docMk/>
            <pc:sldMk cId="1696723889" sldId="495"/>
            <ac:spMk id="3" creationId="{6A9148D5-9C18-1DAC-F27A-B2384FBF8D2C}"/>
          </ac:spMkLst>
        </pc:spChg>
      </pc:sldChg>
      <pc:sldChg chg="delSp modSp add mod ord">
        <pc:chgData name="Luis Felipe Giraldo Trujillo" userId="9e5f2ca0-ce69-4b78-85ca-b1c2743d385d" providerId="ADAL" clId="{A89C9FC9-D344-49CB-B2B6-33E2115278F6}" dt="2023-11-07T22:45:39.919" v="4538" actId="20577"/>
        <pc:sldMkLst>
          <pc:docMk/>
          <pc:sldMk cId="3286135080" sldId="496"/>
        </pc:sldMkLst>
        <pc:spChg chg="mod">
          <ac:chgData name="Luis Felipe Giraldo Trujillo" userId="9e5f2ca0-ce69-4b78-85ca-b1c2743d385d" providerId="ADAL" clId="{A89C9FC9-D344-49CB-B2B6-33E2115278F6}" dt="2023-11-07T22:45:39.919" v="4538" actId="20577"/>
          <ac:spMkLst>
            <pc:docMk/>
            <pc:sldMk cId="3286135080" sldId="496"/>
            <ac:spMk id="3" creationId="{3692E099-88A3-406E-9208-0DDBC8DCDBCE}"/>
          </ac:spMkLst>
        </pc:spChg>
        <pc:picChg chg="del">
          <ac:chgData name="Luis Felipe Giraldo Trujillo" userId="9e5f2ca0-ce69-4b78-85ca-b1c2743d385d" providerId="ADAL" clId="{A89C9FC9-D344-49CB-B2B6-33E2115278F6}" dt="2023-11-07T22:43:37.422" v="4335" actId="478"/>
          <ac:picMkLst>
            <pc:docMk/>
            <pc:sldMk cId="3286135080" sldId="496"/>
            <ac:picMk id="2" creationId="{1EAA3800-DB1A-B0A8-EA09-EBBB8C62B701}"/>
          </ac:picMkLst>
        </pc:picChg>
      </pc:sldChg>
      <pc:sldChg chg="modSp add mod">
        <pc:chgData name="Luis Felipe Giraldo Trujillo" userId="9e5f2ca0-ce69-4b78-85ca-b1c2743d385d" providerId="ADAL" clId="{A89C9FC9-D344-49CB-B2B6-33E2115278F6}" dt="2023-11-07T22:46:01.638" v="4541" actId="20577"/>
        <pc:sldMkLst>
          <pc:docMk/>
          <pc:sldMk cId="2332414314" sldId="497"/>
        </pc:sldMkLst>
        <pc:spChg chg="mod">
          <ac:chgData name="Luis Felipe Giraldo Trujillo" userId="9e5f2ca0-ce69-4b78-85ca-b1c2743d385d" providerId="ADAL" clId="{A89C9FC9-D344-49CB-B2B6-33E2115278F6}" dt="2023-11-07T22:46:01.638" v="4541" actId="20577"/>
          <ac:spMkLst>
            <pc:docMk/>
            <pc:sldMk cId="2332414314" sldId="497"/>
            <ac:spMk id="3" creationId="{6A9148D5-9C18-1DAC-F27A-B2384FBF8D2C}"/>
          </ac:spMkLst>
        </pc:spChg>
      </pc:sldChg>
      <pc:sldChg chg="modSp add mod">
        <pc:chgData name="Luis Felipe Giraldo Trujillo" userId="9e5f2ca0-ce69-4b78-85ca-b1c2743d385d" providerId="ADAL" clId="{A89C9FC9-D344-49CB-B2B6-33E2115278F6}" dt="2023-11-08T03:34:47.312" v="4701" actId="14100"/>
        <pc:sldMkLst>
          <pc:docMk/>
          <pc:sldMk cId="301187560" sldId="498"/>
        </pc:sldMkLst>
        <pc:spChg chg="mod">
          <ac:chgData name="Luis Felipe Giraldo Trujillo" userId="9e5f2ca0-ce69-4b78-85ca-b1c2743d385d" providerId="ADAL" clId="{A89C9FC9-D344-49CB-B2B6-33E2115278F6}" dt="2023-11-08T03:34:47.312" v="4701" actId="14100"/>
          <ac:spMkLst>
            <pc:docMk/>
            <pc:sldMk cId="301187560" sldId="498"/>
            <ac:spMk id="3" creationId="{3692E099-88A3-406E-9208-0DDBC8DCDBCE}"/>
          </ac:spMkLst>
        </pc:spChg>
      </pc:sldChg>
    </pc:docChg>
  </pc:docChgLst>
  <pc:docChgLst>
    <pc:chgData name="Luis Felipe Giraldo Trujillo" userId="9e5f2ca0-ce69-4b78-85ca-b1c2743d385d" providerId="ADAL" clId="{D283E338-4E83-40BF-AD87-B057D8728A08}"/>
    <pc:docChg chg="custSel addSld modSld sldOrd">
      <pc:chgData name="Luis Felipe Giraldo Trujillo" userId="9e5f2ca0-ce69-4b78-85ca-b1c2743d385d" providerId="ADAL" clId="{D283E338-4E83-40BF-AD87-B057D8728A08}" dt="2023-02-24T16:14:40.176" v="82"/>
      <pc:docMkLst>
        <pc:docMk/>
      </pc:docMkLst>
      <pc:sldChg chg="modSp mod">
        <pc:chgData name="Luis Felipe Giraldo Trujillo" userId="9e5f2ca0-ce69-4b78-85ca-b1c2743d385d" providerId="ADAL" clId="{D283E338-4E83-40BF-AD87-B057D8728A08}" dt="2023-02-24T16:03:10.689" v="0" actId="20577"/>
        <pc:sldMkLst>
          <pc:docMk/>
          <pc:sldMk cId="1526285445" sldId="267"/>
        </pc:sldMkLst>
        <pc:spChg chg="mod">
          <ac:chgData name="Luis Felipe Giraldo Trujillo" userId="9e5f2ca0-ce69-4b78-85ca-b1c2743d385d" providerId="ADAL" clId="{D283E338-4E83-40BF-AD87-B057D8728A08}" dt="2023-02-24T16:03:10.689" v="0" actId="20577"/>
          <ac:spMkLst>
            <pc:docMk/>
            <pc:sldMk cId="1526285445" sldId="267"/>
            <ac:spMk id="11" creationId="{436D1DC4-6780-00F0-42A2-CE7FC583BBC3}"/>
          </ac:spMkLst>
        </pc:spChg>
      </pc:sldChg>
      <pc:sldChg chg="add">
        <pc:chgData name="Luis Felipe Giraldo Trujillo" userId="9e5f2ca0-ce69-4b78-85ca-b1c2743d385d" providerId="ADAL" clId="{D283E338-4E83-40BF-AD87-B057D8728A08}" dt="2023-02-24T16:11:13.769" v="81"/>
        <pc:sldMkLst>
          <pc:docMk/>
          <pc:sldMk cId="1044174243" sldId="298"/>
        </pc:sldMkLst>
      </pc:sldChg>
      <pc:sldChg chg="add">
        <pc:chgData name="Luis Felipe Giraldo Trujillo" userId="9e5f2ca0-ce69-4b78-85ca-b1c2743d385d" providerId="ADAL" clId="{D283E338-4E83-40BF-AD87-B057D8728A08}" dt="2023-02-24T16:11:13.769" v="81"/>
        <pc:sldMkLst>
          <pc:docMk/>
          <pc:sldMk cId="2737525297" sldId="299"/>
        </pc:sldMkLst>
      </pc:sldChg>
      <pc:sldChg chg="add">
        <pc:chgData name="Luis Felipe Giraldo Trujillo" userId="9e5f2ca0-ce69-4b78-85ca-b1c2743d385d" providerId="ADAL" clId="{D283E338-4E83-40BF-AD87-B057D8728A08}" dt="2023-02-24T16:11:13.769" v="81"/>
        <pc:sldMkLst>
          <pc:docMk/>
          <pc:sldMk cId="1935636835" sldId="300"/>
        </pc:sldMkLst>
      </pc:sldChg>
      <pc:sldChg chg="add">
        <pc:chgData name="Luis Felipe Giraldo Trujillo" userId="9e5f2ca0-ce69-4b78-85ca-b1c2743d385d" providerId="ADAL" clId="{D283E338-4E83-40BF-AD87-B057D8728A08}" dt="2023-02-24T16:11:13.769" v="81"/>
        <pc:sldMkLst>
          <pc:docMk/>
          <pc:sldMk cId="1129628347" sldId="302"/>
        </pc:sldMkLst>
      </pc:sldChg>
      <pc:sldChg chg="modSp mod">
        <pc:chgData name="Luis Felipe Giraldo Trujillo" userId="9e5f2ca0-ce69-4b78-85ca-b1c2743d385d" providerId="ADAL" clId="{D283E338-4E83-40BF-AD87-B057D8728A08}" dt="2023-02-24T16:04:48.955" v="34" actId="20577"/>
        <pc:sldMkLst>
          <pc:docMk/>
          <pc:sldMk cId="1961592860" sldId="318"/>
        </pc:sldMkLst>
        <pc:spChg chg="mod">
          <ac:chgData name="Luis Felipe Giraldo Trujillo" userId="9e5f2ca0-ce69-4b78-85ca-b1c2743d385d" providerId="ADAL" clId="{D283E338-4E83-40BF-AD87-B057D8728A08}" dt="2023-02-24T16:04:48.955" v="34" actId="20577"/>
          <ac:spMkLst>
            <pc:docMk/>
            <pc:sldMk cId="1961592860" sldId="318"/>
            <ac:spMk id="2" creationId="{B58D0F87-A81C-428B-874B-908853085085}"/>
          </ac:spMkLst>
        </pc:spChg>
      </pc:sldChg>
      <pc:sldChg chg="modSp mod">
        <pc:chgData name="Luis Felipe Giraldo Trujillo" userId="9e5f2ca0-ce69-4b78-85ca-b1c2743d385d" providerId="ADAL" clId="{D283E338-4E83-40BF-AD87-B057D8728A08}" dt="2023-02-24T16:04:38.223" v="13" actId="20577"/>
        <pc:sldMkLst>
          <pc:docMk/>
          <pc:sldMk cId="3474988925" sldId="452"/>
        </pc:sldMkLst>
        <pc:spChg chg="mod">
          <ac:chgData name="Luis Felipe Giraldo Trujillo" userId="9e5f2ca0-ce69-4b78-85ca-b1c2743d385d" providerId="ADAL" clId="{D283E338-4E83-40BF-AD87-B057D8728A08}" dt="2023-02-24T16:04:38.223" v="13" actId="20577"/>
          <ac:spMkLst>
            <pc:docMk/>
            <pc:sldMk cId="3474988925" sldId="452"/>
            <ac:spMk id="2" creationId="{B58D0F87-A81C-428B-874B-908853085085}"/>
          </ac:spMkLst>
        </pc:spChg>
      </pc:sldChg>
      <pc:sldChg chg="add">
        <pc:chgData name="Luis Felipe Giraldo Trujillo" userId="9e5f2ca0-ce69-4b78-85ca-b1c2743d385d" providerId="ADAL" clId="{D283E338-4E83-40BF-AD87-B057D8728A08}" dt="2023-02-24T16:14:40.176" v="82"/>
        <pc:sldMkLst>
          <pc:docMk/>
          <pc:sldMk cId="3009428974" sldId="458"/>
        </pc:sldMkLst>
      </pc:sldChg>
      <pc:sldChg chg="ord">
        <pc:chgData name="Luis Felipe Giraldo Trujillo" userId="9e5f2ca0-ce69-4b78-85ca-b1c2743d385d" providerId="ADAL" clId="{D283E338-4E83-40BF-AD87-B057D8728A08}" dt="2023-02-24T16:08:01.505" v="63"/>
        <pc:sldMkLst>
          <pc:docMk/>
          <pc:sldMk cId="3220532295" sldId="465"/>
        </pc:sldMkLst>
      </pc:sldChg>
      <pc:sldChg chg="modSp mod ord">
        <pc:chgData name="Luis Felipe Giraldo Trujillo" userId="9e5f2ca0-ce69-4b78-85ca-b1c2743d385d" providerId="ADAL" clId="{D283E338-4E83-40BF-AD87-B057D8728A08}" dt="2023-02-24T16:08:30.357" v="80" actId="27636"/>
        <pc:sldMkLst>
          <pc:docMk/>
          <pc:sldMk cId="1496386399" sldId="466"/>
        </pc:sldMkLst>
        <pc:spChg chg="mod">
          <ac:chgData name="Luis Felipe Giraldo Trujillo" userId="9e5f2ca0-ce69-4b78-85ca-b1c2743d385d" providerId="ADAL" clId="{D283E338-4E83-40BF-AD87-B057D8728A08}" dt="2023-02-24T16:08:30.357" v="80" actId="27636"/>
          <ac:spMkLst>
            <pc:docMk/>
            <pc:sldMk cId="1496386399" sldId="466"/>
            <ac:spMk id="3" creationId="{848F4532-AF09-4BB7-BC26-2473D4A350F1}"/>
          </ac:spMkLst>
        </pc:spChg>
      </pc:sldChg>
      <pc:sldChg chg="new">
        <pc:chgData name="Luis Felipe Giraldo Trujillo" userId="9e5f2ca0-ce69-4b78-85ca-b1c2743d385d" providerId="ADAL" clId="{D283E338-4E83-40BF-AD87-B057D8728A08}" dt="2023-02-24T16:07:29.274" v="35" actId="680"/>
        <pc:sldMkLst>
          <pc:docMk/>
          <pc:sldMk cId="819429164" sldId="468"/>
        </pc:sldMkLst>
      </pc:sldChg>
      <pc:sldChg chg="delSp modSp new mod">
        <pc:chgData name="Luis Felipe Giraldo Trujillo" userId="9e5f2ca0-ce69-4b78-85ca-b1c2743d385d" providerId="ADAL" clId="{D283E338-4E83-40BF-AD87-B057D8728A08}" dt="2023-02-24T16:07:48.690" v="61" actId="478"/>
        <pc:sldMkLst>
          <pc:docMk/>
          <pc:sldMk cId="2183120209" sldId="469"/>
        </pc:sldMkLst>
        <pc:spChg chg="mod">
          <ac:chgData name="Luis Felipe Giraldo Trujillo" userId="9e5f2ca0-ce69-4b78-85ca-b1c2743d385d" providerId="ADAL" clId="{D283E338-4E83-40BF-AD87-B057D8728A08}" dt="2023-02-24T16:07:46.030" v="60" actId="20577"/>
          <ac:spMkLst>
            <pc:docMk/>
            <pc:sldMk cId="2183120209" sldId="469"/>
            <ac:spMk id="2" creationId="{09FB5E71-254F-E8DF-3069-28A32EB1E33B}"/>
          </ac:spMkLst>
        </pc:spChg>
        <pc:spChg chg="del mod">
          <ac:chgData name="Luis Felipe Giraldo Trujillo" userId="9e5f2ca0-ce69-4b78-85ca-b1c2743d385d" providerId="ADAL" clId="{D283E338-4E83-40BF-AD87-B057D8728A08}" dt="2023-02-24T16:07:48.690" v="61" actId="478"/>
          <ac:spMkLst>
            <pc:docMk/>
            <pc:sldMk cId="2183120209" sldId="469"/>
            <ac:spMk id="3" creationId="{F56A06B7-4DBB-102F-7FDF-EA064A5DCF56}"/>
          </ac:spMkLst>
        </pc:spChg>
      </pc:sldChg>
      <pc:sldChg chg="add">
        <pc:chgData name="Luis Felipe Giraldo Trujillo" userId="9e5f2ca0-ce69-4b78-85ca-b1c2743d385d" providerId="ADAL" clId="{D283E338-4E83-40BF-AD87-B057D8728A08}" dt="2023-02-24T16:14:40.176" v="82"/>
        <pc:sldMkLst>
          <pc:docMk/>
          <pc:sldMk cId="336390572" sldId="470"/>
        </pc:sldMkLst>
      </pc:sldChg>
      <pc:sldChg chg="add">
        <pc:chgData name="Luis Felipe Giraldo Trujillo" userId="9e5f2ca0-ce69-4b78-85ca-b1c2743d385d" providerId="ADAL" clId="{D283E338-4E83-40BF-AD87-B057D8728A08}" dt="2023-02-24T16:14:40.176" v="82"/>
        <pc:sldMkLst>
          <pc:docMk/>
          <pc:sldMk cId="1213981979" sldId="471"/>
        </pc:sldMkLst>
      </pc:sldChg>
      <pc:sldChg chg="add">
        <pc:chgData name="Luis Felipe Giraldo Trujillo" userId="9e5f2ca0-ce69-4b78-85ca-b1c2743d385d" providerId="ADAL" clId="{D283E338-4E83-40BF-AD87-B057D8728A08}" dt="2023-02-24T16:14:40.176" v="82"/>
        <pc:sldMkLst>
          <pc:docMk/>
          <pc:sldMk cId="958035439" sldId="472"/>
        </pc:sldMkLst>
      </pc:sldChg>
    </pc:docChg>
  </pc:docChgLst>
  <pc:docChgLst>
    <pc:chgData name="Luis Felipe Giraldo Trujillo" userId="9e5f2ca0-ce69-4b78-85ca-b1c2743d385d" providerId="ADAL" clId="{F405674D-E2EF-4525-B156-66516D469206}"/>
    <pc:docChg chg="undo custSel addSld delSld modSld sldOrd">
      <pc:chgData name="Luis Felipe Giraldo Trujillo" userId="9e5f2ca0-ce69-4b78-85ca-b1c2743d385d" providerId="ADAL" clId="{F405674D-E2EF-4525-B156-66516D469206}" dt="2024-05-17T03:41:41.199" v="1201" actId="47"/>
      <pc:docMkLst>
        <pc:docMk/>
      </pc:docMkLst>
      <pc:sldChg chg="add">
        <pc:chgData name="Luis Felipe Giraldo Trujillo" userId="9e5f2ca0-ce69-4b78-85ca-b1c2743d385d" providerId="ADAL" clId="{F405674D-E2EF-4525-B156-66516D469206}" dt="2024-05-17T03:18:40.218" v="741"/>
        <pc:sldMkLst>
          <pc:docMk/>
          <pc:sldMk cId="1932177257" sldId="257"/>
        </pc:sldMkLst>
      </pc:sldChg>
      <pc:sldChg chg="del">
        <pc:chgData name="Luis Felipe Giraldo Trujillo" userId="9e5f2ca0-ce69-4b78-85ca-b1c2743d385d" providerId="ADAL" clId="{F405674D-E2EF-4525-B156-66516D469206}" dt="2024-05-17T03:18:03.492" v="738" actId="2696"/>
        <pc:sldMkLst>
          <pc:docMk/>
          <pc:sldMk cId="2005579731" sldId="257"/>
        </pc:sldMkLst>
      </pc:sldChg>
      <pc:sldChg chg="del">
        <pc:chgData name="Luis Felipe Giraldo Trujillo" userId="9e5f2ca0-ce69-4b78-85ca-b1c2743d385d" providerId="ADAL" clId="{F405674D-E2EF-4525-B156-66516D469206}" dt="2024-05-17T03:18:03.492" v="738" actId="2696"/>
        <pc:sldMkLst>
          <pc:docMk/>
          <pc:sldMk cId="2032545258" sldId="259"/>
        </pc:sldMkLst>
      </pc:sldChg>
      <pc:sldChg chg="add">
        <pc:chgData name="Luis Felipe Giraldo Trujillo" userId="9e5f2ca0-ce69-4b78-85ca-b1c2743d385d" providerId="ADAL" clId="{F405674D-E2EF-4525-B156-66516D469206}" dt="2024-05-17T03:18:40.218" v="741"/>
        <pc:sldMkLst>
          <pc:docMk/>
          <pc:sldMk cId="3615273034" sldId="259"/>
        </pc:sldMkLst>
      </pc:sldChg>
      <pc:sldChg chg="del">
        <pc:chgData name="Luis Felipe Giraldo Trujillo" userId="9e5f2ca0-ce69-4b78-85ca-b1c2743d385d" providerId="ADAL" clId="{F405674D-E2EF-4525-B156-66516D469206}" dt="2024-05-17T02:50:32.735" v="0" actId="47"/>
        <pc:sldMkLst>
          <pc:docMk/>
          <pc:sldMk cId="1526285445" sldId="267"/>
        </pc:sldMkLst>
      </pc:sldChg>
      <pc:sldChg chg="del">
        <pc:chgData name="Luis Felipe Giraldo Trujillo" userId="9e5f2ca0-ce69-4b78-85ca-b1c2743d385d" providerId="ADAL" clId="{F405674D-E2EF-4525-B156-66516D469206}" dt="2024-05-17T03:18:03.492" v="738" actId="2696"/>
        <pc:sldMkLst>
          <pc:docMk/>
          <pc:sldMk cId="1371935028" sldId="280"/>
        </pc:sldMkLst>
      </pc:sldChg>
      <pc:sldChg chg="add">
        <pc:chgData name="Luis Felipe Giraldo Trujillo" userId="9e5f2ca0-ce69-4b78-85ca-b1c2743d385d" providerId="ADAL" clId="{F405674D-E2EF-4525-B156-66516D469206}" dt="2024-05-17T03:18:40.218" v="741"/>
        <pc:sldMkLst>
          <pc:docMk/>
          <pc:sldMk cId="2424670558" sldId="280"/>
        </pc:sldMkLst>
      </pc:sldChg>
      <pc:sldChg chg="del">
        <pc:chgData name="Luis Felipe Giraldo Trujillo" userId="9e5f2ca0-ce69-4b78-85ca-b1c2743d385d" providerId="ADAL" clId="{F405674D-E2EF-4525-B156-66516D469206}" dt="2024-05-17T03:18:03.492" v="738" actId="2696"/>
        <pc:sldMkLst>
          <pc:docMk/>
          <pc:sldMk cId="436800846" sldId="288"/>
        </pc:sldMkLst>
      </pc:sldChg>
      <pc:sldChg chg="add">
        <pc:chgData name="Luis Felipe Giraldo Trujillo" userId="9e5f2ca0-ce69-4b78-85ca-b1c2743d385d" providerId="ADAL" clId="{F405674D-E2EF-4525-B156-66516D469206}" dt="2024-05-17T03:18:40.218" v="741"/>
        <pc:sldMkLst>
          <pc:docMk/>
          <pc:sldMk cId="3703172164" sldId="288"/>
        </pc:sldMkLst>
      </pc:sldChg>
      <pc:sldChg chg="del">
        <pc:chgData name="Luis Felipe Giraldo Trujillo" userId="9e5f2ca0-ce69-4b78-85ca-b1c2743d385d" providerId="ADAL" clId="{F405674D-E2EF-4525-B156-66516D469206}" dt="2024-05-17T03:19:51.756" v="748" actId="2696"/>
        <pc:sldMkLst>
          <pc:docMk/>
          <pc:sldMk cId="2263616072" sldId="291"/>
        </pc:sldMkLst>
      </pc:sldChg>
      <pc:sldChg chg="add del">
        <pc:chgData name="Luis Felipe Giraldo Trujillo" userId="9e5f2ca0-ce69-4b78-85ca-b1c2743d385d" providerId="ADAL" clId="{F405674D-E2EF-4525-B156-66516D469206}" dt="2024-05-17T03:20:05.010" v="750" actId="47"/>
        <pc:sldMkLst>
          <pc:docMk/>
          <pc:sldMk cId="3407294350" sldId="291"/>
        </pc:sldMkLst>
      </pc:sldChg>
      <pc:sldChg chg="del">
        <pc:chgData name="Luis Felipe Giraldo Trujillo" userId="9e5f2ca0-ce69-4b78-85ca-b1c2743d385d" providerId="ADAL" clId="{F405674D-E2EF-4525-B156-66516D469206}" dt="2024-05-17T02:50:32.735" v="0" actId="47"/>
        <pc:sldMkLst>
          <pc:docMk/>
          <pc:sldMk cId="3458953580" sldId="308"/>
        </pc:sldMkLst>
      </pc:sldChg>
      <pc:sldChg chg="del ord">
        <pc:chgData name="Luis Felipe Giraldo Trujillo" userId="9e5f2ca0-ce69-4b78-85ca-b1c2743d385d" providerId="ADAL" clId="{F405674D-E2EF-4525-B156-66516D469206}" dt="2024-05-17T03:18:03.492" v="738" actId="2696"/>
        <pc:sldMkLst>
          <pc:docMk/>
          <pc:sldMk cId="143951097" sldId="310"/>
        </pc:sldMkLst>
      </pc:sldChg>
      <pc:sldChg chg="add">
        <pc:chgData name="Luis Felipe Giraldo Trujillo" userId="9e5f2ca0-ce69-4b78-85ca-b1c2743d385d" providerId="ADAL" clId="{F405674D-E2EF-4525-B156-66516D469206}" dt="2024-05-17T03:18:40.218" v="741"/>
        <pc:sldMkLst>
          <pc:docMk/>
          <pc:sldMk cId="2529601389" sldId="310"/>
        </pc:sldMkLst>
      </pc:sldChg>
      <pc:sldChg chg="del">
        <pc:chgData name="Luis Felipe Giraldo Trujillo" userId="9e5f2ca0-ce69-4b78-85ca-b1c2743d385d" providerId="ADAL" clId="{F405674D-E2EF-4525-B156-66516D469206}" dt="2024-05-17T02:50:32.735" v="0" actId="47"/>
        <pc:sldMkLst>
          <pc:docMk/>
          <pc:sldMk cId="1254023435" sldId="317"/>
        </pc:sldMkLst>
      </pc:sldChg>
      <pc:sldChg chg="add">
        <pc:chgData name="Luis Felipe Giraldo Trujillo" userId="9e5f2ca0-ce69-4b78-85ca-b1c2743d385d" providerId="ADAL" clId="{F405674D-E2EF-4525-B156-66516D469206}" dt="2024-05-17T03:19:57.802" v="749"/>
        <pc:sldMkLst>
          <pc:docMk/>
          <pc:sldMk cId="2690189772" sldId="375"/>
        </pc:sldMkLst>
      </pc:sldChg>
      <pc:sldChg chg="del">
        <pc:chgData name="Luis Felipe Giraldo Trujillo" userId="9e5f2ca0-ce69-4b78-85ca-b1c2743d385d" providerId="ADAL" clId="{F405674D-E2EF-4525-B156-66516D469206}" dt="2024-05-17T03:19:51.756" v="748" actId="2696"/>
        <pc:sldMkLst>
          <pc:docMk/>
          <pc:sldMk cId="3270041009" sldId="375"/>
        </pc:sldMkLst>
      </pc:sldChg>
      <pc:sldChg chg="del">
        <pc:chgData name="Luis Felipe Giraldo Trujillo" userId="9e5f2ca0-ce69-4b78-85ca-b1c2743d385d" providerId="ADAL" clId="{F405674D-E2EF-4525-B156-66516D469206}" dt="2024-05-17T03:19:51.756" v="748" actId="2696"/>
        <pc:sldMkLst>
          <pc:docMk/>
          <pc:sldMk cId="148539182" sldId="380"/>
        </pc:sldMkLst>
      </pc:sldChg>
      <pc:sldChg chg="add del">
        <pc:chgData name="Luis Felipe Giraldo Trujillo" userId="9e5f2ca0-ce69-4b78-85ca-b1c2743d385d" providerId="ADAL" clId="{F405674D-E2EF-4525-B156-66516D469206}" dt="2024-05-17T03:21:25.969" v="754" actId="47"/>
        <pc:sldMkLst>
          <pc:docMk/>
          <pc:sldMk cId="1960408621" sldId="380"/>
        </pc:sldMkLst>
      </pc:sldChg>
      <pc:sldChg chg="del">
        <pc:chgData name="Luis Felipe Giraldo Trujillo" userId="9e5f2ca0-ce69-4b78-85ca-b1c2743d385d" providerId="ADAL" clId="{F405674D-E2EF-4525-B156-66516D469206}" dt="2024-05-17T03:19:51.756" v="748" actId="2696"/>
        <pc:sldMkLst>
          <pc:docMk/>
          <pc:sldMk cId="403968713" sldId="384"/>
        </pc:sldMkLst>
      </pc:sldChg>
      <pc:sldChg chg="delSp modSp add mod">
        <pc:chgData name="Luis Felipe Giraldo Trujillo" userId="9e5f2ca0-ce69-4b78-85ca-b1c2743d385d" providerId="ADAL" clId="{F405674D-E2EF-4525-B156-66516D469206}" dt="2024-05-17T03:27:49.418" v="1024" actId="20577"/>
        <pc:sldMkLst>
          <pc:docMk/>
          <pc:sldMk cId="1592156225" sldId="384"/>
        </pc:sldMkLst>
        <pc:spChg chg="del">
          <ac:chgData name="Luis Felipe Giraldo Trujillo" userId="9e5f2ca0-ce69-4b78-85ca-b1c2743d385d" providerId="ADAL" clId="{F405674D-E2EF-4525-B156-66516D469206}" dt="2024-05-17T03:27:42.601" v="1022" actId="478"/>
          <ac:spMkLst>
            <pc:docMk/>
            <pc:sldMk cId="1592156225" sldId="384"/>
            <ac:spMk id="7" creationId="{0448915A-864D-4652-A951-25E83F41003F}"/>
          </ac:spMkLst>
        </pc:spChg>
        <pc:spChg chg="mod">
          <ac:chgData name="Luis Felipe Giraldo Trujillo" userId="9e5f2ca0-ce69-4b78-85ca-b1c2743d385d" providerId="ADAL" clId="{F405674D-E2EF-4525-B156-66516D469206}" dt="2024-05-17T03:27:49.418" v="1024" actId="20577"/>
          <ac:spMkLst>
            <pc:docMk/>
            <pc:sldMk cId="1592156225" sldId="384"/>
            <ac:spMk id="24" creationId="{76744FAE-C4B0-426E-8C3E-D2090AE60F43}"/>
          </ac:spMkLst>
        </pc:spChg>
      </pc:sldChg>
      <pc:sldChg chg="add">
        <pc:chgData name="Luis Felipe Giraldo Trujillo" userId="9e5f2ca0-ce69-4b78-85ca-b1c2743d385d" providerId="ADAL" clId="{F405674D-E2EF-4525-B156-66516D469206}" dt="2024-05-17T03:19:57.802" v="749"/>
        <pc:sldMkLst>
          <pc:docMk/>
          <pc:sldMk cId="1093774874" sldId="389"/>
        </pc:sldMkLst>
      </pc:sldChg>
      <pc:sldChg chg="del">
        <pc:chgData name="Luis Felipe Giraldo Trujillo" userId="9e5f2ca0-ce69-4b78-85ca-b1c2743d385d" providerId="ADAL" clId="{F405674D-E2EF-4525-B156-66516D469206}" dt="2024-05-17T03:19:51.756" v="748" actId="2696"/>
        <pc:sldMkLst>
          <pc:docMk/>
          <pc:sldMk cId="3622289921" sldId="389"/>
        </pc:sldMkLst>
      </pc:sldChg>
      <pc:sldChg chg="add">
        <pc:chgData name="Luis Felipe Giraldo Trujillo" userId="9e5f2ca0-ce69-4b78-85ca-b1c2743d385d" providerId="ADAL" clId="{F405674D-E2EF-4525-B156-66516D469206}" dt="2024-05-17T03:28:24.747" v="1026"/>
        <pc:sldMkLst>
          <pc:docMk/>
          <pc:sldMk cId="1857144289" sldId="397"/>
        </pc:sldMkLst>
      </pc:sldChg>
      <pc:sldChg chg="addSp delSp modSp add del mod modAnim">
        <pc:chgData name="Luis Felipe Giraldo Trujillo" userId="9e5f2ca0-ce69-4b78-85ca-b1c2743d385d" providerId="ADAL" clId="{F405674D-E2EF-4525-B156-66516D469206}" dt="2024-05-17T03:20:28.220" v="753" actId="47"/>
        <pc:sldMkLst>
          <pc:docMk/>
          <pc:sldMk cId="1000856918" sldId="420"/>
        </pc:sldMkLst>
        <pc:spChg chg="add mod">
          <ac:chgData name="Luis Felipe Giraldo Trujillo" userId="9e5f2ca0-ce69-4b78-85ca-b1c2743d385d" providerId="ADAL" clId="{F405674D-E2EF-4525-B156-66516D469206}" dt="2024-05-17T03:08:47.428" v="482" actId="207"/>
          <ac:spMkLst>
            <pc:docMk/>
            <pc:sldMk cId="1000856918" sldId="420"/>
            <ac:spMk id="2" creationId="{C67F6B37-0D33-1010-9619-2599D3549AB9}"/>
          </ac:spMkLst>
        </pc:spChg>
        <pc:spChg chg="add del">
          <ac:chgData name="Luis Felipe Giraldo Trujillo" userId="9e5f2ca0-ce69-4b78-85ca-b1c2743d385d" providerId="ADAL" clId="{F405674D-E2EF-4525-B156-66516D469206}" dt="2024-05-17T03:06:56.564" v="450" actId="478"/>
          <ac:spMkLst>
            <pc:docMk/>
            <pc:sldMk cId="1000856918" sldId="420"/>
            <ac:spMk id="3" creationId="{4E80D401-F112-0128-CA5A-7CBD6B3BCF55}"/>
          </ac:spMkLst>
        </pc:spChg>
        <pc:spChg chg="add mod">
          <ac:chgData name="Luis Felipe Giraldo Trujillo" userId="9e5f2ca0-ce69-4b78-85ca-b1c2743d385d" providerId="ADAL" clId="{F405674D-E2EF-4525-B156-66516D469206}" dt="2024-05-17T03:07:11.252" v="458" actId="692"/>
          <ac:spMkLst>
            <pc:docMk/>
            <pc:sldMk cId="1000856918" sldId="420"/>
            <ac:spMk id="4" creationId="{2428A045-72A7-1560-59F4-992AC1C7D929}"/>
          </ac:spMkLst>
        </pc:spChg>
        <pc:spChg chg="add mod">
          <ac:chgData name="Luis Felipe Giraldo Trujillo" userId="9e5f2ca0-ce69-4b78-85ca-b1c2743d385d" providerId="ADAL" clId="{F405674D-E2EF-4525-B156-66516D469206}" dt="2024-05-17T03:08:57.046" v="483" actId="207"/>
          <ac:spMkLst>
            <pc:docMk/>
            <pc:sldMk cId="1000856918" sldId="420"/>
            <ac:spMk id="6" creationId="{A12CA748-5F2F-6105-61C1-121E6886073D}"/>
          </ac:spMkLst>
        </pc:spChg>
        <pc:spChg chg="add del mod">
          <ac:chgData name="Luis Felipe Giraldo Trujillo" userId="9e5f2ca0-ce69-4b78-85ca-b1c2743d385d" providerId="ADAL" clId="{F405674D-E2EF-4525-B156-66516D469206}" dt="2024-05-17T03:09:29.432" v="507" actId="478"/>
          <ac:spMkLst>
            <pc:docMk/>
            <pc:sldMk cId="1000856918" sldId="420"/>
            <ac:spMk id="7" creationId="{7F220C20-D7D6-778C-EA93-4939C5F2CF1A}"/>
          </ac:spMkLst>
        </pc:spChg>
        <pc:spChg chg="add mod">
          <ac:chgData name="Luis Felipe Giraldo Trujillo" userId="9e5f2ca0-ce69-4b78-85ca-b1c2743d385d" providerId="ADAL" clId="{F405674D-E2EF-4525-B156-66516D469206}" dt="2024-05-17T03:09:23.399" v="506" actId="1076"/>
          <ac:spMkLst>
            <pc:docMk/>
            <pc:sldMk cId="1000856918" sldId="420"/>
            <ac:spMk id="8" creationId="{070BC7F2-8EBF-767B-8385-198475C6B708}"/>
          </ac:spMkLst>
        </pc:spChg>
        <pc:spChg chg="add mod">
          <ac:chgData name="Luis Felipe Giraldo Trujillo" userId="9e5f2ca0-ce69-4b78-85ca-b1c2743d385d" providerId="ADAL" clId="{F405674D-E2EF-4525-B156-66516D469206}" dt="2024-05-17T03:09:44.020" v="515" actId="692"/>
          <ac:spMkLst>
            <pc:docMk/>
            <pc:sldMk cId="1000856918" sldId="420"/>
            <ac:spMk id="9" creationId="{545AB0E3-B7F4-B442-B1D3-0A5035A46019}"/>
          </ac:spMkLst>
        </pc:spChg>
        <pc:spChg chg="del">
          <ac:chgData name="Luis Felipe Giraldo Trujillo" userId="9e5f2ca0-ce69-4b78-85ca-b1c2743d385d" providerId="ADAL" clId="{F405674D-E2EF-4525-B156-66516D469206}" dt="2024-05-17T03:05:33.944" v="354" actId="478"/>
          <ac:spMkLst>
            <pc:docMk/>
            <pc:sldMk cId="1000856918" sldId="420"/>
            <ac:spMk id="15" creationId="{343132AD-936A-4C97-B80E-317C7ACB5138}"/>
          </ac:spMkLst>
        </pc:spChg>
        <pc:spChg chg="mod">
          <ac:chgData name="Luis Felipe Giraldo Trujillo" userId="9e5f2ca0-ce69-4b78-85ca-b1c2743d385d" providerId="ADAL" clId="{F405674D-E2EF-4525-B156-66516D469206}" dt="2024-05-17T03:05:57.685" v="402" actId="20577"/>
          <ac:spMkLst>
            <pc:docMk/>
            <pc:sldMk cId="1000856918" sldId="420"/>
            <ac:spMk id="18" creationId="{C01E10D1-2447-4D76-BD41-F9962262882D}"/>
          </ac:spMkLst>
        </pc:spChg>
        <pc:spChg chg="del">
          <ac:chgData name="Luis Felipe Giraldo Trujillo" userId="9e5f2ca0-ce69-4b78-85ca-b1c2743d385d" providerId="ADAL" clId="{F405674D-E2EF-4525-B156-66516D469206}" dt="2024-05-17T03:05:35.756" v="355" actId="478"/>
          <ac:spMkLst>
            <pc:docMk/>
            <pc:sldMk cId="1000856918" sldId="420"/>
            <ac:spMk id="34" creationId="{2CFF56FE-23F7-4F2A-AF15-7820A46A3FBC}"/>
          </ac:spMkLst>
        </pc:spChg>
        <pc:spChg chg="del">
          <ac:chgData name="Luis Felipe Giraldo Trujillo" userId="9e5f2ca0-ce69-4b78-85ca-b1c2743d385d" providerId="ADAL" clId="{F405674D-E2EF-4525-B156-66516D469206}" dt="2024-05-17T03:05:33.944" v="354" actId="478"/>
          <ac:spMkLst>
            <pc:docMk/>
            <pc:sldMk cId="1000856918" sldId="420"/>
            <ac:spMk id="35" creationId="{E74F2D5A-6CDB-4B5E-A89C-88F6BFA3DA00}"/>
          </ac:spMkLst>
        </pc:spChg>
        <pc:spChg chg="del">
          <ac:chgData name="Luis Felipe Giraldo Trujillo" userId="9e5f2ca0-ce69-4b78-85ca-b1c2743d385d" providerId="ADAL" clId="{F405674D-E2EF-4525-B156-66516D469206}" dt="2024-05-17T03:05:33.944" v="354" actId="478"/>
          <ac:spMkLst>
            <pc:docMk/>
            <pc:sldMk cId="1000856918" sldId="420"/>
            <ac:spMk id="36" creationId="{91544D08-681A-4F61-AE3D-AED1A86041AD}"/>
          </ac:spMkLst>
        </pc:spChg>
        <pc:spChg chg="del">
          <ac:chgData name="Luis Felipe Giraldo Trujillo" userId="9e5f2ca0-ce69-4b78-85ca-b1c2743d385d" providerId="ADAL" clId="{F405674D-E2EF-4525-B156-66516D469206}" dt="2024-05-17T03:05:33.944" v="354" actId="478"/>
          <ac:spMkLst>
            <pc:docMk/>
            <pc:sldMk cId="1000856918" sldId="420"/>
            <ac:spMk id="37" creationId="{E048EBFF-97A5-4D9B-9E14-23466916E1F2}"/>
          </ac:spMkLst>
        </pc:spChg>
        <pc:spChg chg="del">
          <ac:chgData name="Luis Felipe Giraldo Trujillo" userId="9e5f2ca0-ce69-4b78-85ca-b1c2743d385d" providerId="ADAL" clId="{F405674D-E2EF-4525-B156-66516D469206}" dt="2024-05-17T03:05:33.944" v="354" actId="478"/>
          <ac:spMkLst>
            <pc:docMk/>
            <pc:sldMk cId="1000856918" sldId="420"/>
            <ac:spMk id="38" creationId="{089838FE-A3A9-4C91-B7FE-383F7CB8344F}"/>
          </ac:spMkLst>
        </pc:spChg>
        <pc:spChg chg="mod">
          <ac:chgData name="Luis Felipe Giraldo Trujillo" userId="9e5f2ca0-ce69-4b78-85ca-b1c2743d385d" providerId="ADAL" clId="{F405674D-E2EF-4525-B156-66516D469206}" dt="2024-05-17T03:08:34.846" v="478" actId="20577"/>
          <ac:spMkLst>
            <pc:docMk/>
            <pc:sldMk cId="1000856918" sldId="420"/>
            <ac:spMk id="40" creationId="{D3D4E942-EDB9-49F7-9D41-9428A9027E2C}"/>
          </ac:spMkLst>
        </pc:spChg>
        <pc:spChg chg="mod">
          <ac:chgData name="Luis Felipe Giraldo Trujillo" userId="9e5f2ca0-ce69-4b78-85ca-b1c2743d385d" providerId="ADAL" clId="{F405674D-E2EF-4525-B156-66516D469206}" dt="2024-05-17T03:05:49.533" v="358" actId="1076"/>
          <ac:spMkLst>
            <pc:docMk/>
            <pc:sldMk cId="1000856918" sldId="420"/>
            <ac:spMk id="41" creationId="{0A62D9A2-4F0D-4838-A0CE-C86AFEA0766E}"/>
          </ac:spMkLst>
        </pc:spChg>
        <pc:spChg chg="mod">
          <ac:chgData name="Luis Felipe Giraldo Trujillo" userId="9e5f2ca0-ce69-4b78-85ca-b1c2743d385d" providerId="ADAL" clId="{F405674D-E2EF-4525-B156-66516D469206}" dt="2024-05-17T03:05:49.533" v="358" actId="1076"/>
          <ac:spMkLst>
            <pc:docMk/>
            <pc:sldMk cId="1000856918" sldId="420"/>
            <ac:spMk id="42" creationId="{6DF5A477-9CDC-41EE-8D34-5682EED3D46C}"/>
          </ac:spMkLst>
        </pc:spChg>
        <pc:spChg chg="mod">
          <ac:chgData name="Luis Felipe Giraldo Trujillo" userId="9e5f2ca0-ce69-4b78-85ca-b1c2743d385d" providerId="ADAL" clId="{F405674D-E2EF-4525-B156-66516D469206}" dt="2024-05-17T03:05:49.533" v="358" actId="1076"/>
          <ac:spMkLst>
            <pc:docMk/>
            <pc:sldMk cId="1000856918" sldId="420"/>
            <ac:spMk id="43" creationId="{9F682A6A-E0B0-4917-8F59-0B29A3C47454}"/>
          </ac:spMkLst>
        </pc:spChg>
        <pc:spChg chg="mod">
          <ac:chgData name="Luis Felipe Giraldo Trujillo" userId="9e5f2ca0-ce69-4b78-85ca-b1c2743d385d" providerId="ADAL" clId="{F405674D-E2EF-4525-B156-66516D469206}" dt="2024-05-17T03:05:49.533" v="358" actId="1076"/>
          <ac:spMkLst>
            <pc:docMk/>
            <pc:sldMk cId="1000856918" sldId="420"/>
            <ac:spMk id="44" creationId="{F302F6A0-2F32-4842-83CE-49000DD68B7F}"/>
          </ac:spMkLst>
        </pc:spChg>
        <pc:spChg chg="mod">
          <ac:chgData name="Luis Felipe Giraldo Trujillo" userId="9e5f2ca0-ce69-4b78-85ca-b1c2743d385d" providerId="ADAL" clId="{F405674D-E2EF-4525-B156-66516D469206}" dt="2024-05-17T03:05:49.533" v="358" actId="1076"/>
          <ac:spMkLst>
            <pc:docMk/>
            <pc:sldMk cId="1000856918" sldId="420"/>
            <ac:spMk id="45" creationId="{D832CB4B-F339-46AE-8EA6-6CA702A55C68}"/>
          </ac:spMkLst>
        </pc:spChg>
        <pc:spChg chg="mod">
          <ac:chgData name="Luis Felipe Giraldo Trujillo" userId="9e5f2ca0-ce69-4b78-85ca-b1c2743d385d" providerId="ADAL" clId="{F405674D-E2EF-4525-B156-66516D469206}" dt="2024-05-17T03:05:49.533" v="358" actId="1076"/>
          <ac:spMkLst>
            <pc:docMk/>
            <pc:sldMk cId="1000856918" sldId="420"/>
            <ac:spMk id="50" creationId="{2E4D596D-A3BA-44D3-8C2E-FA46D3395D92}"/>
          </ac:spMkLst>
        </pc:spChg>
        <pc:spChg chg="mod">
          <ac:chgData name="Luis Felipe Giraldo Trujillo" userId="9e5f2ca0-ce69-4b78-85ca-b1c2743d385d" providerId="ADAL" clId="{F405674D-E2EF-4525-B156-66516D469206}" dt="2024-05-17T03:05:49.533" v="358" actId="1076"/>
          <ac:spMkLst>
            <pc:docMk/>
            <pc:sldMk cId="1000856918" sldId="420"/>
            <ac:spMk id="51" creationId="{E6A88880-0227-49DC-8ADA-3260E24A8FE9}"/>
          </ac:spMkLst>
        </pc:spChg>
        <pc:spChg chg="mod">
          <ac:chgData name="Luis Felipe Giraldo Trujillo" userId="9e5f2ca0-ce69-4b78-85ca-b1c2743d385d" providerId="ADAL" clId="{F405674D-E2EF-4525-B156-66516D469206}" dt="2024-05-17T03:05:49.533" v="358" actId="1076"/>
          <ac:spMkLst>
            <pc:docMk/>
            <pc:sldMk cId="1000856918" sldId="420"/>
            <ac:spMk id="52" creationId="{68824D6E-EB39-4DE4-8D11-B3F5E6A328EC}"/>
          </ac:spMkLst>
        </pc:spChg>
        <pc:spChg chg="mod">
          <ac:chgData name="Luis Felipe Giraldo Trujillo" userId="9e5f2ca0-ce69-4b78-85ca-b1c2743d385d" providerId="ADAL" clId="{F405674D-E2EF-4525-B156-66516D469206}" dt="2024-05-17T03:05:49.533" v="358" actId="1076"/>
          <ac:spMkLst>
            <pc:docMk/>
            <pc:sldMk cId="1000856918" sldId="420"/>
            <ac:spMk id="53" creationId="{990D1AB0-4FD5-4E1B-8D39-F6E09F92B2D3}"/>
          </ac:spMkLst>
        </pc:spChg>
        <pc:spChg chg="mod">
          <ac:chgData name="Luis Felipe Giraldo Trujillo" userId="9e5f2ca0-ce69-4b78-85ca-b1c2743d385d" providerId="ADAL" clId="{F405674D-E2EF-4525-B156-66516D469206}" dt="2024-05-17T03:05:49.533" v="358" actId="1076"/>
          <ac:spMkLst>
            <pc:docMk/>
            <pc:sldMk cId="1000856918" sldId="420"/>
            <ac:spMk id="54" creationId="{9375DDFF-56FF-4BC0-AF69-367EA6895205}"/>
          </ac:spMkLst>
        </pc:spChg>
        <pc:spChg chg="mod">
          <ac:chgData name="Luis Felipe Giraldo Trujillo" userId="9e5f2ca0-ce69-4b78-85ca-b1c2743d385d" providerId="ADAL" clId="{F405674D-E2EF-4525-B156-66516D469206}" dt="2024-05-17T03:05:49.533" v="358" actId="1076"/>
          <ac:spMkLst>
            <pc:docMk/>
            <pc:sldMk cId="1000856918" sldId="420"/>
            <ac:spMk id="55" creationId="{DA553A7A-BAA1-4E6E-AA0D-52682F156CE3}"/>
          </ac:spMkLst>
        </pc:spChg>
        <pc:spChg chg="mod">
          <ac:chgData name="Luis Felipe Giraldo Trujillo" userId="9e5f2ca0-ce69-4b78-85ca-b1c2743d385d" providerId="ADAL" clId="{F405674D-E2EF-4525-B156-66516D469206}" dt="2024-05-17T03:05:49.533" v="358" actId="1076"/>
          <ac:spMkLst>
            <pc:docMk/>
            <pc:sldMk cId="1000856918" sldId="420"/>
            <ac:spMk id="56" creationId="{9A5637F6-B2CC-4E84-BF34-0F966DCF1DB2}"/>
          </ac:spMkLst>
        </pc:spChg>
        <pc:spChg chg="mod">
          <ac:chgData name="Luis Felipe Giraldo Trujillo" userId="9e5f2ca0-ce69-4b78-85ca-b1c2743d385d" providerId="ADAL" clId="{F405674D-E2EF-4525-B156-66516D469206}" dt="2024-05-17T03:05:49.533" v="358" actId="1076"/>
          <ac:spMkLst>
            <pc:docMk/>
            <pc:sldMk cId="1000856918" sldId="420"/>
            <ac:spMk id="57" creationId="{74F2BA66-D430-4159-A4BC-4316EA68F7B3}"/>
          </ac:spMkLst>
        </pc:spChg>
        <pc:spChg chg="mod">
          <ac:chgData name="Luis Felipe Giraldo Trujillo" userId="9e5f2ca0-ce69-4b78-85ca-b1c2743d385d" providerId="ADAL" clId="{F405674D-E2EF-4525-B156-66516D469206}" dt="2024-05-17T03:05:49.533" v="358" actId="1076"/>
          <ac:spMkLst>
            <pc:docMk/>
            <pc:sldMk cId="1000856918" sldId="420"/>
            <ac:spMk id="58" creationId="{491BFE3B-0F56-4F30-979B-C6100FA09E6D}"/>
          </ac:spMkLst>
        </pc:spChg>
        <pc:spChg chg="mod">
          <ac:chgData name="Luis Felipe Giraldo Trujillo" userId="9e5f2ca0-ce69-4b78-85ca-b1c2743d385d" providerId="ADAL" clId="{F405674D-E2EF-4525-B156-66516D469206}" dt="2024-05-17T03:05:49.533" v="358" actId="1076"/>
          <ac:spMkLst>
            <pc:docMk/>
            <pc:sldMk cId="1000856918" sldId="420"/>
            <ac:spMk id="61" creationId="{FFBD3D3A-632A-4C34-996D-C982319FEF25}"/>
          </ac:spMkLst>
        </pc:spChg>
        <pc:spChg chg="mod">
          <ac:chgData name="Luis Felipe Giraldo Trujillo" userId="9e5f2ca0-ce69-4b78-85ca-b1c2743d385d" providerId="ADAL" clId="{F405674D-E2EF-4525-B156-66516D469206}" dt="2024-05-17T03:05:49.533" v="358" actId="1076"/>
          <ac:spMkLst>
            <pc:docMk/>
            <pc:sldMk cId="1000856918" sldId="420"/>
            <ac:spMk id="62" creationId="{29230869-31E3-411D-BF64-F8A16941D7B0}"/>
          </ac:spMkLst>
        </pc:spChg>
        <pc:spChg chg="del">
          <ac:chgData name="Luis Felipe Giraldo Trujillo" userId="9e5f2ca0-ce69-4b78-85ca-b1c2743d385d" providerId="ADAL" clId="{F405674D-E2EF-4525-B156-66516D469206}" dt="2024-05-17T03:05:33.944" v="354" actId="478"/>
          <ac:spMkLst>
            <pc:docMk/>
            <pc:sldMk cId="1000856918" sldId="420"/>
            <ac:spMk id="63" creationId="{F380C1C0-AE44-403B-BB02-6750D579D8A0}"/>
          </ac:spMkLst>
        </pc:spChg>
        <pc:cxnChg chg="mod">
          <ac:chgData name="Luis Felipe Giraldo Trujillo" userId="9e5f2ca0-ce69-4b78-85ca-b1c2743d385d" providerId="ADAL" clId="{F405674D-E2EF-4525-B156-66516D469206}" dt="2024-05-17T03:05:49.533" v="358" actId="1076"/>
          <ac:cxnSpMkLst>
            <pc:docMk/>
            <pc:sldMk cId="1000856918" sldId="420"/>
            <ac:cxnSpMk id="46" creationId="{363CDBE4-9E22-4C21-8192-928444189C8F}"/>
          </ac:cxnSpMkLst>
        </pc:cxnChg>
        <pc:cxnChg chg="mod">
          <ac:chgData name="Luis Felipe Giraldo Trujillo" userId="9e5f2ca0-ce69-4b78-85ca-b1c2743d385d" providerId="ADAL" clId="{F405674D-E2EF-4525-B156-66516D469206}" dt="2024-05-17T03:05:49.533" v="358" actId="1076"/>
          <ac:cxnSpMkLst>
            <pc:docMk/>
            <pc:sldMk cId="1000856918" sldId="420"/>
            <ac:cxnSpMk id="47" creationId="{DB65387A-3A61-45FD-8CF6-C098B5C7E6E6}"/>
          </ac:cxnSpMkLst>
        </pc:cxnChg>
        <pc:cxnChg chg="mod">
          <ac:chgData name="Luis Felipe Giraldo Trujillo" userId="9e5f2ca0-ce69-4b78-85ca-b1c2743d385d" providerId="ADAL" clId="{F405674D-E2EF-4525-B156-66516D469206}" dt="2024-05-17T03:05:49.533" v="358" actId="1076"/>
          <ac:cxnSpMkLst>
            <pc:docMk/>
            <pc:sldMk cId="1000856918" sldId="420"/>
            <ac:cxnSpMk id="48" creationId="{FC04BE6B-18AD-4CCD-9049-85EA846A183B}"/>
          </ac:cxnSpMkLst>
        </pc:cxnChg>
        <pc:cxnChg chg="mod">
          <ac:chgData name="Luis Felipe Giraldo Trujillo" userId="9e5f2ca0-ce69-4b78-85ca-b1c2743d385d" providerId="ADAL" clId="{F405674D-E2EF-4525-B156-66516D469206}" dt="2024-05-17T03:05:49.533" v="358" actId="1076"/>
          <ac:cxnSpMkLst>
            <pc:docMk/>
            <pc:sldMk cId="1000856918" sldId="420"/>
            <ac:cxnSpMk id="49" creationId="{2D786772-F690-483E-8658-88D473C7533E}"/>
          </ac:cxnSpMkLst>
        </pc:cxnChg>
        <pc:cxnChg chg="mod">
          <ac:chgData name="Luis Felipe Giraldo Trujillo" userId="9e5f2ca0-ce69-4b78-85ca-b1c2743d385d" providerId="ADAL" clId="{F405674D-E2EF-4525-B156-66516D469206}" dt="2024-05-17T03:05:49.533" v="358" actId="1076"/>
          <ac:cxnSpMkLst>
            <pc:docMk/>
            <pc:sldMk cId="1000856918" sldId="420"/>
            <ac:cxnSpMk id="59" creationId="{F5F4792D-D372-42D9-A7DC-9ABB793F1718}"/>
          </ac:cxnSpMkLst>
        </pc:cxnChg>
        <pc:cxnChg chg="mod">
          <ac:chgData name="Luis Felipe Giraldo Trujillo" userId="9e5f2ca0-ce69-4b78-85ca-b1c2743d385d" providerId="ADAL" clId="{F405674D-E2EF-4525-B156-66516D469206}" dt="2024-05-17T03:05:49.533" v="358" actId="1076"/>
          <ac:cxnSpMkLst>
            <pc:docMk/>
            <pc:sldMk cId="1000856918" sldId="420"/>
            <ac:cxnSpMk id="60" creationId="{5F0D9B8E-FD20-4FCE-91DA-D3139AE4918A}"/>
          </ac:cxnSpMkLst>
        </pc:cxnChg>
      </pc:sldChg>
      <pc:sldChg chg="modSp mod">
        <pc:chgData name="Luis Felipe Giraldo Trujillo" userId="9e5f2ca0-ce69-4b78-85ca-b1c2743d385d" providerId="ADAL" clId="{F405674D-E2EF-4525-B156-66516D469206}" dt="2024-05-17T03:33:40.239" v="1164" actId="20577"/>
        <pc:sldMkLst>
          <pc:docMk/>
          <pc:sldMk cId="381864496" sldId="423"/>
        </pc:sldMkLst>
        <pc:spChg chg="mod">
          <ac:chgData name="Luis Felipe Giraldo Trujillo" userId="9e5f2ca0-ce69-4b78-85ca-b1c2743d385d" providerId="ADAL" clId="{F405674D-E2EF-4525-B156-66516D469206}" dt="2024-05-17T03:33:18.483" v="1075" actId="20577"/>
          <ac:spMkLst>
            <pc:docMk/>
            <pc:sldMk cId="381864496" sldId="423"/>
            <ac:spMk id="3" creationId="{2580C8E5-3A19-47B2-9D64-FFB287560318}"/>
          </ac:spMkLst>
        </pc:spChg>
        <pc:spChg chg="mod">
          <ac:chgData name="Luis Felipe Giraldo Trujillo" userId="9e5f2ca0-ce69-4b78-85ca-b1c2743d385d" providerId="ADAL" clId="{F405674D-E2EF-4525-B156-66516D469206}" dt="2024-05-17T03:33:40.239" v="1164" actId="20577"/>
          <ac:spMkLst>
            <pc:docMk/>
            <pc:sldMk cId="381864496" sldId="423"/>
            <ac:spMk id="6" creationId="{B93E16AF-063B-7C1C-C860-BFC1852B4EE9}"/>
          </ac:spMkLst>
        </pc:spChg>
      </pc:sldChg>
      <pc:sldChg chg="delSp modSp mod">
        <pc:chgData name="Luis Felipe Giraldo Trujillo" userId="9e5f2ca0-ce69-4b78-85ca-b1c2743d385d" providerId="ADAL" clId="{F405674D-E2EF-4525-B156-66516D469206}" dt="2024-05-17T03:41:29.026" v="1200" actId="478"/>
        <pc:sldMkLst>
          <pc:docMk/>
          <pc:sldMk cId="3036019091" sldId="432"/>
        </pc:sldMkLst>
        <pc:spChg chg="mod">
          <ac:chgData name="Luis Felipe Giraldo Trujillo" userId="9e5f2ca0-ce69-4b78-85ca-b1c2743d385d" providerId="ADAL" clId="{F405674D-E2EF-4525-B156-66516D469206}" dt="2024-05-17T03:41:27.033" v="1199" actId="20577"/>
          <ac:spMkLst>
            <pc:docMk/>
            <pc:sldMk cId="3036019091" sldId="432"/>
            <ac:spMk id="2" creationId="{DDFFB8C8-28FA-E8DB-6896-489A6E15986B}"/>
          </ac:spMkLst>
        </pc:spChg>
        <pc:spChg chg="mod">
          <ac:chgData name="Luis Felipe Giraldo Trujillo" userId="9e5f2ca0-ce69-4b78-85ca-b1c2743d385d" providerId="ADAL" clId="{F405674D-E2EF-4525-B156-66516D469206}" dt="2024-05-17T03:41:23.404" v="1183" actId="1076"/>
          <ac:spMkLst>
            <pc:docMk/>
            <pc:sldMk cId="3036019091" sldId="432"/>
            <ac:spMk id="3" creationId="{059D2C97-23B8-8721-B4F6-41E8CD9CDF4B}"/>
          </ac:spMkLst>
        </pc:spChg>
        <pc:spChg chg="del mod">
          <ac:chgData name="Luis Felipe Giraldo Trujillo" userId="9e5f2ca0-ce69-4b78-85ca-b1c2743d385d" providerId="ADAL" clId="{F405674D-E2EF-4525-B156-66516D469206}" dt="2024-05-17T03:41:29.026" v="1200" actId="478"/>
          <ac:spMkLst>
            <pc:docMk/>
            <pc:sldMk cId="3036019091" sldId="432"/>
            <ac:spMk id="4" creationId="{4F6E82BD-2066-83D4-FC9C-C61C419BE263}"/>
          </ac:spMkLst>
        </pc:spChg>
        <pc:picChg chg="del">
          <ac:chgData name="Luis Felipe Giraldo Trujillo" userId="9e5f2ca0-ce69-4b78-85ca-b1c2743d385d" providerId="ADAL" clId="{F405674D-E2EF-4525-B156-66516D469206}" dt="2024-05-17T03:41:20.575" v="1182" actId="478"/>
          <ac:picMkLst>
            <pc:docMk/>
            <pc:sldMk cId="3036019091" sldId="432"/>
            <ac:picMk id="1028" creationId="{B4A699A7-4EAA-06D1-F7EB-D1955C24655E}"/>
          </ac:picMkLst>
        </pc:picChg>
      </pc:sldChg>
      <pc:sldChg chg="add">
        <pc:chgData name="Luis Felipe Giraldo Trujillo" userId="9e5f2ca0-ce69-4b78-85ca-b1c2743d385d" providerId="ADAL" clId="{F405674D-E2EF-4525-B156-66516D469206}" dt="2024-05-17T03:18:40.218" v="741"/>
        <pc:sldMkLst>
          <pc:docMk/>
          <pc:sldMk cId="922201264" sldId="433"/>
        </pc:sldMkLst>
      </pc:sldChg>
      <pc:sldChg chg="del">
        <pc:chgData name="Luis Felipe Giraldo Trujillo" userId="9e5f2ca0-ce69-4b78-85ca-b1c2743d385d" providerId="ADAL" clId="{F405674D-E2EF-4525-B156-66516D469206}" dt="2024-05-17T03:18:03.492" v="738" actId="2696"/>
        <pc:sldMkLst>
          <pc:docMk/>
          <pc:sldMk cId="1596455176" sldId="433"/>
        </pc:sldMkLst>
      </pc:sldChg>
      <pc:sldChg chg="add">
        <pc:chgData name="Luis Felipe Giraldo Trujillo" userId="9e5f2ca0-ce69-4b78-85ca-b1c2743d385d" providerId="ADAL" clId="{F405674D-E2EF-4525-B156-66516D469206}" dt="2024-05-17T03:18:40.218" v="741"/>
        <pc:sldMkLst>
          <pc:docMk/>
          <pc:sldMk cId="1509821305" sldId="438"/>
        </pc:sldMkLst>
      </pc:sldChg>
      <pc:sldChg chg="del">
        <pc:chgData name="Luis Felipe Giraldo Trujillo" userId="9e5f2ca0-ce69-4b78-85ca-b1c2743d385d" providerId="ADAL" clId="{F405674D-E2EF-4525-B156-66516D469206}" dt="2024-05-17T03:18:03.492" v="738" actId="2696"/>
        <pc:sldMkLst>
          <pc:docMk/>
          <pc:sldMk cId="2859946336" sldId="438"/>
        </pc:sldMkLst>
      </pc:sldChg>
      <pc:sldChg chg="add">
        <pc:chgData name="Luis Felipe Giraldo Trujillo" userId="9e5f2ca0-ce69-4b78-85ca-b1c2743d385d" providerId="ADAL" clId="{F405674D-E2EF-4525-B156-66516D469206}" dt="2024-05-17T03:18:40.218" v="741"/>
        <pc:sldMkLst>
          <pc:docMk/>
          <pc:sldMk cId="1017944079" sldId="443"/>
        </pc:sldMkLst>
      </pc:sldChg>
      <pc:sldChg chg="del">
        <pc:chgData name="Luis Felipe Giraldo Trujillo" userId="9e5f2ca0-ce69-4b78-85ca-b1c2743d385d" providerId="ADAL" clId="{F405674D-E2EF-4525-B156-66516D469206}" dt="2024-05-17T03:18:03.492" v="738" actId="2696"/>
        <pc:sldMkLst>
          <pc:docMk/>
          <pc:sldMk cId="3707759744" sldId="443"/>
        </pc:sldMkLst>
      </pc:sldChg>
      <pc:sldChg chg="add">
        <pc:chgData name="Luis Felipe Giraldo Trujillo" userId="9e5f2ca0-ce69-4b78-85ca-b1c2743d385d" providerId="ADAL" clId="{F405674D-E2EF-4525-B156-66516D469206}" dt="2024-05-17T03:18:40.218" v="741"/>
        <pc:sldMkLst>
          <pc:docMk/>
          <pc:sldMk cId="1352893806" sldId="444"/>
        </pc:sldMkLst>
      </pc:sldChg>
      <pc:sldChg chg="del">
        <pc:chgData name="Luis Felipe Giraldo Trujillo" userId="9e5f2ca0-ce69-4b78-85ca-b1c2743d385d" providerId="ADAL" clId="{F405674D-E2EF-4525-B156-66516D469206}" dt="2024-05-17T03:18:03.492" v="738" actId="2696"/>
        <pc:sldMkLst>
          <pc:docMk/>
          <pc:sldMk cId="2138872507" sldId="444"/>
        </pc:sldMkLst>
      </pc:sldChg>
      <pc:sldChg chg="del">
        <pc:chgData name="Luis Felipe Giraldo Trujillo" userId="9e5f2ca0-ce69-4b78-85ca-b1c2743d385d" providerId="ADAL" clId="{F405674D-E2EF-4525-B156-66516D469206}" dt="2024-05-17T03:18:03.492" v="738" actId="2696"/>
        <pc:sldMkLst>
          <pc:docMk/>
          <pc:sldMk cId="2235448344" sldId="446"/>
        </pc:sldMkLst>
      </pc:sldChg>
      <pc:sldChg chg="add">
        <pc:chgData name="Luis Felipe Giraldo Trujillo" userId="9e5f2ca0-ce69-4b78-85ca-b1c2743d385d" providerId="ADAL" clId="{F405674D-E2EF-4525-B156-66516D469206}" dt="2024-05-17T03:18:40.218" v="741"/>
        <pc:sldMkLst>
          <pc:docMk/>
          <pc:sldMk cId="4166785964" sldId="446"/>
        </pc:sldMkLst>
      </pc:sldChg>
      <pc:sldChg chg="del">
        <pc:chgData name="Luis Felipe Giraldo Trujillo" userId="9e5f2ca0-ce69-4b78-85ca-b1c2743d385d" providerId="ADAL" clId="{F405674D-E2EF-4525-B156-66516D469206}" dt="2024-05-17T03:18:17.761" v="739" actId="47"/>
        <pc:sldMkLst>
          <pc:docMk/>
          <pc:sldMk cId="593058065" sldId="473"/>
        </pc:sldMkLst>
      </pc:sldChg>
      <pc:sldChg chg="add">
        <pc:chgData name="Luis Felipe Giraldo Trujillo" userId="9e5f2ca0-ce69-4b78-85ca-b1c2743d385d" providerId="ADAL" clId="{F405674D-E2EF-4525-B156-66516D469206}" dt="2024-05-17T03:18:40.218" v="741"/>
        <pc:sldMkLst>
          <pc:docMk/>
          <pc:sldMk cId="371993584" sldId="474"/>
        </pc:sldMkLst>
      </pc:sldChg>
      <pc:sldChg chg="del">
        <pc:chgData name="Luis Felipe Giraldo Trujillo" userId="9e5f2ca0-ce69-4b78-85ca-b1c2743d385d" providerId="ADAL" clId="{F405674D-E2EF-4525-B156-66516D469206}" dt="2024-05-17T03:18:03.492" v="738" actId="2696"/>
        <pc:sldMkLst>
          <pc:docMk/>
          <pc:sldMk cId="486479226" sldId="474"/>
        </pc:sldMkLst>
      </pc:sldChg>
      <pc:sldChg chg="add">
        <pc:chgData name="Luis Felipe Giraldo Trujillo" userId="9e5f2ca0-ce69-4b78-85ca-b1c2743d385d" providerId="ADAL" clId="{F405674D-E2EF-4525-B156-66516D469206}" dt="2024-05-17T03:18:40.218" v="741"/>
        <pc:sldMkLst>
          <pc:docMk/>
          <pc:sldMk cId="1269425561" sldId="475"/>
        </pc:sldMkLst>
      </pc:sldChg>
      <pc:sldChg chg="del">
        <pc:chgData name="Luis Felipe Giraldo Trujillo" userId="9e5f2ca0-ce69-4b78-85ca-b1c2743d385d" providerId="ADAL" clId="{F405674D-E2EF-4525-B156-66516D469206}" dt="2024-05-17T03:18:03.492" v="738" actId="2696"/>
        <pc:sldMkLst>
          <pc:docMk/>
          <pc:sldMk cId="2826768160" sldId="475"/>
        </pc:sldMkLst>
      </pc:sldChg>
      <pc:sldChg chg="del">
        <pc:chgData name="Luis Felipe Giraldo Trujillo" userId="9e5f2ca0-ce69-4b78-85ca-b1c2743d385d" providerId="ADAL" clId="{F405674D-E2EF-4525-B156-66516D469206}" dt="2024-05-17T03:18:03.492" v="738" actId="2696"/>
        <pc:sldMkLst>
          <pc:docMk/>
          <pc:sldMk cId="1444777799" sldId="476"/>
        </pc:sldMkLst>
      </pc:sldChg>
      <pc:sldChg chg="add">
        <pc:chgData name="Luis Felipe Giraldo Trujillo" userId="9e5f2ca0-ce69-4b78-85ca-b1c2743d385d" providerId="ADAL" clId="{F405674D-E2EF-4525-B156-66516D469206}" dt="2024-05-17T03:18:40.218" v="741"/>
        <pc:sldMkLst>
          <pc:docMk/>
          <pc:sldMk cId="3923728840" sldId="476"/>
        </pc:sldMkLst>
      </pc:sldChg>
      <pc:sldChg chg="add">
        <pc:chgData name="Luis Felipe Giraldo Trujillo" userId="9e5f2ca0-ce69-4b78-85ca-b1c2743d385d" providerId="ADAL" clId="{F405674D-E2EF-4525-B156-66516D469206}" dt="2024-05-17T03:18:40.218" v="741"/>
        <pc:sldMkLst>
          <pc:docMk/>
          <pc:sldMk cId="1332808266" sldId="477"/>
        </pc:sldMkLst>
      </pc:sldChg>
      <pc:sldChg chg="del">
        <pc:chgData name="Luis Felipe Giraldo Trujillo" userId="9e5f2ca0-ce69-4b78-85ca-b1c2743d385d" providerId="ADAL" clId="{F405674D-E2EF-4525-B156-66516D469206}" dt="2024-05-17T03:18:03.492" v="738" actId="2696"/>
        <pc:sldMkLst>
          <pc:docMk/>
          <pc:sldMk cId="3200188165" sldId="477"/>
        </pc:sldMkLst>
      </pc:sldChg>
      <pc:sldChg chg="add">
        <pc:chgData name="Luis Felipe Giraldo Trujillo" userId="9e5f2ca0-ce69-4b78-85ca-b1c2743d385d" providerId="ADAL" clId="{F405674D-E2EF-4525-B156-66516D469206}" dt="2024-05-17T03:18:40.218" v="741"/>
        <pc:sldMkLst>
          <pc:docMk/>
          <pc:sldMk cId="272519407" sldId="478"/>
        </pc:sldMkLst>
      </pc:sldChg>
      <pc:sldChg chg="del">
        <pc:chgData name="Luis Felipe Giraldo Trujillo" userId="9e5f2ca0-ce69-4b78-85ca-b1c2743d385d" providerId="ADAL" clId="{F405674D-E2EF-4525-B156-66516D469206}" dt="2024-05-17T03:18:03.492" v="738" actId="2696"/>
        <pc:sldMkLst>
          <pc:docMk/>
          <pc:sldMk cId="3173535816" sldId="478"/>
        </pc:sldMkLst>
      </pc:sldChg>
      <pc:sldChg chg="del">
        <pc:chgData name="Luis Felipe Giraldo Trujillo" userId="9e5f2ca0-ce69-4b78-85ca-b1c2743d385d" providerId="ADAL" clId="{F405674D-E2EF-4525-B156-66516D469206}" dt="2024-05-17T03:18:03.492" v="738" actId="2696"/>
        <pc:sldMkLst>
          <pc:docMk/>
          <pc:sldMk cId="2954684717" sldId="479"/>
        </pc:sldMkLst>
      </pc:sldChg>
      <pc:sldChg chg="add">
        <pc:chgData name="Luis Felipe Giraldo Trujillo" userId="9e5f2ca0-ce69-4b78-85ca-b1c2743d385d" providerId="ADAL" clId="{F405674D-E2EF-4525-B156-66516D469206}" dt="2024-05-17T03:18:40.218" v="741"/>
        <pc:sldMkLst>
          <pc:docMk/>
          <pc:sldMk cId="3015470524" sldId="479"/>
        </pc:sldMkLst>
      </pc:sldChg>
      <pc:sldChg chg="add">
        <pc:chgData name="Luis Felipe Giraldo Trujillo" userId="9e5f2ca0-ce69-4b78-85ca-b1c2743d385d" providerId="ADAL" clId="{F405674D-E2EF-4525-B156-66516D469206}" dt="2024-05-17T03:18:40.218" v="741"/>
        <pc:sldMkLst>
          <pc:docMk/>
          <pc:sldMk cId="251028761" sldId="480"/>
        </pc:sldMkLst>
      </pc:sldChg>
      <pc:sldChg chg="del">
        <pc:chgData name="Luis Felipe Giraldo Trujillo" userId="9e5f2ca0-ce69-4b78-85ca-b1c2743d385d" providerId="ADAL" clId="{F405674D-E2EF-4525-B156-66516D469206}" dt="2024-05-17T03:18:03.492" v="738" actId="2696"/>
        <pc:sldMkLst>
          <pc:docMk/>
          <pc:sldMk cId="682299678" sldId="480"/>
        </pc:sldMkLst>
      </pc:sldChg>
      <pc:sldChg chg="del">
        <pc:chgData name="Luis Felipe Giraldo Trujillo" userId="9e5f2ca0-ce69-4b78-85ca-b1c2743d385d" providerId="ADAL" clId="{F405674D-E2EF-4525-B156-66516D469206}" dt="2024-05-17T03:18:03.492" v="738" actId="2696"/>
        <pc:sldMkLst>
          <pc:docMk/>
          <pc:sldMk cId="690058321" sldId="481"/>
        </pc:sldMkLst>
      </pc:sldChg>
      <pc:sldChg chg="add">
        <pc:chgData name="Luis Felipe Giraldo Trujillo" userId="9e5f2ca0-ce69-4b78-85ca-b1c2743d385d" providerId="ADAL" clId="{F405674D-E2EF-4525-B156-66516D469206}" dt="2024-05-17T03:18:40.218" v="741"/>
        <pc:sldMkLst>
          <pc:docMk/>
          <pc:sldMk cId="1354678430" sldId="481"/>
        </pc:sldMkLst>
      </pc:sldChg>
      <pc:sldChg chg="add">
        <pc:chgData name="Luis Felipe Giraldo Trujillo" userId="9e5f2ca0-ce69-4b78-85ca-b1c2743d385d" providerId="ADAL" clId="{F405674D-E2EF-4525-B156-66516D469206}" dt="2024-05-17T03:18:40.218" v="741"/>
        <pc:sldMkLst>
          <pc:docMk/>
          <pc:sldMk cId="1955234649" sldId="482"/>
        </pc:sldMkLst>
      </pc:sldChg>
      <pc:sldChg chg="del">
        <pc:chgData name="Luis Felipe Giraldo Trujillo" userId="9e5f2ca0-ce69-4b78-85ca-b1c2743d385d" providerId="ADAL" clId="{F405674D-E2EF-4525-B156-66516D469206}" dt="2024-05-17T03:18:03.492" v="738" actId="2696"/>
        <pc:sldMkLst>
          <pc:docMk/>
          <pc:sldMk cId="2165646446" sldId="482"/>
        </pc:sldMkLst>
      </pc:sldChg>
      <pc:sldChg chg="del">
        <pc:chgData name="Luis Felipe Giraldo Trujillo" userId="9e5f2ca0-ce69-4b78-85ca-b1c2743d385d" providerId="ADAL" clId="{F405674D-E2EF-4525-B156-66516D469206}" dt="2024-05-17T03:18:17.761" v="739" actId="47"/>
        <pc:sldMkLst>
          <pc:docMk/>
          <pc:sldMk cId="1397549787" sldId="483"/>
        </pc:sldMkLst>
      </pc:sldChg>
      <pc:sldChg chg="del">
        <pc:chgData name="Luis Felipe Giraldo Trujillo" userId="9e5f2ca0-ce69-4b78-85ca-b1c2743d385d" providerId="ADAL" clId="{F405674D-E2EF-4525-B156-66516D469206}" dt="2024-05-17T03:18:17.761" v="739" actId="47"/>
        <pc:sldMkLst>
          <pc:docMk/>
          <pc:sldMk cId="718209568" sldId="484"/>
        </pc:sldMkLst>
      </pc:sldChg>
      <pc:sldChg chg="del">
        <pc:chgData name="Luis Felipe Giraldo Trujillo" userId="9e5f2ca0-ce69-4b78-85ca-b1c2743d385d" providerId="ADAL" clId="{F405674D-E2EF-4525-B156-66516D469206}" dt="2024-05-17T03:18:17.761" v="739" actId="47"/>
        <pc:sldMkLst>
          <pc:docMk/>
          <pc:sldMk cId="3979369679" sldId="486"/>
        </pc:sldMkLst>
      </pc:sldChg>
      <pc:sldChg chg="del">
        <pc:chgData name="Luis Felipe Giraldo Trujillo" userId="9e5f2ca0-ce69-4b78-85ca-b1c2743d385d" providerId="ADAL" clId="{F405674D-E2EF-4525-B156-66516D469206}" dt="2024-05-17T03:18:17.761" v="739" actId="47"/>
        <pc:sldMkLst>
          <pc:docMk/>
          <pc:sldMk cId="3027433073" sldId="488"/>
        </pc:sldMkLst>
      </pc:sldChg>
      <pc:sldChg chg="add del ord">
        <pc:chgData name="Luis Felipe Giraldo Trujillo" userId="9e5f2ca0-ce69-4b78-85ca-b1c2743d385d" providerId="ADAL" clId="{F405674D-E2EF-4525-B156-66516D469206}" dt="2024-05-17T03:22:02.359" v="759" actId="47"/>
        <pc:sldMkLst>
          <pc:docMk/>
          <pc:sldMk cId="421329509" sldId="489"/>
        </pc:sldMkLst>
      </pc:sldChg>
      <pc:sldChg chg="del">
        <pc:chgData name="Luis Felipe Giraldo Trujillo" userId="9e5f2ca0-ce69-4b78-85ca-b1c2743d385d" providerId="ADAL" clId="{F405674D-E2EF-4525-B156-66516D469206}" dt="2024-05-17T03:19:51.756" v="748" actId="2696"/>
        <pc:sldMkLst>
          <pc:docMk/>
          <pc:sldMk cId="1279266618" sldId="489"/>
        </pc:sldMkLst>
      </pc:sldChg>
      <pc:sldChg chg="add">
        <pc:chgData name="Luis Felipe Giraldo Trujillo" userId="9e5f2ca0-ce69-4b78-85ca-b1c2743d385d" providerId="ADAL" clId="{F405674D-E2EF-4525-B156-66516D469206}" dt="2024-05-17T03:19:57.802" v="749"/>
        <pc:sldMkLst>
          <pc:docMk/>
          <pc:sldMk cId="583865122" sldId="491"/>
        </pc:sldMkLst>
      </pc:sldChg>
      <pc:sldChg chg="del">
        <pc:chgData name="Luis Felipe Giraldo Trujillo" userId="9e5f2ca0-ce69-4b78-85ca-b1c2743d385d" providerId="ADAL" clId="{F405674D-E2EF-4525-B156-66516D469206}" dt="2024-05-17T03:19:51.756" v="748" actId="2696"/>
        <pc:sldMkLst>
          <pc:docMk/>
          <pc:sldMk cId="621326391" sldId="491"/>
        </pc:sldMkLst>
      </pc:sldChg>
      <pc:sldChg chg="add">
        <pc:chgData name="Luis Felipe Giraldo Trujillo" userId="9e5f2ca0-ce69-4b78-85ca-b1c2743d385d" providerId="ADAL" clId="{F405674D-E2EF-4525-B156-66516D469206}" dt="2024-05-17T03:19:57.802" v="749"/>
        <pc:sldMkLst>
          <pc:docMk/>
          <pc:sldMk cId="688205323" sldId="492"/>
        </pc:sldMkLst>
      </pc:sldChg>
      <pc:sldChg chg="del">
        <pc:chgData name="Luis Felipe Giraldo Trujillo" userId="9e5f2ca0-ce69-4b78-85ca-b1c2743d385d" providerId="ADAL" clId="{F405674D-E2EF-4525-B156-66516D469206}" dt="2024-05-17T03:19:51.756" v="748" actId="2696"/>
        <pc:sldMkLst>
          <pc:docMk/>
          <pc:sldMk cId="738388114" sldId="492"/>
        </pc:sldMkLst>
      </pc:sldChg>
      <pc:sldChg chg="modSp del">
        <pc:chgData name="Luis Felipe Giraldo Trujillo" userId="9e5f2ca0-ce69-4b78-85ca-b1c2743d385d" providerId="ADAL" clId="{F405674D-E2EF-4525-B156-66516D469206}" dt="2024-05-17T03:19:51.756" v="748" actId="2696"/>
        <pc:sldMkLst>
          <pc:docMk/>
          <pc:sldMk cId="1538467572" sldId="493"/>
        </pc:sldMkLst>
        <pc:picChg chg="mod">
          <ac:chgData name="Luis Felipe Giraldo Trujillo" userId="9e5f2ca0-ce69-4b78-85ca-b1c2743d385d" providerId="ADAL" clId="{F405674D-E2EF-4525-B156-66516D469206}" dt="2024-05-17T03:19:14.032" v="744" actId="1076"/>
          <ac:picMkLst>
            <pc:docMk/>
            <pc:sldMk cId="1538467572" sldId="493"/>
            <ac:picMk id="2050" creationId="{2EB02683-28B0-8B99-0CE4-6E9E34746BF9}"/>
          </ac:picMkLst>
        </pc:picChg>
      </pc:sldChg>
      <pc:sldChg chg="add del">
        <pc:chgData name="Luis Felipe Giraldo Trujillo" userId="9e5f2ca0-ce69-4b78-85ca-b1c2743d385d" providerId="ADAL" clId="{F405674D-E2EF-4525-B156-66516D469206}" dt="2024-05-17T03:27:31.768" v="1021" actId="47"/>
        <pc:sldMkLst>
          <pc:docMk/>
          <pc:sldMk cId="3132507893" sldId="493"/>
        </pc:sldMkLst>
      </pc:sldChg>
      <pc:sldChg chg="del">
        <pc:chgData name="Luis Felipe Giraldo Trujillo" userId="9e5f2ca0-ce69-4b78-85ca-b1c2743d385d" providerId="ADAL" clId="{F405674D-E2EF-4525-B156-66516D469206}" dt="2024-05-17T03:18:37.068" v="740" actId="47"/>
        <pc:sldMkLst>
          <pc:docMk/>
          <pc:sldMk cId="1696723889" sldId="495"/>
        </pc:sldMkLst>
      </pc:sldChg>
      <pc:sldChg chg="add del">
        <pc:chgData name="Luis Felipe Giraldo Trujillo" userId="9e5f2ca0-ce69-4b78-85ca-b1c2743d385d" providerId="ADAL" clId="{F405674D-E2EF-4525-B156-66516D469206}" dt="2024-05-17T03:28:02.007" v="1025" actId="47"/>
        <pc:sldMkLst>
          <pc:docMk/>
          <pc:sldMk cId="1554064505" sldId="496"/>
        </pc:sldMkLst>
      </pc:sldChg>
      <pc:sldChg chg="del">
        <pc:chgData name="Luis Felipe Giraldo Trujillo" userId="9e5f2ca0-ce69-4b78-85ca-b1c2743d385d" providerId="ADAL" clId="{F405674D-E2EF-4525-B156-66516D469206}" dt="2024-05-17T03:19:51.756" v="748" actId="2696"/>
        <pc:sldMkLst>
          <pc:docMk/>
          <pc:sldMk cId="3286135080" sldId="496"/>
        </pc:sldMkLst>
      </pc:sldChg>
      <pc:sldChg chg="del">
        <pc:chgData name="Luis Felipe Giraldo Trujillo" userId="9e5f2ca0-ce69-4b78-85ca-b1c2743d385d" providerId="ADAL" clId="{F405674D-E2EF-4525-B156-66516D469206}" dt="2024-05-17T03:18:37.068" v="740" actId="47"/>
        <pc:sldMkLst>
          <pc:docMk/>
          <pc:sldMk cId="2332414314" sldId="497"/>
        </pc:sldMkLst>
      </pc:sldChg>
      <pc:sldChg chg="modSp del">
        <pc:chgData name="Luis Felipe Giraldo Trujillo" userId="9e5f2ca0-ce69-4b78-85ca-b1c2743d385d" providerId="ADAL" clId="{F405674D-E2EF-4525-B156-66516D469206}" dt="2024-05-17T03:19:51.756" v="748" actId="2696"/>
        <pc:sldMkLst>
          <pc:docMk/>
          <pc:sldMk cId="301187560" sldId="498"/>
        </pc:sldMkLst>
        <pc:picChg chg="mod">
          <ac:chgData name="Luis Felipe Giraldo Trujillo" userId="9e5f2ca0-ce69-4b78-85ca-b1c2743d385d" providerId="ADAL" clId="{F405674D-E2EF-4525-B156-66516D469206}" dt="2024-05-17T03:19:24.314" v="745" actId="732"/>
          <ac:picMkLst>
            <pc:docMk/>
            <pc:sldMk cId="301187560" sldId="498"/>
            <ac:picMk id="2050" creationId="{2EB02683-28B0-8B99-0CE4-6E9E34746BF9}"/>
          </ac:picMkLst>
        </pc:picChg>
      </pc:sldChg>
      <pc:sldChg chg="modSp add mod">
        <pc:chgData name="Luis Felipe Giraldo Trujillo" userId="9e5f2ca0-ce69-4b78-85ca-b1c2743d385d" providerId="ADAL" clId="{F405674D-E2EF-4525-B156-66516D469206}" dt="2024-05-17T03:34:09.130" v="1165" actId="6549"/>
        <pc:sldMkLst>
          <pc:docMk/>
          <pc:sldMk cId="1683238900" sldId="498"/>
        </pc:sldMkLst>
        <pc:spChg chg="mod">
          <ac:chgData name="Luis Felipe Giraldo Trujillo" userId="9e5f2ca0-ce69-4b78-85ca-b1c2743d385d" providerId="ADAL" clId="{F405674D-E2EF-4525-B156-66516D469206}" dt="2024-05-17T03:34:09.130" v="1165" actId="6549"/>
          <ac:spMkLst>
            <pc:docMk/>
            <pc:sldMk cId="1683238900" sldId="498"/>
            <ac:spMk id="3" creationId="{3692E099-88A3-406E-9208-0DDBC8DCDBCE}"/>
          </ac:spMkLst>
        </pc:spChg>
      </pc:sldChg>
      <pc:sldChg chg="modSp add del mod">
        <pc:chgData name="Luis Felipe Giraldo Trujillo" userId="9e5f2ca0-ce69-4b78-85ca-b1c2743d385d" providerId="ADAL" clId="{F405674D-E2EF-4525-B156-66516D469206}" dt="2024-05-17T03:41:41.199" v="1201" actId="47"/>
        <pc:sldMkLst>
          <pc:docMk/>
          <pc:sldMk cId="4230834104" sldId="499"/>
        </pc:sldMkLst>
        <pc:spChg chg="mod">
          <ac:chgData name="Luis Felipe Giraldo Trujillo" userId="9e5f2ca0-ce69-4b78-85ca-b1c2743d385d" providerId="ADAL" clId="{F405674D-E2EF-4525-B156-66516D469206}" dt="2024-05-17T03:03:05.951" v="318" actId="14100"/>
          <ac:spMkLst>
            <pc:docMk/>
            <pc:sldMk cId="4230834104" sldId="499"/>
            <ac:spMk id="2" creationId="{BDA4C6DC-CC2B-38FB-5ECD-BE019B83E85B}"/>
          </ac:spMkLst>
        </pc:spChg>
      </pc:sldChg>
      <pc:sldChg chg="addSp delSp modSp add mod">
        <pc:chgData name="Luis Felipe Giraldo Trujillo" userId="9e5f2ca0-ce69-4b78-85ca-b1c2743d385d" providerId="ADAL" clId="{F405674D-E2EF-4525-B156-66516D469206}" dt="2024-05-17T03:05:18.419" v="336" actId="20577"/>
        <pc:sldMkLst>
          <pc:docMk/>
          <pc:sldMk cId="468484209" sldId="500"/>
        </pc:sldMkLst>
        <pc:spChg chg="mod">
          <ac:chgData name="Luis Felipe Giraldo Trujillo" userId="9e5f2ca0-ce69-4b78-85ca-b1c2743d385d" providerId="ADAL" clId="{F405674D-E2EF-4525-B156-66516D469206}" dt="2024-05-17T03:05:18.419" v="336" actId="20577"/>
          <ac:spMkLst>
            <pc:docMk/>
            <pc:sldMk cId="468484209" sldId="500"/>
            <ac:spMk id="2" creationId="{F2211BC8-3D32-0AEE-4497-81F3342AE3A3}"/>
          </ac:spMkLst>
        </pc:spChg>
        <pc:spChg chg="add mod">
          <ac:chgData name="Luis Felipe Giraldo Trujillo" userId="9e5f2ca0-ce69-4b78-85ca-b1c2743d385d" providerId="ADAL" clId="{F405674D-E2EF-4525-B156-66516D469206}" dt="2024-05-17T03:02:48.456" v="314" actId="1076"/>
          <ac:spMkLst>
            <pc:docMk/>
            <pc:sldMk cId="468484209" sldId="500"/>
            <ac:spMk id="3" creationId="{53B87D88-C547-E909-6D09-427F6E708414}"/>
          </ac:spMkLst>
        </pc:spChg>
        <pc:spChg chg="mod">
          <ac:chgData name="Luis Felipe Giraldo Trujillo" userId="9e5f2ca0-ce69-4b78-85ca-b1c2743d385d" providerId="ADAL" clId="{F405674D-E2EF-4525-B156-66516D469206}" dt="2024-05-17T03:02:55.317" v="316" actId="20577"/>
          <ac:spMkLst>
            <pc:docMk/>
            <pc:sldMk cId="468484209" sldId="500"/>
            <ac:spMk id="4" creationId="{FA1AA114-DF47-87B2-0E0A-4B24454484E0}"/>
          </ac:spMkLst>
        </pc:spChg>
        <pc:spChg chg="add mod">
          <ac:chgData name="Luis Felipe Giraldo Trujillo" userId="9e5f2ca0-ce69-4b78-85ca-b1c2743d385d" providerId="ADAL" clId="{F405674D-E2EF-4525-B156-66516D469206}" dt="2024-05-17T03:02:48.456" v="314" actId="1076"/>
          <ac:spMkLst>
            <pc:docMk/>
            <pc:sldMk cId="468484209" sldId="500"/>
            <ac:spMk id="11" creationId="{CD8CE54C-87C4-F60F-AB8A-45CA328317B2}"/>
          </ac:spMkLst>
        </pc:spChg>
        <pc:spChg chg="add mod">
          <ac:chgData name="Luis Felipe Giraldo Trujillo" userId="9e5f2ca0-ce69-4b78-85ca-b1c2743d385d" providerId="ADAL" clId="{F405674D-E2EF-4525-B156-66516D469206}" dt="2024-05-17T03:02:48.456" v="314" actId="1076"/>
          <ac:spMkLst>
            <pc:docMk/>
            <pc:sldMk cId="468484209" sldId="500"/>
            <ac:spMk id="12" creationId="{2B8D00BA-1DE7-341F-37D7-2164C3A0259D}"/>
          </ac:spMkLst>
        </pc:spChg>
        <pc:picChg chg="add mod">
          <ac:chgData name="Luis Felipe Giraldo Trujillo" userId="9e5f2ca0-ce69-4b78-85ca-b1c2743d385d" providerId="ADAL" clId="{F405674D-E2EF-4525-B156-66516D469206}" dt="2024-05-17T03:02:48.456" v="314" actId="1076"/>
          <ac:picMkLst>
            <pc:docMk/>
            <pc:sldMk cId="468484209" sldId="500"/>
            <ac:picMk id="1026" creationId="{AB3DF4D2-A163-DF66-48F2-E54C11219A3A}"/>
          </ac:picMkLst>
        </pc:picChg>
        <pc:picChg chg="del">
          <ac:chgData name="Luis Felipe Giraldo Trujillo" userId="9e5f2ca0-ce69-4b78-85ca-b1c2743d385d" providerId="ADAL" clId="{F405674D-E2EF-4525-B156-66516D469206}" dt="2024-05-17T02:59:21.937" v="84" actId="478"/>
          <ac:picMkLst>
            <pc:docMk/>
            <pc:sldMk cId="468484209" sldId="500"/>
            <ac:picMk id="2050" creationId="{B2FFFAC6-5C9F-2641-C7E6-822598E2BB4B}"/>
          </ac:picMkLst>
        </pc:picChg>
        <pc:cxnChg chg="add mod">
          <ac:chgData name="Luis Felipe Giraldo Trujillo" userId="9e5f2ca0-ce69-4b78-85ca-b1c2743d385d" providerId="ADAL" clId="{F405674D-E2EF-4525-B156-66516D469206}" dt="2024-05-17T03:02:48.456" v="314" actId="1076"/>
          <ac:cxnSpMkLst>
            <pc:docMk/>
            <pc:sldMk cId="468484209" sldId="500"/>
            <ac:cxnSpMk id="6" creationId="{5EA0D081-4352-7D6E-3009-57C231518390}"/>
          </ac:cxnSpMkLst>
        </pc:cxnChg>
        <pc:cxnChg chg="add mod">
          <ac:chgData name="Luis Felipe Giraldo Trujillo" userId="9e5f2ca0-ce69-4b78-85ca-b1c2743d385d" providerId="ADAL" clId="{F405674D-E2EF-4525-B156-66516D469206}" dt="2024-05-17T03:02:48.456" v="314" actId="1076"/>
          <ac:cxnSpMkLst>
            <pc:docMk/>
            <pc:sldMk cId="468484209" sldId="500"/>
            <ac:cxnSpMk id="8" creationId="{ADC40168-894E-63B4-3175-919FA2BE5BF1}"/>
          </ac:cxnSpMkLst>
        </pc:cxnChg>
      </pc:sldChg>
      <pc:sldChg chg="addSp modSp add mod">
        <pc:chgData name="Luis Felipe Giraldo Trujillo" userId="9e5f2ca0-ce69-4b78-85ca-b1c2743d385d" providerId="ADAL" clId="{F405674D-E2EF-4525-B156-66516D469206}" dt="2024-05-17T03:00:56.392" v="252" actId="1076"/>
        <pc:sldMkLst>
          <pc:docMk/>
          <pc:sldMk cId="2532401698" sldId="501"/>
        </pc:sldMkLst>
        <pc:spChg chg="mod">
          <ac:chgData name="Luis Felipe Giraldo Trujillo" userId="9e5f2ca0-ce69-4b78-85ca-b1c2743d385d" providerId="ADAL" clId="{F405674D-E2EF-4525-B156-66516D469206}" dt="2024-05-17T03:00:52.382" v="250" actId="1076"/>
          <ac:spMkLst>
            <pc:docMk/>
            <pc:sldMk cId="2532401698" sldId="501"/>
            <ac:spMk id="2" creationId="{29EE8075-BD0D-AE9D-2B7A-6089CBD05B1E}"/>
          </ac:spMkLst>
        </pc:spChg>
        <pc:spChg chg="add mod">
          <ac:chgData name="Luis Felipe Giraldo Trujillo" userId="9e5f2ca0-ce69-4b78-85ca-b1c2743d385d" providerId="ADAL" clId="{F405674D-E2EF-4525-B156-66516D469206}" dt="2024-05-17T03:00:56.392" v="252" actId="1076"/>
          <ac:spMkLst>
            <pc:docMk/>
            <pc:sldMk cId="2532401698" sldId="501"/>
            <ac:spMk id="3" creationId="{37F3C1F5-9006-F656-01D8-52624CF48387}"/>
          </ac:spMkLst>
        </pc:spChg>
      </pc:sldChg>
      <pc:sldChg chg="add">
        <pc:chgData name="Luis Felipe Giraldo Trujillo" userId="9e5f2ca0-ce69-4b78-85ca-b1c2743d385d" providerId="ADAL" clId="{F405674D-E2EF-4525-B156-66516D469206}" dt="2024-05-17T03:21:36.931" v="756"/>
        <pc:sldMkLst>
          <pc:docMk/>
          <pc:sldMk cId="1044918218" sldId="502"/>
        </pc:sldMkLst>
      </pc:sldChg>
      <pc:sldChg chg="delSp modSp new del mod">
        <pc:chgData name="Luis Felipe Giraldo Trujillo" userId="9e5f2ca0-ce69-4b78-85ca-b1c2743d385d" providerId="ADAL" clId="{F405674D-E2EF-4525-B156-66516D469206}" dt="2024-05-17T03:08:05.448" v="461" actId="47"/>
        <pc:sldMkLst>
          <pc:docMk/>
          <pc:sldMk cId="1912248893" sldId="502"/>
        </pc:sldMkLst>
        <pc:spChg chg="mod">
          <ac:chgData name="Luis Felipe Giraldo Trujillo" userId="9e5f2ca0-ce69-4b78-85ca-b1c2743d385d" providerId="ADAL" clId="{F405674D-E2EF-4525-B156-66516D469206}" dt="2024-05-17T03:05:24.954" v="352" actId="20577"/>
          <ac:spMkLst>
            <pc:docMk/>
            <pc:sldMk cId="1912248893" sldId="502"/>
            <ac:spMk id="2" creationId="{5A6AD2A1-0A59-F213-1EC7-E05B2112ED94}"/>
          </ac:spMkLst>
        </pc:spChg>
        <pc:spChg chg="del">
          <ac:chgData name="Luis Felipe Giraldo Trujillo" userId="9e5f2ca0-ce69-4b78-85ca-b1c2743d385d" providerId="ADAL" clId="{F405674D-E2EF-4525-B156-66516D469206}" dt="2024-05-17T03:05:13.828" v="320" actId="478"/>
          <ac:spMkLst>
            <pc:docMk/>
            <pc:sldMk cId="1912248893" sldId="502"/>
            <ac:spMk id="3" creationId="{D0A5E0E6-CB7B-5C49-9FEE-B05AAE205A3B}"/>
          </ac:spMkLst>
        </pc:spChg>
      </pc:sldChg>
      <pc:sldChg chg="addSp delSp modSp add del mod delAnim modAnim">
        <pc:chgData name="Luis Felipe Giraldo Trujillo" userId="9e5f2ca0-ce69-4b78-85ca-b1c2743d385d" providerId="ADAL" clId="{F405674D-E2EF-4525-B156-66516D469206}" dt="2024-05-17T03:21:33.543" v="755" actId="2696"/>
        <pc:sldMkLst>
          <pc:docMk/>
          <pc:sldMk cId="3373321084" sldId="502"/>
        </pc:sldMkLst>
        <pc:spChg chg="del">
          <ac:chgData name="Luis Felipe Giraldo Trujillo" userId="9e5f2ca0-ce69-4b78-85ca-b1c2743d385d" providerId="ADAL" clId="{F405674D-E2EF-4525-B156-66516D469206}" dt="2024-05-17T03:10:25.995" v="521" actId="478"/>
          <ac:spMkLst>
            <pc:docMk/>
            <pc:sldMk cId="3373321084" sldId="502"/>
            <ac:spMk id="2" creationId="{C67F6B37-0D33-1010-9619-2599D3549AB9}"/>
          </ac:spMkLst>
        </pc:spChg>
        <pc:spChg chg="add del mod">
          <ac:chgData name="Luis Felipe Giraldo Trujillo" userId="9e5f2ca0-ce69-4b78-85ca-b1c2743d385d" providerId="ADAL" clId="{F405674D-E2EF-4525-B156-66516D469206}" dt="2024-05-17T03:10:51.877" v="523" actId="478"/>
          <ac:spMkLst>
            <pc:docMk/>
            <pc:sldMk cId="3373321084" sldId="502"/>
            <ac:spMk id="3" creationId="{5D3DDB7F-E4EF-B68C-A147-94C848D4D01F}"/>
          </ac:spMkLst>
        </pc:spChg>
        <pc:spChg chg="del">
          <ac:chgData name="Luis Felipe Giraldo Trujillo" userId="9e5f2ca0-ce69-4b78-85ca-b1c2743d385d" providerId="ADAL" clId="{F405674D-E2EF-4525-B156-66516D469206}" dt="2024-05-17T03:10:25.995" v="521" actId="478"/>
          <ac:spMkLst>
            <pc:docMk/>
            <pc:sldMk cId="3373321084" sldId="502"/>
            <ac:spMk id="4" creationId="{2428A045-72A7-1560-59F4-992AC1C7D929}"/>
          </ac:spMkLst>
        </pc:spChg>
        <pc:spChg chg="del">
          <ac:chgData name="Luis Felipe Giraldo Trujillo" userId="9e5f2ca0-ce69-4b78-85ca-b1c2743d385d" providerId="ADAL" clId="{F405674D-E2EF-4525-B156-66516D469206}" dt="2024-05-17T03:10:25.995" v="521" actId="478"/>
          <ac:spMkLst>
            <pc:docMk/>
            <pc:sldMk cId="3373321084" sldId="502"/>
            <ac:spMk id="6" creationId="{A12CA748-5F2F-6105-61C1-121E6886073D}"/>
          </ac:spMkLst>
        </pc:spChg>
        <pc:spChg chg="add mod">
          <ac:chgData name="Luis Felipe Giraldo Trujillo" userId="9e5f2ca0-ce69-4b78-85ca-b1c2743d385d" providerId="ADAL" clId="{F405674D-E2EF-4525-B156-66516D469206}" dt="2024-05-17T03:13:54.753" v="674" actId="164"/>
          <ac:spMkLst>
            <pc:docMk/>
            <pc:sldMk cId="3373321084" sldId="502"/>
            <ac:spMk id="7" creationId="{C2DBB3DE-C050-09A1-6AE2-A566183E2A83}"/>
          </ac:spMkLst>
        </pc:spChg>
        <pc:spChg chg="del">
          <ac:chgData name="Luis Felipe Giraldo Trujillo" userId="9e5f2ca0-ce69-4b78-85ca-b1c2743d385d" providerId="ADAL" clId="{F405674D-E2EF-4525-B156-66516D469206}" dt="2024-05-17T03:10:25.995" v="521" actId="478"/>
          <ac:spMkLst>
            <pc:docMk/>
            <pc:sldMk cId="3373321084" sldId="502"/>
            <ac:spMk id="8" creationId="{070BC7F2-8EBF-767B-8385-198475C6B708}"/>
          </ac:spMkLst>
        </pc:spChg>
        <pc:spChg chg="del">
          <ac:chgData name="Luis Felipe Giraldo Trujillo" userId="9e5f2ca0-ce69-4b78-85ca-b1c2743d385d" providerId="ADAL" clId="{F405674D-E2EF-4525-B156-66516D469206}" dt="2024-05-17T03:10:25.995" v="521" actId="478"/>
          <ac:spMkLst>
            <pc:docMk/>
            <pc:sldMk cId="3373321084" sldId="502"/>
            <ac:spMk id="9" creationId="{545AB0E3-B7F4-B442-B1D3-0A5035A46019}"/>
          </ac:spMkLst>
        </pc:spChg>
        <pc:spChg chg="add mod">
          <ac:chgData name="Luis Felipe Giraldo Trujillo" userId="9e5f2ca0-ce69-4b78-85ca-b1c2743d385d" providerId="ADAL" clId="{F405674D-E2EF-4525-B156-66516D469206}" dt="2024-05-17T03:13:54.753" v="674" actId="164"/>
          <ac:spMkLst>
            <pc:docMk/>
            <pc:sldMk cId="3373321084" sldId="502"/>
            <ac:spMk id="11" creationId="{FB415137-69E1-EDDF-B2AA-24AE7305BD86}"/>
          </ac:spMkLst>
        </pc:spChg>
        <pc:spChg chg="add mod">
          <ac:chgData name="Luis Felipe Giraldo Trujillo" userId="9e5f2ca0-ce69-4b78-85ca-b1c2743d385d" providerId="ADAL" clId="{F405674D-E2EF-4525-B156-66516D469206}" dt="2024-05-17T03:13:54.753" v="674" actId="164"/>
          <ac:spMkLst>
            <pc:docMk/>
            <pc:sldMk cId="3373321084" sldId="502"/>
            <ac:spMk id="12" creationId="{03039527-C335-FECD-A112-022141335038}"/>
          </ac:spMkLst>
        </pc:spChg>
        <pc:spChg chg="add mod">
          <ac:chgData name="Luis Felipe Giraldo Trujillo" userId="9e5f2ca0-ce69-4b78-85ca-b1c2743d385d" providerId="ADAL" clId="{F405674D-E2EF-4525-B156-66516D469206}" dt="2024-05-17T03:13:54.753" v="674" actId="164"/>
          <ac:spMkLst>
            <pc:docMk/>
            <pc:sldMk cId="3373321084" sldId="502"/>
            <ac:spMk id="13" creationId="{55485956-0607-E122-45A2-2DD65FB50EA5}"/>
          </ac:spMkLst>
        </pc:spChg>
        <pc:spChg chg="mod">
          <ac:chgData name="Luis Felipe Giraldo Trujillo" userId="9e5f2ca0-ce69-4b78-85ca-b1c2743d385d" providerId="ADAL" clId="{F405674D-E2EF-4525-B156-66516D469206}" dt="2024-05-17T03:11:11.716" v="575" actId="20577"/>
          <ac:spMkLst>
            <pc:docMk/>
            <pc:sldMk cId="3373321084" sldId="502"/>
            <ac:spMk id="18" creationId="{C01E10D1-2447-4D76-BD41-F9962262882D}"/>
          </ac:spMkLst>
        </pc:spChg>
        <pc:spChg chg="add mod">
          <ac:chgData name="Luis Felipe Giraldo Trujillo" userId="9e5f2ca0-ce69-4b78-85ca-b1c2743d385d" providerId="ADAL" clId="{F405674D-E2EF-4525-B156-66516D469206}" dt="2024-05-17T03:13:54.753" v="674" actId="164"/>
          <ac:spMkLst>
            <pc:docMk/>
            <pc:sldMk cId="3373321084" sldId="502"/>
            <ac:spMk id="19" creationId="{1F20AA50-4C8C-2F80-FD90-7A559641FF5E}"/>
          </ac:spMkLst>
        </pc:spChg>
        <pc:spChg chg="add mod">
          <ac:chgData name="Luis Felipe Giraldo Trujillo" userId="9e5f2ca0-ce69-4b78-85ca-b1c2743d385d" providerId="ADAL" clId="{F405674D-E2EF-4525-B156-66516D469206}" dt="2024-05-17T03:13:54.753" v="674" actId="164"/>
          <ac:spMkLst>
            <pc:docMk/>
            <pc:sldMk cId="3373321084" sldId="502"/>
            <ac:spMk id="20" creationId="{3D2B18DD-270B-A3D5-5BD8-158E4EB6D0D8}"/>
          </ac:spMkLst>
        </pc:spChg>
        <pc:spChg chg="add mod">
          <ac:chgData name="Luis Felipe Giraldo Trujillo" userId="9e5f2ca0-ce69-4b78-85ca-b1c2743d385d" providerId="ADAL" clId="{F405674D-E2EF-4525-B156-66516D469206}" dt="2024-05-17T03:13:54.753" v="674" actId="164"/>
          <ac:spMkLst>
            <pc:docMk/>
            <pc:sldMk cId="3373321084" sldId="502"/>
            <ac:spMk id="21" creationId="{F2CCC6DF-E726-C2F9-34EF-4F26E77620D3}"/>
          </ac:spMkLst>
        </pc:spChg>
        <pc:spChg chg="add mod">
          <ac:chgData name="Luis Felipe Giraldo Trujillo" userId="9e5f2ca0-ce69-4b78-85ca-b1c2743d385d" providerId="ADAL" clId="{F405674D-E2EF-4525-B156-66516D469206}" dt="2024-05-17T03:13:54.753" v="674" actId="164"/>
          <ac:spMkLst>
            <pc:docMk/>
            <pc:sldMk cId="3373321084" sldId="502"/>
            <ac:spMk id="22" creationId="{528759BB-5E1F-9218-D730-26C20DC24A4A}"/>
          </ac:spMkLst>
        </pc:spChg>
        <pc:spChg chg="add mod">
          <ac:chgData name="Luis Felipe Giraldo Trujillo" userId="9e5f2ca0-ce69-4b78-85ca-b1c2743d385d" providerId="ADAL" clId="{F405674D-E2EF-4525-B156-66516D469206}" dt="2024-05-17T03:13:54.753" v="674" actId="164"/>
          <ac:spMkLst>
            <pc:docMk/>
            <pc:sldMk cId="3373321084" sldId="502"/>
            <ac:spMk id="27" creationId="{B9FF615F-C2C7-81C0-8F4F-8600D67A9074}"/>
          </ac:spMkLst>
        </pc:spChg>
        <pc:spChg chg="add mod">
          <ac:chgData name="Luis Felipe Giraldo Trujillo" userId="9e5f2ca0-ce69-4b78-85ca-b1c2743d385d" providerId="ADAL" clId="{F405674D-E2EF-4525-B156-66516D469206}" dt="2024-05-17T03:13:54.753" v="674" actId="164"/>
          <ac:spMkLst>
            <pc:docMk/>
            <pc:sldMk cId="3373321084" sldId="502"/>
            <ac:spMk id="29" creationId="{E33FCA41-79E4-CEA4-43BF-88DC9FBDAC37}"/>
          </ac:spMkLst>
        </pc:spChg>
        <pc:spChg chg="add del mod">
          <ac:chgData name="Luis Felipe Giraldo Trujillo" userId="9e5f2ca0-ce69-4b78-85ca-b1c2743d385d" providerId="ADAL" clId="{F405674D-E2EF-4525-B156-66516D469206}" dt="2024-05-17T03:10:54.332" v="524" actId="478"/>
          <ac:spMkLst>
            <pc:docMk/>
            <pc:sldMk cId="3373321084" sldId="502"/>
            <ac:spMk id="30" creationId="{AEC601D2-3C7B-DB26-7413-D6BECF6DAB10}"/>
          </ac:spMkLst>
        </pc:spChg>
        <pc:spChg chg="add mod">
          <ac:chgData name="Luis Felipe Giraldo Trujillo" userId="9e5f2ca0-ce69-4b78-85ca-b1c2743d385d" providerId="ADAL" clId="{F405674D-E2EF-4525-B156-66516D469206}" dt="2024-05-17T03:13:54.753" v="674" actId="164"/>
          <ac:spMkLst>
            <pc:docMk/>
            <pc:sldMk cId="3373321084" sldId="502"/>
            <ac:spMk id="31" creationId="{805E27F0-7548-AD48-7F10-925B37B65B75}"/>
          </ac:spMkLst>
        </pc:spChg>
        <pc:spChg chg="add mod">
          <ac:chgData name="Luis Felipe Giraldo Trujillo" userId="9e5f2ca0-ce69-4b78-85ca-b1c2743d385d" providerId="ADAL" clId="{F405674D-E2EF-4525-B156-66516D469206}" dt="2024-05-17T03:13:24.295" v="672" actId="1076"/>
          <ac:spMkLst>
            <pc:docMk/>
            <pc:sldMk cId="3373321084" sldId="502"/>
            <ac:spMk id="32" creationId="{43D7B700-67B9-5C14-A8EE-D4A3C785D433}"/>
          </ac:spMkLst>
        </pc:spChg>
        <pc:spChg chg="del">
          <ac:chgData name="Luis Felipe Giraldo Trujillo" userId="9e5f2ca0-ce69-4b78-85ca-b1c2743d385d" providerId="ADAL" clId="{F405674D-E2EF-4525-B156-66516D469206}" dt="2024-05-17T03:10:25.995" v="521" actId="478"/>
          <ac:spMkLst>
            <pc:docMk/>
            <pc:sldMk cId="3373321084" sldId="502"/>
            <ac:spMk id="40" creationId="{D3D4E942-EDB9-49F7-9D41-9428A9027E2C}"/>
          </ac:spMkLst>
        </pc:spChg>
        <pc:spChg chg="del">
          <ac:chgData name="Luis Felipe Giraldo Trujillo" userId="9e5f2ca0-ce69-4b78-85ca-b1c2743d385d" providerId="ADAL" clId="{F405674D-E2EF-4525-B156-66516D469206}" dt="2024-05-17T03:10:25.995" v="521" actId="478"/>
          <ac:spMkLst>
            <pc:docMk/>
            <pc:sldMk cId="3373321084" sldId="502"/>
            <ac:spMk id="41" creationId="{0A62D9A2-4F0D-4838-A0CE-C86AFEA0766E}"/>
          </ac:spMkLst>
        </pc:spChg>
        <pc:spChg chg="del">
          <ac:chgData name="Luis Felipe Giraldo Trujillo" userId="9e5f2ca0-ce69-4b78-85ca-b1c2743d385d" providerId="ADAL" clId="{F405674D-E2EF-4525-B156-66516D469206}" dt="2024-05-17T03:10:25.995" v="521" actId="478"/>
          <ac:spMkLst>
            <pc:docMk/>
            <pc:sldMk cId="3373321084" sldId="502"/>
            <ac:spMk id="42" creationId="{6DF5A477-9CDC-41EE-8D34-5682EED3D46C}"/>
          </ac:spMkLst>
        </pc:spChg>
        <pc:spChg chg="del">
          <ac:chgData name="Luis Felipe Giraldo Trujillo" userId="9e5f2ca0-ce69-4b78-85ca-b1c2743d385d" providerId="ADAL" clId="{F405674D-E2EF-4525-B156-66516D469206}" dt="2024-05-17T03:10:25.995" v="521" actId="478"/>
          <ac:spMkLst>
            <pc:docMk/>
            <pc:sldMk cId="3373321084" sldId="502"/>
            <ac:spMk id="43" creationId="{9F682A6A-E0B0-4917-8F59-0B29A3C47454}"/>
          </ac:spMkLst>
        </pc:spChg>
        <pc:spChg chg="del">
          <ac:chgData name="Luis Felipe Giraldo Trujillo" userId="9e5f2ca0-ce69-4b78-85ca-b1c2743d385d" providerId="ADAL" clId="{F405674D-E2EF-4525-B156-66516D469206}" dt="2024-05-17T03:10:25.995" v="521" actId="478"/>
          <ac:spMkLst>
            <pc:docMk/>
            <pc:sldMk cId="3373321084" sldId="502"/>
            <ac:spMk id="44" creationId="{F302F6A0-2F32-4842-83CE-49000DD68B7F}"/>
          </ac:spMkLst>
        </pc:spChg>
        <pc:spChg chg="del">
          <ac:chgData name="Luis Felipe Giraldo Trujillo" userId="9e5f2ca0-ce69-4b78-85ca-b1c2743d385d" providerId="ADAL" clId="{F405674D-E2EF-4525-B156-66516D469206}" dt="2024-05-17T03:10:25.995" v="521" actId="478"/>
          <ac:spMkLst>
            <pc:docMk/>
            <pc:sldMk cId="3373321084" sldId="502"/>
            <ac:spMk id="45" creationId="{D832CB4B-F339-46AE-8EA6-6CA702A55C68}"/>
          </ac:spMkLst>
        </pc:spChg>
        <pc:spChg chg="del">
          <ac:chgData name="Luis Felipe Giraldo Trujillo" userId="9e5f2ca0-ce69-4b78-85ca-b1c2743d385d" providerId="ADAL" clId="{F405674D-E2EF-4525-B156-66516D469206}" dt="2024-05-17T03:10:25.995" v="521" actId="478"/>
          <ac:spMkLst>
            <pc:docMk/>
            <pc:sldMk cId="3373321084" sldId="502"/>
            <ac:spMk id="50" creationId="{2E4D596D-A3BA-44D3-8C2E-FA46D3395D92}"/>
          </ac:spMkLst>
        </pc:spChg>
        <pc:spChg chg="del">
          <ac:chgData name="Luis Felipe Giraldo Trujillo" userId="9e5f2ca0-ce69-4b78-85ca-b1c2743d385d" providerId="ADAL" clId="{F405674D-E2EF-4525-B156-66516D469206}" dt="2024-05-17T03:10:25.995" v="521" actId="478"/>
          <ac:spMkLst>
            <pc:docMk/>
            <pc:sldMk cId="3373321084" sldId="502"/>
            <ac:spMk id="51" creationId="{E6A88880-0227-49DC-8ADA-3260E24A8FE9}"/>
          </ac:spMkLst>
        </pc:spChg>
        <pc:spChg chg="del">
          <ac:chgData name="Luis Felipe Giraldo Trujillo" userId="9e5f2ca0-ce69-4b78-85ca-b1c2743d385d" providerId="ADAL" clId="{F405674D-E2EF-4525-B156-66516D469206}" dt="2024-05-17T03:10:25.995" v="521" actId="478"/>
          <ac:spMkLst>
            <pc:docMk/>
            <pc:sldMk cId="3373321084" sldId="502"/>
            <ac:spMk id="52" creationId="{68824D6E-EB39-4DE4-8D11-B3F5E6A328EC}"/>
          </ac:spMkLst>
        </pc:spChg>
        <pc:spChg chg="del">
          <ac:chgData name="Luis Felipe Giraldo Trujillo" userId="9e5f2ca0-ce69-4b78-85ca-b1c2743d385d" providerId="ADAL" clId="{F405674D-E2EF-4525-B156-66516D469206}" dt="2024-05-17T03:10:25.995" v="521" actId="478"/>
          <ac:spMkLst>
            <pc:docMk/>
            <pc:sldMk cId="3373321084" sldId="502"/>
            <ac:spMk id="53" creationId="{990D1AB0-4FD5-4E1B-8D39-F6E09F92B2D3}"/>
          </ac:spMkLst>
        </pc:spChg>
        <pc:spChg chg="del">
          <ac:chgData name="Luis Felipe Giraldo Trujillo" userId="9e5f2ca0-ce69-4b78-85ca-b1c2743d385d" providerId="ADAL" clId="{F405674D-E2EF-4525-B156-66516D469206}" dt="2024-05-17T03:10:25.995" v="521" actId="478"/>
          <ac:spMkLst>
            <pc:docMk/>
            <pc:sldMk cId="3373321084" sldId="502"/>
            <ac:spMk id="54" creationId="{9375DDFF-56FF-4BC0-AF69-367EA6895205}"/>
          </ac:spMkLst>
        </pc:spChg>
        <pc:spChg chg="del">
          <ac:chgData name="Luis Felipe Giraldo Trujillo" userId="9e5f2ca0-ce69-4b78-85ca-b1c2743d385d" providerId="ADAL" clId="{F405674D-E2EF-4525-B156-66516D469206}" dt="2024-05-17T03:10:25.995" v="521" actId="478"/>
          <ac:spMkLst>
            <pc:docMk/>
            <pc:sldMk cId="3373321084" sldId="502"/>
            <ac:spMk id="55" creationId="{DA553A7A-BAA1-4E6E-AA0D-52682F156CE3}"/>
          </ac:spMkLst>
        </pc:spChg>
        <pc:spChg chg="del">
          <ac:chgData name="Luis Felipe Giraldo Trujillo" userId="9e5f2ca0-ce69-4b78-85ca-b1c2743d385d" providerId="ADAL" clId="{F405674D-E2EF-4525-B156-66516D469206}" dt="2024-05-17T03:10:25.995" v="521" actId="478"/>
          <ac:spMkLst>
            <pc:docMk/>
            <pc:sldMk cId="3373321084" sldId="502"/>
            <ac:spMk id="56" creationId="{9A5637F6-B2CC-4E84-BF34-0F966DCF1DB2}"/>
          </ac:spMkLst>
        </pc:spChg>
        <pc:spChg chg="del">
          <ac:chgData name="Luis Felipe Giraldo Trujillo" userId="9e5f2ca0-ce69-4b78-85ca-b1c2743d385d" providerId="ADAL" clId="{F405674D-E2EF-4525-B156-66516D469206}" dt="2024-05-17T03:10:25.995" v="521" actId="478"/>
          <ac:spMkLst>
            <pc:docMk/>
            <pc:sldMk cId="3373321084" sldId="502"/>
            <ac:spMk id="57" creationId="{74F2BA66-D430-4159-A4BC-4316EA68F7B3}"/>
          </ac:spMkLst>
        </pc:spChg>
        <pc:spChg chg="del">
          <ac:chgData name="Luis Felipe Giraldo Trujillo" userId="9e5f2ca0-ce69-4b78-85ca-b1c2743d385d" providerId="ADAL" clId="{F405674D-E2EF-4525-B156-66516D469206}" dt="2024-05-17T03:10:25.995" v="521" actId="478"/>
          <ac:spMkLst>
            <pc:docMk/>
            <pc:sldMk cId="3373321084" sldId="502"/>
            <ac:spMk id="58" creationId="{491BFE3B-0F56-4F30-979B-C6100FA09E6D}"/>
          </ac:spMkLst>
        </pc:spChg>
        <pc:spChg chg="del">
          <ac:chgData name="Luis Felipe Giraldo Trujillo" userId="9e5f2ca0-ce69-4b78-85ca-b1c2743d385d" providerId="ADAL" clId="{F405674D-E2EF-4525-B156-66516D469206}" dt="2024-05-17T03:10:25.995" v="521" actId="478"/>
          <ac:spMkLst>
            <pc:docMk/>
            <pc:sldMk cId="3373321084" sldId="502"/>
            <ac:spMk id="61" creationId="{FFBD3D3A-632A-4C34-996D-C982319FEF25}"/>
          </ac:spMkLst>
        </pc:spChg>
        <pc:spChg chg="del">
          <ac:chgData name="Luis Felipe Giraldo Trujillo" userId="9e5f2ca0-ce69-4b78-85ca-b1c2743d385d" providerId="ADAL" clId="{F405674D-E2EF-4525-B156-66516D469206}" dt="2024-05-17T03:10:25.995" v="521" actId="478"/>
          <ac:spMkLst>
            <pc:docMk/>
            <pc:sldMk cId="3373321084" sldId="502"/>
            <ac:spMk id="62" creationId="{29230869-31E3-411D-BF64-F8A16941D7B0}"/>
          </ac:spMkLst>
        </pc:spChg>
        <pc:grpChg chg="add mod">
          <ac:chgData name="Luis Felipe Giraldo Trujillo" userId="9e5f2ca0-ce69-4b78-85ca-b1c2743d385d" providerId="ADAL" clId="{F405674D-E2EF-4525-B156-66516D469206}" dt="2024-05-17T03:13:54.753" v="674" actId="164"/>
          <ac:grpSpMkLst>
            <pc:docMk/>
            <pc:sldMk cId="3373321084" sldId="502"/>
            <ac:grpSpMk id="33" creationId="{FE676AF1-7EFC-A39E-E4BD-26A57B670D53}"/>
          </ac:grpSpMkLst>
        </pc:grpChg>
        <pc:cxnChg chg="add mod">
          <ac:chgData name="Luis Felipe Giraldo Trujillo" userId="9e5f2ca0-ce69-4b78-85ca-b1c2743d385d" providerId="ADAL" clId="{F405674D-E2EF-4525-B156-66516D469206}" dt="2024-05-17T03:13:54.753" v="674" actId="164"/>
          <ac:cxnSpMkLst>
            <pc:docMk/>
            <pc:sldMk cId="3373321084" sldId="502"/>
            <ac:cxnSpMk id="14" creationId="{C0492722-0D47-BAB7-5A6C-007263A932CD}"/>
          </ac:cxnSpMkLst>
        </pc:cxnChg>
        <pc:cxnChg chg="add mod">
          <ac:chgData name="Luis Felipe Giraldo Trujillo" userId="9e5f2ca0-ce69-4b78-85ca-b1c2743d385d" providerId="ADAL" clId="{F405674D-E2EF-4525-B156-66516D469206}" dt="2024-05-17T03:13:54.753" v="674" actId="164"/>
          <ac:cxnSpMkLst>
            <pc:docMk/>
            <pc:sldMk cId="3373321084" sldId="502"/>
            <ac:cxnSpMk id="15" creationId="{CD7133F6-D8EF-81BD-17A1-8F452F9328EC}"/>
          </ac:cxnSpMkLst>
        </pc:cxnChg>
        <pc:cxnChg chg="add mod">
          <ac:chgData name="Luis Felipe Giraldo Trujillo" userId="9e5f2ca0-ce69-4b78-85ca-b1c2743d385d" providerId="ADAL" clId="{F405674D-E2EF-4525-B156-66516D469206}" dt="2024-05-17T03:13:54.753" v="674" actId="164"/>
          <ac:cxnSpMkLst>
            <pc:docMk/>
            <pc:sldMk cId="3373321084" sldId="502"/>
            <ac:cxnSpMk id="16" creationId="{F7DCC017-6CDC-056E-26CF-245A406F19BF}"/>
          </ac:cxnSpMkLst>
        </pc:cxnChg>
        <pc:cxnChg chg="add mod">
          <ac:chgData name="Luis Felipe Giraldo Trujillo" userId="9e5f2ca0-ce69-4b78-85ca-b1c2743d385d" providerId="ADAL" clId="{F405674D-E2EF-4525-B156-66516D469206}" dt="2024-05-17T03:13:54.753" v="674" actId="164"/>
          <ac:cxnSpMkLst>
            <pc:docMk/>
            <pc:sldMk cId="3373321084" sldId="502"/>
            <ac:cxnSpMk id="17" creationId="{9D911B33-D655-7CF1-0B55-1DA6FD5DB6E8}"/>
          </ac:cxnSpMkLst>
        </pc:cxnChg>
        <pc:cxnChg chg="add mod">
          <ac:chgData name="Luis Felipe Giraldo Trujillo" userId="9e5f2ca0-ce69-4b78-85ca-b1c2743d385d" providerId="ADAL" clId="{F405674D-E2EF-4525-B156-66516D469206}" dt="2024-05-17T03:13:54.753" v="674" actId="164"/>
          <ac:cxnSpMkLst>
            <pc:docMk/>
            <pc:sldMk cId="3373321084" sldId="502"/>
            <ac:cxnSpMk id="23" creationId="{1C0A6E68-62C6-489A-5323-A0D93DD23646}"/>
          </ac:cxnSpMkLst>
        </pc:cxnChg>
        <pc:cxnChg chg="add mod">
          <ac:chgData name="Luis Felipe Giraldo Trujillo" userId="9e5f2ca0-ce69-4b78-85ca-b1c2743d385d" providerId="ADAL" clId="{F405674D-E2EF-4525-B156-66516D469206}" dt="2024-05-17T03:13:54.753" v="674" actId="164"/>
          <ac:cxnSpMkLst>
            <pc:docMk/>
            <pc:sldMk cId="3373321084" sldId="502"/>
            <ac:cxnSpMk id="24" creationId="{15DFE2FC-C4B6-1F43-F6DB-E7F67AD07B2D}"/>
          </ac:cxnSpMkLst>
        </pc:cxnChg>
        <pc:cxnChg chg="add mod">
          <ac:chgData name="Luis Felipe Giraldo Trujillo" userId="9e5f2ca0-ce69-4b78-85ca-b1c2743d385d" providerId="ADAL" clId="{F405674D-E2EF-4525-B156-66516D469206}" dt="2024-05-17T03:13:54.753" v="674" actId="164"/>
          <ac:cxnSpMkLst>
            <pc:docMk/>
            <pc:sldMk cId="3373321084" sldId="502"/>
            <ac:cxnSpMk id="25" creationId="{A2439313-D6DF-C7D5-3CDE-3D9818B52DB8}"/>
          </ac:cxnSpMkLst>
        </pc:cxnChg>
        <pc:cxnChg chg="add mod">
          <ac:chgData name="Luis Felipe Giraldo Trujillo" userId="9e5f2ca0-ce69-4b78-85ca-b1c2743d385d" providerId="ADAL" clId="{F405674D-E2EF-4525-B156-66516D469206}" dt="2024-05-17T03:13:54.753" v="674" actId="164"/>
          <ac:cxnSpMkLst>
            <pc:docMk/>
            <pc:sldMk cId="3373321084" sldId="502"/>
            <ac:cxnSpMk id="26" creationId="{EA3799BB-10E3-91D7-AF98-D1D25E5BDC4C}"/>
          </ac:cxnSpMkLst>
        </pc:cxnChg>
        <pc:cxnChg chg="add mod">
          <ac:chgData name="Luis Felipe Giraldo Trujillo" userId="9e5f2ca0-ce69-4b78-85ca-b1c2743d385d" providerId="ADAL" clId="{F405674D-E2EF-4525-B156-66516D469206}" dt="2024-05-17T03:13:54.753" v="674" actId="164"/>
          <ac:cxnSpMkLst>
            <pc:docMk/>
            <pc:sldMk cId="3373321084" sldId="502"/>
            <ac:cxnSpMk id="28" creationId="{95297140-7ACC-C5EF-7AC6-14808B8AB904}"/>
          </ac:cxnSpMkLst>
        </pc:cxnChg>
        <pc:cxnChg chg="del mod">
          <ac:chgData name="Luis Felipe Giraldo Trujillo" userId="9e5f2ca0-ce69-4b78-85ca-b1c2743d385d" providerId="ADAL" clId="{F405674D-E2EF-4525-B156-66516D469206}" dt="2024-05-17T03:10:25.995" v="521" actId="478"/>
          <ac:cxnSpMkLst>
            <pc:docMk/>
            <pc:sldMk cId="3373321084" sldId="502"/>
            <ac:cxnSpMk id="46" creationId="{363CDBE4-9E22-4C21-8192-928444189C8F}"/>
          </ac:cxnSpMkLst>
        </pc:cxnChg>
        <pc:cxnChg chg="del mod">
          <ac:chgData name="Luis Felipe Giraldo Trujillo" userId="9e5f2ca0-ce69-4b78-85ca-b1c2743d385d" providerId="ADAL" clId="{F405674D-E2EF-4525-B156-66516D469206}" dt="2024-05-17T03:10:25.995" v="521" actId="478"/>
          <ac:cxnSpMkLst>
            <pc:docMk/>
            <pc:sldMk cId="3373321084" sldId="502"/>
            <ac:cxnSpMk id="47" creationId="{DB65387A-3A61-45FD-8CF6-C098B5C7E6E6}"/>
          </ac:cxnSpMkLst>
        </pc:cxnChg>
        <pc:cxnChg chg="del mod">
          <ac:chgData name="Luis Felipe Giraldo Trujillo" userId="9e5f2ca0-ce69-4b78-85ca-b1c2743d385d" providerId="ADAL" clId="{F405674D-E2EF-4525-B156-66516D469206}" dt="2024-05-17T03:10:25.995" v="521" actId="478"/>
          <ac:cxnSpMkLst>
            <pc:docMk/>
            <pc:sldMk cId="3373321084" sldId="502"/>
            <ac:cxnSpMk id="48" creationId="{FC04BE6B-18AD-4CCD-9049-85EA846A183B}"/>
          </ac:cxnSpMkLst>
        </pc:cxnChg>
        <pc:cxnChg chg="del mod">
          <ac:chgData name="Luis Felipe Giraldo Trujillo" userId="9e5f2ca0-ce69-4b78-85ca-b1c2743d385d" providerId="ADAL" clId="{F405674D-E2EF-4525-B156-66516D469206}" dt="2024-05-17T03:10:25.995" v="521" actId="478"/>
          <ac:cxnSpMkLst>
            <pc:docMk/>
            <pc:sldMk cId="3373321084" sldId="502"/>
            <ac:cxnSpMk id="49" creationId="{2D786772-F690-483E-8658-88D473C7533E}"/>
          </ac:cxnSpMkLst>
        </pc:cxnChg>
        <pc:cxnChg chg="del">
          <ac:chgData name="Luis Felipe Giraldo Trujillo" userId="9e5f2ca0-ce69-4b78-85ca-b1c2743d385d" providerId="ADAL" clId="{F405674D-E2EF-4525-B156-66516D469206}" dt="2024-05-17T03:10:25.995" v="521" actId="478"/>
          <ac:cxnSpMkLst>
            <pc:docMk/>
            <pc:sldMk cId="3373321084" sldId="502"/>
            <ac:cxnSpMk id="59" creationId="{F5F4792D-D372-42D9-A7DC-9ABB793F1718}"/>
          </ac:cxnSpMkLst>
        </pc:cxnChg>
        <pc:cxnChg chg="del mod">
          <ac:chgData name="Luis Felipe Giraldo Trujillo" userId="9e5f2ca0-ce69-4b78-85ca-b1c2743d385d" providerId="ADAL" clId="{F405674D-E2EF-4525-B156-66516D469206}" dt="2024-05-17T03:10:25.995" v="521" actId="478"/>
          <ac:cxnSpMkLst>
            <pc:docMk/>
            <pc:sldMk cId="3373321084" sldId="502"/>
            <ac:cxnSpMk id="60" creationId="{5F0D9B8E-FD20-4FCE-91DA-D3139AE4918A}"/>
          </ac:cxnSpMkLst>
        </pc:cxnChg>
      </pc:sldChg>
      <pc:sldChg chg="addSp delSp modSp new mod ord modAnim">
        <pc:chgData name="Luis Felipe Giraldo Trujillo" userId="9e5f2ca0-ce69-4b78-85ca-b1c2743d385d" providerId="ADAL" clId="{F405674D-E2EF-4525-B156-66516D469206}" dt="2024-05-17T03:32:54.340" v="1029"/>
        <pc:sldMkLst>
          <pc:docMk/>
          <pc:sldMk cId="2964537238" sldId="503"/>
        </pc:sldMkLst>
        <pc:spChg chg="del">
          <ac:chgData name="Luis Felipe Giraldo Trujillo" userId="9e5f2ca0-ce69-4b78-85ca-b1c2743d385d" providerId="ADAL" clId="{F405674D-E2EF-4525-B156-66516D469206}" dt="2024-05-17T03:12:39.339" v="619" actId="478"/>
          <ac:spMkLst>
            <pc:docMk/>
            <pc:sldMk cId="2964537238" sldId="503"/>
            <ac:spMk id="2" creationId="{7A78D324-D124-81AF-81F0-9E96469FAB6F}"/>
          </ac:spMkLst>
        </pc:spChg>
        <pc:spChg chg="del">
          <ac:chgData name="Luis Felipe Giraldo Trujillo" userId="9e5f2ca0-ce69-4b78-85ca-b1c2743d385d" providerId="ADAL" clId="{F405674D-E2EF-4525-B156-66516D469206}" dt="2024-05-17T03:12:41.065" v="620" actId="478"/>
          <ac:spMkLst>
            <pc:docMk/>
            <pc:sldMk cId="2964537238" sldId="503"/>
            <ac:spMk id="3" creationId="{1EC6AEE8-D5E8-3E83-3990-7D61B1C5C8E8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6" creationId="{025959EE-7E26-158D-50FF-E8CDBB4B8FC2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7" creationId="{8B14608A-0B85-0503-33EE-E192CE319E5F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8" creationId="{85B77B95-90C1-36BA-F20C-E7371DBB1934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9" creationId="{4572E735-8E23-27CF-9B46-38915069BBF3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10" creationId="{BA61926D-3754-ED1B-7ECE-AAD71F01F04C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11" creationId="{9A5F16EE-9D4A-BAB7-7DA9-74298ED73F58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12" creationId="{141CC3D0-2B65-22F6-78D0-A12D71805DA7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13" creationId="{8B9D60B1-D298-858D-55B6-B651878D1FAE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14" creationId="{379E7384-D0B4-D891-EE32-8385D543D3D5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15" creationId="{CCE1941E-6E91-CD98-38D4-E6AE0E9ED790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16" creationId="{D0680324-B973-D7B8-3F60-09DD655AD0D1}"/>
          </ac:spMkLst>
        </pc:spChg>
        <pc:spChg chg="add del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17" creationId="{B22798C5-9771-DBD1-D6C8-4A329296BDBA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18" creationId="{89CCB7A6-6BD5-8FED-83D0-E6A5419916E2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19" creationId="{423EB074-DDD7-486C-DAB1-25002C803B21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20" creationId="{206E66D2-947B-F69F-43D0-713ADD350EB9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21" creationId="{FB18C3A9-3A62-0BF2-325F-8D4DA8B84ED1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22" creationId="{64E5030D-1680-E9E7-567F-B03E59C6703E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23" creationId="{C084CA2D-64B1-E8BB-8A3A-1EBF7DF28FCE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24" creationId="{A865186A-6ED8-3318-9794-0714486FAE9B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25" creationId="{105D2B53-B92D-66B5-FD7C-1A4A326B82A7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26" creationId="{87C8BC9B-DC75-3DD8-B874-F9C0E236454C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27" creationId="{BE361EDE-BA7A-88E8-E3EF-FCD4D4A5AEC6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28" creationId="{5A41094C-37A7-330C-9AB6-F8316C7F547E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29" creationId="{271304A8-2C31-A04D-8035-72473B0951EE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38" creationId="{E5A5EF29-BB6D-CA8C-5B41-927468D8C1EC}"/>
          </ac:spMkLst>
        </pc:spChg>
        <pc:spChg chg="add del mod">
          <ac:chgData name="Luis Felipe Giraldo Trujillo" userId="9e5f2ca0-ce69-4b78-85ca-b1c2743d385d" providerId="ADAL" clId="{F405674D-E2EF-4525-B156-66516D469206}" dt="2024-05-17T03:14:06.212" v="676" actId="478"/>
          <ac:spMkLst>
            <pc:docMk/>
            <pc:sldMk cId="2964537238" sldId="503"/>
            <ac:spMk id="40" creationId="{484C94BE-6E6B-2F17-C194-657840A1C5A1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41" creationId="{E93E96F0-074D-4F56-23B0-44A54A096D57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42" creationId="{A47B28A0-E612-59C3-551D-D3E4D5BB040D}"/>
          </ac:spMkLst>
        </pc:spChg>
        <pc:spChg chg="add del mod">
          <ac:chgData name="Luis Felipe Giraldo Trujillo" userId="9e5f2ca0-ce69-4b78-85ca-b1c2743d385d" providerId="ADAL" clId="{F405674D-E2EF-4525-B156-66516D469206}" dt="2024-05-17T03:14:06.212" v="676" actId="478"/>
          <ac:spMkLst>
            <pc:docMk/>
            <pc:sldMk cId="2964537238" sldId="503"/>
            <ac:spMk id="43" creationId="{4056305D-847B-E994-6FBF-1ADD55862D24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44" creationId="{41569955-0676-1E1A-BF32-84C9A3D4CBDF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45" creationId="{90FECC15-45D6-9DE4-BE42-DB3F9ED17C08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46" creationId="{3E3726CF-731C-E142-6911-A12937C31707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47" creationId="{5D671EC1-97E5-65AA-C521-2E6798653D3D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48" creationId="{585FE703-F467-2A2B-2D0B-1ADCB5493467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49" creationId="{1A5E76B9-CD32-71E8-3E94-40B6F5AA5B9A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50" creationId="{24676249-E180-D348-6DBE-801F1642206E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51" creationId="{CF6B26B7-4C56-6661-3685-22EA980FA415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52" creationId="{E571EDC2-7143-F245-B9B7-7D48F4CAB6BE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53" creationId="{BA014163-F2AE-D888-FD48-26731F3F70A5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54" creationId="{57ABDF1F-A2AE-CA7D-E96C-30E9920DB5C3}"/>
          </ac:spMkLst>
        </pc:spChg>
        <pc:spChg chg="add mod topLvl">
          <ac:chgData name="Luis Felipe Giraldo Trujillo" userId="9e5f2ca0-ce69-4b78-85ca-b1c2743d385d" providerId="ADAL" clId="{F405674D-E2EF-4525-B156-66516D469206}" dt="2024-05-17T03:24:25.707" v="830" actId="164"/>
          <ac:spMkLst>
            <pc:docMk/>
            <pc:sldMk cId="2964537238" sldId="503"/>
            <ac:spMk id="55" creationId="{58A0997B-2995-E192-0F57-FFA535682BF6}"/>
          </ac:spMkLst>
        </pc:spChg>
        <pc:spChg chg="mod topLvl">
          <ac:chgData name="Luis Felipe Giraldo Trujillo" userId="9e5f2ca0-ce69-4b78-85ca-b1c2743d385d" providerId="ADAL" clId="{F405674D-E2EF-4525-B156-66516D469206}" dt="2024-05-17T03:25:13.527" v="852" actId="1076"/>
          <ac:spMkLst>
            <pc:docMk/>
            <pc:sldMk cId="2964537238" sldId="503"/>
            <ac:spMk id="57" creationId="{0F8C1C27-9115-5C73-60C7-0EE0882BD63B}"/>
          </ac:spMkLst>
        </pc:spChg>
        <pc:spChg chg="mod topLvl">
          <ac:chgData name="Luis Felipe Giraldo Trujillo" userId="9e5f2ca0-ce69-4b78-85ca-b1c2743d385d" providerId="ADAL" clId="{F405674D-E2EF-4525-B156-66516D469206}" dt="2024-05-17T03:25:13.527" v="852" actId="1076"/>
          <ac:spMkLst>
            <pc:docMk/>
            <pc:sldMk cId="2964537238" sldId="503"/>
            <ac:spMk id="58" creationId="{141E3E06-2C9A-F949-897B-9F4259A5E37B}"/>
          </ac:spMkLst>
        </pc:spChg>
        <pc:spChg chg="del mod topLvl">
          <ac:chgData name="Luis Felipe Giraldo Trujillo" userId="9e5f2ca0-ce69-4b78-85ca-b1c2743d385d" providerId="ADAL" clId="{F405674D-E2EF-4525-B156-66516D469206}" dt="2024-05-17T03:23:30.450" v="782" actId="478"/>
          <ac:spMkLst>
            <pc:docMk/>
            <pc:sldMk cId="2964537238" sldId="503"/>
            <ac:spMk id="59" creationId="{7374A48C-C84B-0B3D-FB8F-2798218D84F9}"/>
          </ac:spMkLst>
        </pc:spChg>
        <pc:spChg chg="mod topLvl">
          <ac:chgData name="Luis Felipe Giraldo Trujillo" userId="9e5f2ca0-ce69-4b78-85ca-b1c2743d385d" providerId="ADAL" clId="{F405674D-E2EF-4525-B156-66516D469206}" dt="2024-05-17T03:25:13.527" v="852" actId="1076"/>
          <ac:spMkLst>
            <pc:docMk/>
            <pc:sldMk cId="2964537238" sldId="503"/>
            <ac:spMk id="60" creationId="{51DEE237-2A75-68B2-54ED-F56F48AD921E}"/>
          </ac:spMkLst>
        </pc:spChg>
        <pc:spChg chg="mod topLvl">
          <ac:chgData name="Luis Felipe Giraldo Trujillo" userId="9e5f2ca0-ce69-4b78-85ca-b1c2743d385d" providerId="ADAL" clId="{F405674D-E2EF-4525-B156-66516D469206}" dt="2024-05-17T03:25:13.527" v="852" actId="1076"/>
          <ac:spMkLst>
            <pc:docMk/>
            <pc:sldMk cId="2964537238" sldId="503"/>
            <ac:spMk id="65" creationId="{12737C14-2820-2390-CF06-D5B12F72BD0C}"/>
          </ac:spMkLst>
        </pc:spChg>
        <pc:spChg chg="del mod topLvl">
          <ac:chgData name="Luis Felipe Giraldo Trujillo" userId="9e5f2ca0-ce69-4b78-85ca-b1c2743d385d" providerId="ADAL" clId="{F405674D-E2EF-4525-B156-66516D469206}" dt="2024-05-17T03:23:30.450" v="782" actId="478"/>
          <ac:spMkLst>
            <pc:docMk/>
            <pc:sldMk cId="2964537238" sldId="503"/>
            <ac:spMk id="66" creationId="{939C2954-3644-D2F1-7A53-BCD409F4B5BE}"/>
          </ac:spMkLst>
        </pc:spChg>
        <pc:spChg chg="mod topLvl">
          <ac:chgData name="Luis Felipe Giraldo Trujillo" userId="9e5f2ca0-ce69-4b78-85ca-b1c2743d385d" providerId="ADAL" clId="{F405674D-E2EF-4525-B156-66516D469206}" dt="2024-05-17T03:25:13.527" v="852" actId="1076"/>
          <ac:spMkLst>
            <pc:docMk/>
            <pc:sldMk cId="2964537238" sldId="503"/>
            <ac:spMk id="67" creationId="{B51DCA82-6C36-4D32-F749-A0B218CF21F5}"/>
          </ac:spMkLst>
        </pc:spChg>
        <pc:spChg chg="mod topLvl">
          <ac:chgData name="Luis Felipe Giraldo Trujillo" userId="9e5f2ca0-ce69-4b78-85ca-b1c2743d385d" providerId="ADAL" clId="{F405674D-E2EF-4525-B156-66516D469206}" dt="2024-05-17T03:25:13.527" v="852" actId="1076"/>
          <ac:spMkLst>
            <pc:docMk/>
            <pc:sldMk cId="2964537238" sldId="503"/>
            <ac:spMk id="68" creationId="{B394D967-345B-D17D-D7EF-8B292852B24B}"/>
          </ac:spMkLst>
        </pc:spChg>
        <pc:spChg chg="mod topLvl">
          <ac:chgData name="Luis Felipe Giraldo Trujillo" userId="9e5f2ca0-ce69-4b78-85ca-b1c2743d385d" providerId="ADAL" clId="{F405674D-E2EF-4525-B156-66516D469206}" dt="2024-05-17T03:25:13.527" v="852" actId="1076"/>
          <ac:spMkLst>
            <pc:docMk/>
            <pc:sldMk cId="2964537238" sldId="503"/>
            <ac:spMk id="73" creationId="{1176A21B-E50A-D0D1-C194-C78D31BA9E5F}"/>
          </ac:spMkLst>
        </pc:spChg>
        <pc:spChg chg="mod topLvl">
          <ac:chgData name="Luis Felipe Giraldo Trujillo" userId="9e5f2ca0-ce69-4b78-85ca-b1c2743d385d" providerId="ADAL" clId="{F405674D-E2EF-4525-B156-66516D469206}" dt="2024-05-17T03:25:13.527" v="852" actId="1076"/>
          <ac:spMkLst>
            <pc:docMk/>
            <pc:sldMk cId="2964537238" sldId="503"/>
            <ac:spMk id="75" creationId="{47117CA6-6135-A9A5-DCEE-5F0713E9B12C}"/>
          </ac:spMkLst>
        </pc:spChg>
        <pc:spChg chg="mod topLvl">
          <ac:chgData name="Luis Felipe Giraldo Trujillo" userId="9e5f2ca0-ce69-4b78-85ca-b1c2743d385d" providerId="ADAL" clId="{F405674D-E2EF-4525-B156-66516D469206}" dt="2024-05-17T03:25:13.527" v="852" actId="1076"/>
          <ac:spMkLst>
            <pc:docMk/>
            <pc:sldMk cId="2964537238" sldId="503"/>
            <ac:spMk id="76" creationId="{AB1E66F4-CABF-DB16-8FE3-3803371DAF77}"/>
          </ac:spMkLst>
        </pc:spChg>
        <pc:spChg chg="mod topLvl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81" creationId="{16189A3E-8C5D-0088-1500-754FD4C47601}"/>
          </ac:spMkLst>
        </pc:spChg>
        <pc:spChg chg="mod topLvl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82" creationId="{21D01D97-6948-D52D-1A61-EEBC8A4DD25B}"/>
          </ac:spMkLst>
        </pc:spChg>
        <pc:spChg chg="mod topLvl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83" creationId="{A28B2A77-0EDB-44A9-77D9-19ADD958F0B4}"/>
          </ac:spMkLst>
        </pc:spChg>
        <pc:spChg chg="mod topLvl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84" creationId="{33D4C708-D7D4-7222-F192-046D7A020095}"/>
          </ac:spMkLst>
        </pc:spChg>
        <pc:spChg chg="mod topLvl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85" creationId="{73121F73-9CF2-2FA3-D4CD-8968A6153978}"/>
          </ac:spMkLst>
        </pc:spChg>
        <pc:spChg chg="mod topLvl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86" creationId="{0A1CAFA8-9265-11D3-E0AB-6901161B38D9}"/>
          </ac:spMkLst>
        </pc:spChg>
        <pc:spChg chg="mod topLvl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87" creationId="{12AD3AC1-A00B-233D-E4AD-C142B6F3D17E}"/>
          </ac:spMkLst>
        </pc:spChg>
        <pc:spChg chg="mod topLvl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88" creationId="{2BCC231E-1E52-1136-0715-19E79F482DF4}"/>
          </ac:spMkLst>
        </pc:spChg>
        <pc:spChg chg="mod topLvl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89" creationId="{DBAD6810-FF2E-E3EB-A1DC-9AB61E261A15}"/>
          </ac:spMkLst>
        </pc:spChg>
        <pc:spChg chg="mod topLvl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90" creationId="{D6F993C6-622F-6A0E-DFD7-58471AC30B34}"/>
          </ac:spMkLst>
        </pc:spChg>
        <pc:spChg chg="mod topLvl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91" creationId="{930E6C55-F4D0-9110-231C-98AD73345935}"/>
          </ac:spMkLst>
        </pc:spChg>
        <pc:spChg chg="mod topLvl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92" creationId="{DF652C80-4CCF-71A1-3263-035C3A556ABA}"/>
          </ac:spMkLst>
        </pc:spChg>
        <pc:spChg chg="mod topLvl">
          <ac:chgData name="Luis Felipe Giraldo Trujillo" userId="9e5f2ca0-ce69-4b78-85ca-b1c2743d385d" providerId="ADAL" clId="{F405674D-E2EF-4525-B156-66516D469206}" dt="2024-05-17T03:25:06.813" v="851" actId="1076"/>
          <ac:spMkLst>
            <pc:docMk/>
            <pc:sldMk cId="2964537238" sldId="503"/>
            <ac:spMk id="93" creationId="{01BB7128-8791-9BA1-6BBC-2CFF1559CE0C}"/>
          </ac:spMkLst>
        </pc:spChg>
        <pc:spChg chg="del mod topLvl">
          <ac:chgData name="Luis Felipe Giraldo Trujillo" userId="9e5f2ca0-ce69-4b78-85ca-b1c2743d385d" providerId="ADAL" clId="{F405674D-E2EF-4525-B156-66516D469206}" dt="2024-05-17T03:16:14.704" v="715" actId="478"/>
          <ac:spMkLst>
            <pc:docMk/>
            <pc:sldMk cId="2964537238" sldId="503"/>
            <ac:spMk id="94" creationId="{D5BC082F-9340-CB0C-74CA-C44B523D05D0}"/>
          </ac:spMkLst>
        </pc:spChg>
        <pc:spChg chg="del mod topLvl">
          <ac:chgData name="Luis Felipe Giraldo Trujillo" userId="9e5f2ca0-ce69-4b78-85ca-b1c2743d385d" providerId="ADAL" clId="{F405674D-E2EF-4525-B156-66516D469206}" dt="2024-05-17T03:16:14.704" v="715" actId="478"/>
          <ac:spMkLst>
            <pc:docMk/>
            <pc:sldMk cId="2964537238" sldId="503"/>
            <ac:spMk id="95" creationId="{4EC2B7D1-761D-FEC5-C254-F9B203D8B891}"/>
          </ac:spMkLst>
        </pc:spChg>
        <pc:spChg chg="del mod topLvl">
          <ac:chgData name="Luis Felipe Giraldo Trujillo" userId="9e5f2ca0-ce69-4b78-85ca-b1c2743d385d" providerId="ADAL" clId="{F405674D-E2EF-4525-B156-66516D469206}" dt="2024-05-17T03:16:14.704" v="715" actId="478"/>
          <ac:spMkLst>
            <pc:docMk/>
            <pc:sldMk cId="2964537238" sldId="503"/>
            <ac:spMk id="96" creationId="{189CAADD-59FD-8C93-39A6-6D4970D03099}"/>
          </ac:spMkLst>
        </pc:spChg>
        <pc:spChg chg="del mod topLvl">
          <ac:chgData name="Luis Felipe Giraldo Trujillo" userId="9e5f2ca0-ce69-4b78-85ca-b1c2743d385d" providerId="ADAL" clId="{F405674D-E2EF-4525-B156-66516D469206}" dt="2024-05-17T03:16:14.704" v="715" actId="478"/>
          <ac:spMkLst>
            <pc:docMk/>
            <pc:sldMk cId="2964537238" sldId="503"/>
            <ac:spMk id="97" creationId="{930D88E2-4C27-9069-D806-7A58F6FF9797}"/>
          </ac:spMkLst>
        </pc:spChg>
        <pc:spChg chg="del mod topLvl">
          <ac:chgData name="Luis Felipe Giraldo Trujillo" userId="9e5f2ca0-ce69-4b78-85ca-b1c2743d385d" providerId="ADAL" clId="{F405674D-E2EF-4525-B156-66516D469206}" dt="2024-05-17T03:16:14.704" v="715" actId="478"/>
          <ac:spMkLst>
            <pc:docMk/>
            <pc:sldMk cId="2964537238" sldId="503"/>
            <ac:spMk id="98" creationId="{9C17FCD2-0BC1-D801-C486-A2BF92AE2EB1}"/>
          </ac:spMkLst>
        </pc:spChg>
        <pc:spChg chg="del mod topLvl">
          <ac:chgData name="Luis Felipe Giraldo Trujillo" userId="9e5f2ca0-ce69-4b78-85ca-b1c2743d385d" providerId="ADAL" clId="{F405674D-E2EF-4525-B156-66516D469206}" dt="2024-05-17T03:16:14.704" v="715" actId="478"/>
          <ac:spMkLst>
            <pc:docMk/>
            <pc:sldMk cId="2964537238" sldId="503"/>
            <ac:spMk id="99" creationId="{65DED634-1926-6029-066C-92B80A5FBB6D}"/>
          </ac:spMkLst>
        </pc:spChg>
        <pc:spChg chg="del mod topLvl">
          <ac:chgData name="Luis Felipe Giraldo Trujillo" userId="9e5f2ca0-ce69-4b78-85ca-b1c2743d385d" providerId="ADAL" clId="{F405674D-E2EF-4525-B156-66516D469206}" dt="2024-05-17T03:16:14.704" v="715" actId="478"/>
          <ac:spMkLst>
            <pc:docMk/>
            <pc:sldMk cId="2964537238" sldId="503"/>
            <ac:spMk id="100" creationId="{082EE45A-45BA-7268-3F67-EB64C0F7D7F6}"/>
          </ac:spMkLst>
        </pc:spChg>
        <pc:spChg chg="del mod topLvl">
          <ac:chgData name="Luis Felipe Giraldo Trujillo" userId="9e5f2ca0-ce69-4b78-85ca-b1c2743d385d" providerId="ADAL" clId="{F405674D-E2EF-4525-B156-66516D469206}" dt="2024-05-17T03:16:14.704" v="715" actId="478"/>
          <ac:spMkLst>
            <pc:docMk/>
            <pc:sldMk cId="2964537238" sldId="503"/>
            <ac:spMk id="101" creationId="{B995F5AA-F354-D630-F35B-3E5D81708E83}"/>
          </ac:spMkLst>
        </pc:spChg>
        <pc:spChg chg="del mod topLvl">
          <ac:chgData name="Luis Felipe Giraldo Trujillo" userId="9e5f2ca0-ce69-4b78-85ca-b1c2743d385d" providerId="ADAL" clId="{F405674D-E2EF-4525-B156-66516D469206}" dt="2024-05-17T03:16:14.704" v="715" actId="478"/>
          <ac:spMkLst>
            <pc:docMk/>
            <pc:sldMk cId="2964537238" sldId="503"/>
            <ac:spMk id="102" creationId="{E5089937-52CC-91B8-C68A-9E0AC0059B2B}"/>
          </ac:spMkLst>
        </pc:spChg>
        <pc:spChg chg="del mod topLvl">
          <ac:chgData name="Luis Felipe Giraldo Trujillo" userId="9e5f2ca0-ce69-4b78-85ca-b1c2743d385d" providerId="ADAL" clId="{F405674D-E2EF-4525-B156-66516D469206}" dt="2024-05-17T03:16:14.704" v="715" actId="478"/>
          <ac:spMkLst>
            <pc:docMk/>
            <pc:sldMk cId="2964537238" sldId="503"/>
            <ac:spMk id="103" creationId="{F06CE45A-8B85-6E07-A9F4-8ED7B44D060E}"/>
          </ac:spMkLst>
        </pc:spChg>
        <pc:spChg chg="del mod topLvl">
          <ac:chgData name="Luis Felipe Giraldo Trujillo" userId="9e5f2ca0-ce69-4b78-85ca-b1c2743d385d" providerId="ADAL" clId="{F405674D-E2EF-4525-B156-66516D469206}" dt="2024-05-17T03:16:14.704" v="715" actId="478"/>
          <ac:spMkLst>
            <pc:docMk/>
            <pc:sldMk cId="2964537238" sldId="503"/>
            <ac:spMk id="104" creationId="{5105182C-32EF-B6C7-75B4-758F486B5107}"/>
          </ac:spMkLst>
        </pc:spChg>
        <pc:spChg chg="del mod topLvl">
          <ac:chgData name="Luis Felipe Giraldo Trujillo" userId="9e5f2ca0-ce69-4b78-85ca-b1c2743d385d" providerId="ADAL" clId="{F405674D-E2EF-4525-B156-66516D469206}" dt="2024-05-17T03:16:16.587" v="716" actId="478"/>
          <ac:spMkLst>
            <pc:docMk/>
            <pc:sldMk cId="2964537238" sldId="503"/>
            <ac:spMk id="105" creationId="{5729D8F8-B446-89C7-BC42-391F243DA78F}"/>
          </ac:spMkLst>
        </pc:spChg>
        <pc:spChg chg="mod topLvl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06" creationId="{4DA827BD-FA5F-4D82-0822-CA95F4526530}"/>
          </ac:spMkLst>
        </pc:spChg>
        <pc:spChg chg="mod topLvl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07" creationId="{D4225EFA-3CF7-E911-6F68-CCA1D226E1AA}"/>
          </ac:spMkLst>
        </pc:spChg>
        <pc:spChg chg="mod topLvl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08" creationId="{461146F6-1931-78EF-CF24-2712F7DAEF91}"/>
          </ac:spMkLst>
        </pc:spChg>
        <pc:spChg chg="mod topLvl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09" creationId="{D228FEE7-B2D2-F4FB-16C2-BF1C4C95731A}"/>
          </ac:spMkLst>
        </pc:spChg>
        <pc:spChg chg="mod topLvl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10" creationId="{1E4C5E67-C9D0-EAFA-C7AD-1F089599AB3B}"/>
          </ac:spMkLst>
        </pc:spChg>
        <pc:spChg chg="mod topLvl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11" creationId="{70FFCDFA-6A4A-65C1-E6A0-02B4A9CBFDE1}"/>
          </ac:spMkLst>
        </pc:spChg>
        <pc:spChg chg="mod topLvl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12" creationId="{AE05FB37-C247-4429-4CC2-43CD12C2795C}"/>
          </ac:spMkLst>
        </pc:spChg>
        <pc:spChg chg="mod topLvl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13" creationId="{43C6584A-60D8-768C-0682-A9396EA48C3E}"/>
          </ac:spMkLst>
        </pc:spChg>
        <pc:spChg chg="mod topLvl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14" creationId="{5F8B59F1-18A3-19BA-E3E8-9122033EE744}"/>
          </ac:spMkLst>
        </pc:spChg>
        <pc:spChg chg="del mod topLvl">
          <ac:chgData name="Luis Felipe Giraldo Trujillo" userId="9e5f2ca0-ce69-4b78-85ca-b1c2743d385d" providerId="ADAL" clId="{F405674D-E2EF-4525-B156-66516D469206}" dt="2024-05-17T03:16:14.704" v="715" actId="478"/>
          <ac:spMkLst>
            <pc:docMk/>
            <pc:sldMk cId="2964537238" sldId="503"/>
            <ac:spMk id="115" creationId="{C73E7E03-1A43-CDDE-9624-978F1830A61B}"/>
          </ac:spMkLst>
        </pc:spChg>
        <pc:spChg chg="del mod topLvl">
          <ac:chgData name="Luis Felipe Giraldo Trujillo" userId="9e5f2ca0-ce69-4b78-85ca-b1c2743d385d" providerId="ADAL" clId="{F405674D-E2EF-4525-B156-66516D469206}" dt="2024-05-17T03:16:18.279" v="717" actId="478"/>
          <ac:spMkLst>
            <pc:docMk/>
            <pc:sldMk cId="2964537238" sldId="503"/>
            <ac:spMk id="116" creationId="{9AE6635B-EC3A-8CC4-CA64-8199FC008489}"/>
          </ac:spMkLst>
        </pc:spChg>
        <pc:spChg chg="del mod topLvl">
          <ac:chgData name="Luis Felipe Giraldo Trujillo" userId="9e5f2ca0-ce69-4b78-85ca-b1c2743d385d" providerId="ADAL" clId="{F405674D-E2EF-4525-B156-66516D469206}" dt="2024-05-17T03:16:14.704" v="715" actId="478"/>
          <ac:spMkLst>
            <pc:docMk/>
            <pc:sldMk cId="2964537238" sldId="503"/>
            <ac:spMk id="117" creationId="{10A5B72E-BBB7-E352-E617-852808AC3C52}"/>
          </ac:spMkLst>
        </pc:spChg>
        <pc:spChg chg="del mod topLvl">
          <ac:chgData name="Luis Felipe Giraldo Trujillo" userId="9e5f2ca0-ce69-4b78-85ca-b1c2743d385d" providerId="ADAL" clId="{F405674D-E2EF-4525-B156-66516D469206}" dt="2024-05-17T03:16:14.704" v="715" actId="478"/>
          <ac:spMkLst>
            <pc:docMk/>
            <pc:sldMk cId="2964537238" sldId="503"/>
            <ac:spMk id="118" creationId="{86D704EA-9D28-B7E2-38EA-19B04FDAF9D0}"/>
          </ac:spMkLst>
        </pc:spChg>
        <pc:spChg chg="del mod topLvl">
          <ac:chgData name="Luis Felipe Giraldo Trujillo" userId="9e5f2ca0-ce69-4b78-85ca-b1c2743d385d" providerId="ADAL" clId="{F405674D-E2EF-4525-B156-66516D469206}" dt="2024-05-17T03:17:03.730" v="737" actId="478"/>
          <ac:spMkLst>
            <pc:docMk/>
            <pc:sldMk cId="2964537238" sldId="503"/>
            <ac:spMk id="119" creationId="{4FC3C394-B439-879D-F258-D33F7D2249BD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20" creationId="{B1BEA1B5-4BDF-CA8E-E2D2-75CE2F3210A2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21" creationId="{836048BD-E3DC-F9C8-158E-45990FFD93C1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22" creationId="{FC67289C-DE3E-9113-5947-590CE3F4752E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23" creationId="{FCC1579D-9988-EAA1-90E2-0574292F0F5A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24" creationId="{00744899-4EA3-D9D7-8D7F-F405660AB815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25" creationId="{E4E98AD1-EDC6-D16A-A7AE-A1EACAE69B36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26" creationId="{719B65EA-3788-AAB5-A3D0-3CEC6A2FC7F5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27" creationId="{FE7ED5E1-F643-D3C7-F9DC-43C270FDBDD1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28" creationId="{8D304AFB-C0A8-9A6E-9696-6788289EA768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29" creationId="{A61B5613-5CDE-ED77-F519-77CA53B56547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30" creationId="{6E5EAA82-3545-0CFF-9540-61EC19A99E02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31" creationId="{01996AB3-E84B-B736-8EF7-AD864FA68B20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32" creationId="{8147BF95-C2CB-616A-1E4A-71CD01EC783C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33" creationId="{8531ACFA-8808-ADE1-6ADF-B539FFDC4340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34" creationId="{770985E5-B047-84C4-7799-02CA2E4B3CE8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35" creationId="{20127719-538D-A3A5-20F9-00277F2CCCC8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36" creationId="{067D751F-7741-21A1-8F50-AE4CF593CF91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37" creationId="{F4AEAD06-0554-3035-87C8-79752235FCB6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38" creationId="{3EB92D8F-69FE-8549-09AF-BA49ACF13EF4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39" creationId="{DA8F670B-9B13-DE29-7B0C-628E6B58CF83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40" creationId="{15D673D8-8CFB-7761-3929-2544CADBC0EA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41" creationId="{5FF57E93-F5F2-191B-FFCE-E1981A773D7E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42" creationId="{FE94FD64-3F91-DD2C-D9D0-D3485DBAC642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43" creationId="{DF3F161E-BE4E-1CD5-AF64-1C0BA7F156AC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44" creationId="{E8C591FE-2989-85ED-A837-1C8E04A8D847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45" creationId="{0A28CCC0-2542-D26E-AE05-8DEE6362749F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46" creationId="{8532EF96-576C-4D36-F165-8451E7598FBA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47" creationId="{E49CB809-9B98-2BBC-4AED-5D9D03053B71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48" creationId="{D0723A9A-D7AD-ACA0-FF35-C6A2FB4DC879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49" creationId="{FACC7972-A5BC-4906-B4F3-D92946F0A88C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50" creationId="{09CB6585-B7D7-8313-926E-EDFD2276A14E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51" creationId="{60BB62B2-2AC3-1F1B-BF49-0F259EE2DBD7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52" creationId="{29F362FB-7890-566A-99C7-CB7B68958AD0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53" creationId="{08A1C3E3-7018-DD81-5343-FD0DBC2BBE70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54" creationId="{22DCB1FF-6F83-37D5-576D-CDA23EE90C07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55" creationId="{14511017-5886-B99D-5C35-9C5AB1964141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56" creationId="{7C325F5C-69C8-EBBB-24AE-4F0FD29B6455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57" creationId="{2766DB81-5DFC-5801-060D-AC8EFFBB5CBF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58" creationId="{63EB009F-316F-AF15-D59A-A9A7A9F0E296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59" creationId="{CB574754-CB9F-A9C6-A39B-EA1575BD58A1}"/>
          </ac:spMkLst>
        </pc:spChg>
        <pc:spChg chg="add mod">
          <ac:chgData name="Luis Felipe Giraldo Trujillo" userId="9e5f2ca0-ce69-4b78-85ca-b1c2743d385d" providerId="ADAL" clId="{F405674D-E2EF-4525-B156-66516D469206}" dt="2024-05-17T03:22:46.604" v="767" actId="164"/>
          <ac:spMkLst>
            <pc:docMk/>
            <pc:sldMk cId="2964537238" sldId="503"/>
            <ac:spMk id="160" creationId="{15C2322E-6881-1AFD-6B8C-CB96769D8E1A}"/>
          </ac:spMkLst>
        </pc:spChg>
        <pc:spChg chg="add mod">
          <ac:chgData name="Luis Felipe Giraldo Trujillo" userId="9e5f2ca0-ce69-4b78-85ca-b1c2743d385d" providerId="ADAL" clId="{F405674D-E2EF-4525-B156-66516D469206}" dt="2024-05-17T03:24:38.279" v="835" actId="1076"/>
          <ac:spMkLst>
            <pc:docMk/>
            <pc:sldMk cId="2964537238" sldId="503"/>
            <ac:spMk id="166" creationId="{F8672CBC-E918-6F71-E9A3-5CDC54998BE5}"/>
          </ac:spMkLst>
        </pc:spChg>
        <pc:spChg chg="add mod">
          <ac:chgData name="Luis Felipe Giraldo Trujillo" userId="9e5f2ca0-ce69-4b78-85ca-b1c2743d385d" providerId="ADAL" clId="{F405674D-E2EF-4525-B156-66516D469206}" dt="2024-05-17T03:25:00.869" v="849" actId="1076"/>
          <ac:spMkLst>
            <pc:docMk/>
            <pc:sldMk cId="2964537238" sldId="503"/>
            <ac:spMk id="168" creationId="{A06AEF56-10A1-18C5-B7C2-1DA6B8FB8A90}"/>
          </ac:spMkLst>
        </pc:spChg>
        <pc:spChg chg="add mod">
          <ac:chgData name="Luis Felipe Giraldo Trujillo" userId="9e5f2ca0-ce69-4b78-85ca-b1c2743d385d" providerId="ADAL" clId="{F405674D-E2EF-4525-B156-66516D469206}" dt="2024-05-17T03:26:11.150" v="905" actId="2085"/>
          <ac:spMkLst>
            <pc:docMk/>
            <pc:sldMk cId="2964537238" sldId="503"/>
            <ac:spMk id="169" creationId="{44B89E87-3DB5-EAA5-ACFB-6D94C4352DD9}"/>
          </ac:spMkLst>
        </pc:spChg>
        <pc:spChg chg="add mod">
          <ac:chgData name="Luis Felipe Giraldo Trujillo" userId="9e5f2ca0-ce69-4b78-85ca-b1c2743d385d" providerId="ADAL" clId="{F405674D-E2EF-4525-B156-66516D469206}" dt="2024-05-17T03:27:10.703" v="1020" actId="20577"/>
          <ac:spMkLst>
            <pc:docMk/>
            <pc:sldMk cId="2964537238" sldId="503"/>
            <ac:spMk id="170" creationId="{700243EA-904D-AF50-644F-695ACA2AFA15}"/>
          </ac:spMkLst>
        </pc:spChg>
        <pc:spChg chg="add mod">
          <ac:chgData name="Luis Felipe Giraldo Trujillo" userId="9e5f2ca0-ce69-4b78-85ca-b1c2743d385d" providerId="ADAL" clId="{F405674D-E2EF-4525-B156-66516D469206}" dt="2024-05-17T03:26:43.373" v="964" actId="207"/>
          <ac:spMkLst>
            <pc:docMk/>
            <pc:sldMk cId="2964537238" sldId="503"/>
            <ac:spMk id="171" creationId="{A1173B7B-4C64-41D0-20A6-99CEB301B368}"/>
          </ac:spMkLst>
        </pc:spChg>
        <pc:spChg chg="add mod">
          <ac:chgData name="Luis Felipe Giraldo Trujillo" userId="9e5f2ca0-ce69-4b78-85ca-b1c2743d385d" providerId="ADAL" clId="{F405674D-E2EF-4525-B156-66516D469206}" dt="2024-05-17T03:27:05.387" v="1011" actId="20577"/>
          <ac:spMkLst>
            <pc:docMk/>
            <pc:sldMk cId="2964537238" sldId="503"/>
            <ac:spMk id="172" creationId="{33FD6541-4B55-DE6C-E6FE-69698AFE3398}"/>
          </ac:spMkLst>
        </pc:spChg>
        <pc:spChg chg="add mod">
          <ac:chgData name="Luis Felipe Giraldo Trujillo" userId="9e5f2ca0-ce69-4b78-85ca-b1c2743d385d" providerId="ADAL" clId="{F405674D-E2EF-4525-B156-66516D469206}" dt="2024-05-17T03:28:33.726" v="1027"/>
          <ac:spMkLst>
            <pc:docMk/>
            <pc:sldMk cId="2964537238" sldId="503"/>
            <ac:spMk id="173" creationId="{AB840A7D-108D-6284-47D7-59AD88756780}"/>
          </ac:spMkLst>
        </pc:spChg>
        <pc:grpChg chg="add del mod">
          <ac:chgData name="Luis Felipe Giraldo Trujillo" userId="9e5f2ca0-ce69-4b78-85ca-b1c2743d385d" providerId="ADAL" clId="{F405674D-E2EF-4525-B156-66516D469206}" dt="2024-05-17T03:23:27.600" v="781" actId="165"/>
          <ac:grpSpMkLst>
            <pc:docMk/>
            <pc:sldMk cId="2964537238" sldId="503"/>
            <ac:grpSpMk id="56" creationId="{6EA2DC9B-5ED0-E7D8-C817-0D65D1E87753}"/>
          </ac:grpSpMkLst>
        </pc:grpChg>
        <pc:grpChg chg="add del mod">
          <ac:chgData name="Luis Felipe Giraldo Trujillo" userId="9e5f2ca0-ce69-4b78-85ca-b1c2743d385d" providerId="ADAL" clId="{F405674D-E2EF-4525-B156-66516D469206}" dt="2024-05-17T03:22:24.700" v="761" actId="165"/>
          <ac:grpSpMkLst>
            <pc:docMk/>
            <pc:sldMk cId="2964537238" sldId="503"/>
            <ac:grpSpMk id="77" creationId="{B0927089-8A99-2CF8-F3A9-6BB615069D29}"/>
          </ac:grpSpMkLst>
        </pc:grpChg>
        <pc:grpChg chg="add del mod">
          <ac:chgData name="Luis Felipe Giraldo Trujillo" userId="9e5f2ca0-ce69-4b78-85ca-b1c2743d385d" providerId="ADAL" clId="{F405674D-E2EF-4525-B156-66516D469206}" dt="2024-05-17T03:15:56.099" v="709" actId="165"/>
          <ac:grpSpMkLst>
            <pc:docMk/>
            <pc:sldMk cId="2964537238" sldId="503"/>
            <ac:grpSpMk id="78" creationId="{E2D64719-99F5-8DD9-5081-A3232C06667F}"/>
          </ac:grpSpMkLst>
        </pc:grpChg>
        <pc:grpChg chg="add mod">
          <ac:chgData name="Luis Felipe Giraldo Trujillo" userId="9e5f2ca0-ce69-4b78-85ca-b1c2743d385d" providerId="ADAL" clId="{F405674D-E2EF-4525-B156-66516D469206}" dt="2024-05-17T03:24:43.637" v="837" actId="14100"/>
          <ac:grpSpMkLst>
            <pc:docMk/>
            <pc:sldMk cId="2964537238" sldId="503"/>
            <ac:grpSpMk id="161" creationId="{1506E8D7-D568-487E-C5F4-618116A68DAF}"/>
          </ac:grpSpMkLst>
        </pc:grpChg>
        <pc:grpChg chg="add mod">
          <ac:chgData name="Luis Felipe Giraldo Trujillo" userId="9e5f2ca0-ce69-4b78-85ca-b1c2743d385d" providerId="ADAL" clId="{F405674D-E2EF-4525-B156-66516D469206}" dt="2024-05-17T03:24:32.359" v="832" actId="1076"/>
          <ac:grpSpMkLst>
            <pc:docMk/>
            <pc:sldMk cId="2964537238" sldId="503"/>
            <ac:grpSpMk id="167" creationId="{90C81AD5-E4BC-6E3F-47EB-A88088CCECE6}"/>
          </ac:grpSpMkLst>
        </pc:grpChg>
        <pc:picChg chg="add del mod">
          <ac:chgData name="Luis Felipe Giraldo Trujillo" userId="9e5f2ca0-ce69-4b78-85ca-b1c2743d385d" providerId="ADAL" clId="{F405674D-E2EF-4525-B156-66516D469206}" dt="2024-05-17T03:14:00.487" v="675" actId="478"/>
          <ac:picMkLst>
            <pc:docMk/>
            <pc:sldMk cId="2964537238" sldId="503"/>
            <ac:picMk id="31" creationId="{B79AD2B9-BC85-96F8-40A2-53A20307A4A3}"/>
          </ac:picMkLst>
        </pc:picChg>
        <pc:picChg chg="add del mod">
          <ac:chgData name="Luis Felipe Giraldo Trujillo" userId="9e5f2ca0-ce69-4b78-85ca-b1c2743d385d" providerId="ADAL" clId="{F405674D-E2EF-4525-B156-66516D469206}" dt="2024-05-17T03:14:00.487" v="675" actId="478"/>
          <ac:picMkLst>
            <pc:docMk/>
            <pc:sldMk cId="2964537238" sldId="503"/>
            <ac:picMk id="33" creationId="{E80F1BCE-042F-2879-4D16-B33FC0741576}"/>
          </ac:picMkLst>
        </pc:picChg>
        <pc:picChg chg="add del mod">
          <ac:chgData name="Luis Felipe Giraldo Trujillo" userId="9e5f2ca0-ce69-4b78-85ca-b1c2743d385d" providerId="ADAL" clId="{F405674D-E2EF-4525-B156-66516D469206}" dt="2024-05-17T03:14:11.633" v="678" actId="478"/>
          <ac:picMkLst>
            <pc:docMk/>
            <pc:sldMk cId="2964537238" sldId="503"/>
            <ac:picMk id="34" creationId="{EF8841C1-56D2-D20B-BC47-34B89FF703C1}"/>
          </ac:picMkLst>
        </pc:picChg>
        <pc:picChg chg="add del mod">
          <ac:chgData name="Luis Felipe Giraldo Trujillo" userId="9e5f2ca0-ce69-4b78-85ca-b1c2743d385d" providerId="ADAL" clId="{F405674D-E2EF-4525-B156-66516D469206}" dt="2024-05-17T03:14:11.633" v="678" actId="478"/>
          <ac:picMkLst>
            <pc:docMk/>
            <pc:sldMk cId="2964537238" sldId="503"/>
            <ac:picMk id="36" creationId="{26B357C0-E36F-01D7-E244-51BC60BBE888}"/>
          </ac:picMkLst>
        </pc:picChg>
        <pc:cxnChg chg="add mod topLvl">
          <ac:chgData name="Luis Felipe Giraldo Trujillo" userId="9e5f2ca0-ce69-4b78-85ca-b1c2743d385d" providerId="ADAL" clId="{F405674D-E2EF-4525-B156-66516D469206}" dt="2024-05-17T03:24:25.707" v="830" actId="164"/>
          <ac:cxnSpMkLst>
            <pc:docMk/>
            <pc:sldMk cId="2964537238" sldId="503"/>
            <ac:cxnSpMk id="4" creationId="{AA0F5CA2-B135-5FEB-4303-CF0E3149525D}"/>
          </ac:cxnSpMkLst>
        </pc:cxnChg>
        <pc:cxnChg chg="add mod topLvl">
          <ac:chgData name="Luis Felipe Giraldo Trujillo" userId="9e5f2ca0-ce69-4b78-85ca-b1c2743d385d" providerId="ADAL" clId="{F405674D-E2EF-4525-B156-66516D469206}" dt="2024-05-17T03:24:25.707" v="830" actId="164"/>
          <ac:cxnSpMkLst>
            <pc:docMk/>
            <pc:sldMk cId="2964537238" sldId="503"/>
            <ac:cxnSpMk id="5" creationId="{AD30DF27-57FB-1523-77AC-41A78884B08C}"/>
          </ac:cxnSpMkLst>
        </pc:cxnChg>
        <pc:cxnChg chg="add del mod">
          <ac:chgData name="Luis Felipe Giraldo Trujillo" userId="9e5f2ca0-ce69-4b78-85ca-b1c2743d385d" providerId="ADAL" clId="{F405674D-E2EF-4525-B156-66516D469206}" dt="2024-05-17T03:14:00.487" v="675" actId="478"/>
          <ac:cxnSpMkLst>
            <pc:docMk/>
            <pc:sldMk cId="2964537238" sldId="503"/>
            <ac:cxnSpMk id="30" creationId="{81E73E79-0996-A167-B0BE-27C39E84E3CB}"/>
          </ac:cxnSpMkLst>
        </pc:cxnChg>
        <pc:cxnChg chg="add del mod">
          <ac:chgData name="Luis Felipe Giraldo Trujillo" userId="9e5f2ca0-ce69-4b78-85ca-b1c2743d385d" providerId="ADAL" clId="{F405674D-E2EF-4525-B156-66516D469206}" dt="2024-05-17T03:14:00.487" v="675" actId="478"/>
          <ac:cxnSpMkLst>
            <pc:docMk/>
            <pc:sldMk cId="2964537238" sldId="503"/>
            <ac:cxnSpMk id="32" creationId="{0EE7535C-7BAF-B268-A679-0CAA386FB0CC}"/>
          </ac:cxnSpMkLst>
        </pc:cxnChg>
        <pc:cxnChg chg="add del mod">
          <ac:chgData name="Luis Felipe Giraldo Trujillo" userId="9e5f2ca0-ce69-4b78-85ca-b1c2743d385d" providerId="ADAL" clId="{F405674D-E2EF-4525-B156-66516D469206}" dt="2024-05-17T03:14:11.633" v="678" actId="478"/>
          <ac:cxnSpMkLst>
            <pc:docMk/>
            <pc:sldMk cId="2964537238" sldId="503"/>
            <ac:cxnSpMk id="35" creationId="{B1D2815D-F16D-A8CA-34F6-987AD46000B0}"/>
          </ac:cxnSpMkLst>
        </pc:cxnChg>
        <pc:cxnChg chg="add del mod">
          <ac:chgData name="Luis Felipe Giraldo Trujillo" userId="9e5f2ca0-ce69-4b78-85ca-b1c2743d385d" providerId="ADAL" clId="{F405674D-E2EF-4525-B156-66516D469206}" dt="2024-05-17T03:14:11.633" v="678" actId="478"/>
          <ac:cxnSpMkLst>
            <pc:docMk/>
            <pc:sldMk cId="2964537238" sldId="503"/>
            <ac:cxnSpMk id="37" creationId="{E4D17D21-6D9C-A74E-4621-9E607B5C42E8}"/>
          </ac:cxnSpMkLst>
        </pc:cxnChg>
        <pc:cxnChg chg="add del mod">
          <ac:chgData name="Luis Felipe Giraldo Trujillo" userId="9e5f2ca0-ce69-4b78-85ca-b1c2743d385d" providerId="ADAL" clId="{F405674D-E2EF-4525-B156-66516D469206}" dt="2024-05-17T03:14:07.743" v="677" actId="478"/>
          <ac:cxnSpMkLst>
            <pc:docMk/>
            <pc:sldMk cId="2964537238" sldId="503"/>
            <ac:cxnSpMk id="39" creationId="{B8A22CE2-C23C-ED18-6DAC-4A3772E435C0}"/>
          </ac:cxnSpMkLst>
        </pc:cxnChg>
        <pc:cxnChg chg="mod topLvl">
          <ac:chgData name="Luis Felipe Giraldo Trujillo" userId="9e5f2ca0-ce69-4b78-85ca-b1c2743d385d" providerId="ADAL" clId="{F405674D-E2EF-4525-B156-66516D469206}" dt="2024-05-17T03:25:13.527" v="852" actId="1076"/>
          <ac:cxnSpMkLst>
            <pc:docMk/>
            <pc:sldMk cId="2964537238" sldId="503"/>
            <ac:cxnSpMk id="61" creationId="{55D12538-FE45-A3FC-1EDA-5467BF53DFA5}"/>
          </ac:cxnSpMkLst>
        </pc:cxnChg>
        <pc:cxnChg chg="mod topLvl">
          <ac:chgData name="Luis Felipe Giraldo Trujillo" userId="9e5f2ca0-ce69-4b78-85ca-b1c2743d385d" providerId="ADAL" clId="{F405674D-E2EF-4525-B156-66516D469206}" dt="2024-05-17T03:25:13.527" v="852" actId="1076"/>
          <ac:cxnSpMkLst>
            <pc:docMk/>
            <pc:sldMk cId="2964537238" sldId="503"/>
            <ac:cxnSpMk id="62" creationId="{503E8D9A-BA5B-B808-0A80-A1876264C379}"/>
          </ac:cxnSpMkLst>
        </pc:cxnChg>
        <pc:cxnChg chg="del mod topLvl">
          <ac:chgData name="Luis Felipe Giraldo Trujillo" userId="9e5f2ca0-ce69-4b78-85ca-b1c2743d385d" providerId="ADAL" clId="{F405674D-E2EF-4525-B156-66516D469206}" dt="2024-05-17T03:23:35.388" v="783" actId="478"/>
          <ac:cxnSpMkLst>
            <pc:docMk/>
            <pc:sldMk cId="2964537238" sldId="503"/>
            <ac:cxnSpMk id="63" creationId="{6F67B6AD-58F8-2C3F-0582-B2D81AC3C52F}"/>
          </ac:cxnSpMkLst>
        </pc:cxnChg>
        <pc:cxnChg chg="mod topLvl">
          <ac:chgData name="Luis Felipe Giraldo Trujillo" userId="9e5f2ca0-ce69-4b78-85ca-b1c2743d385d" providerId="ADAL" clId="{F405674D-E2EF-4525-B156-66516D469206}" dt="2024-05-17T03:25:13.527" v="852" actId="1076"/>
          <ac:cxnSpMkLst>
            <pc:docMk/>
            <pc:sldMk cId="2964537238" sldId="503"/>
            <ac:cxnSpMk id="64" creationId="{B3A326BA-E96D-DA9B-E97F-A4E95D3E1AA7}"/>
          </ac:cxnSpMkLst>
        </pc:cxnChg>
        <pc:cxnChg chg="mod topLvl">
          <ac:chgData name="Luis Felipe Giraldo Trujillo" userId="9e5f2ca0-ce69-4b78-85ca-b1c2743d385d" providerId="ADAL" clId="{F405674D-E2EF-4525-B156-66516D469206}" dt="2024-05-17T03:25:13.527" v="852" actId="1076"/>
          <ac:cxnSpMkLst>
            <pc:docMk/>
            <pc:sldMk cId="2964537238" sldId="503"/>
            <ac:cxnSpMk id="69" creationId="{EF35819F-1BE8-A1B5-68BB-A9BBDB6E9837}"/>
          </ac:cxnSpMkLst>
        </pc:cxnChg>
        <pc:cxnChg chg="mod topLvl">
          <ac:chgData name="Luis Felipe Giraldo Trujillo" userId="9e5f2ca0-ce69-4b78-85ca-b1c2743d385d" providerId="ADAL" clId="{F405674D-E2EF-4525-B156-66516D469206}" dt="2024-05-17T03:25:13.527" v="852" actId="1076"/>
          <ac:cxnSpMkLst>
            <pc:docMk/>
            <pc:sldMk cId="2964537238" sldId="503"/>
            <ac:cxnSpMk id="70" creationId="{C7180B6D-C098-1FE8-0716-F65E73776282}"/>
          </ac:cxnSpMkLst>
        </pc:cxnChg>
        <pc:cxnChg chg="mod topLvl">
          <ac:chgData name="Luis Felipe Giraldo Trujillo" userId="9e5f2ca0-ce69-4b78-85ca-b1c2743d385d" providerId="ADAL" clId="{F405674D-E2EF-4525-B156-66516D469206}" dt="2024-05-17T03:25:13.527" v="852" actId="1076"/>
          <ac:cxnSpMkLst>
            <pc:docMk/>
            <pc:sldMk cId="2964537238" sldId="503"/>
            <ac:cxnSpMk id="71" creationId="{56388BF9-0537-F2FB-189E-6A0762098F05}"/>
          </ac:cxnSpMkLst>
        </pc:cxnChg>
        <pc:cxnChg chg="del mod topLvl">
          <ac:chgData name="Luis Felipe Giraldo Trujillo" userId="9e5f2ca0-ce69-4b78-85ca-b1c2743d385d" providerId="ADAL" clId="{F405674D-E2EF-4525-B156-66516D469206}" dt="2024-05-17T03:23:35.388" v="783" actId="478"/>
          <ac:cxnSpMkLst>
            <pc:docMk/>
            <pc:sldMk cId="2964537238" sldId="503"/>
            <ac:cxnSpMk id="72" creationId="{8416AE60-B6AB-FFAB-8953-8F1C478AFCC2}"/>
          </ac:cxnSpMkLst>
        </pc:cxnChg>
        <pc:cxnChg chg="mod topLvl">
          <ac:chgData name="Luis Felipe Giraldo Trujillo" userId="9e5f2ca0-ce69-4b78-85ca-b1c2743d385d" providerId="ADAL" clId="{F405674D-E2EF-4525-B156-66516D469206}" dt="2024-05-17T03:25:13.527" v="852" actId="1076"/>
          <ac:cxnSpMkLst>
            <pc:docMk/>
            <pc:sldMk cId="2964537238" sldId="503"/>
            <ac:cxnSpMk id="74" creationId="{2EFEEF7B-FC36-98CF-AC19-10FD165C1616}"/>
          </ac:cxnSpMkLst>
        </pc:cxnChg>
        <pc:cxnChg chg="mod topLvl">
          <ac:chgData name="Luis Felipe Giraldo Trujillo" userId="9e5f2ca0-ce69-4b78-85ca-b1c2743d385d" providerId="ADAL" clId="{F405674D-E2EF-4525-B156-66516D469206}" dt="2024-05-17T03:22:46.604" v="767" actId="164"/>
          <ac:cxnSpMkLst>
            <pc:docMk/>
            <pc:sldMk cId="2964537238" sldId="503"/>
            <ac:cxnSpMk id="79" creationId="{D91FD2BE-DF00-DE62-4D5F-5FBB706B2D88}"/>
          </ac:cxnSpMkLst>
        </pc:cxnChg>
        <pc:cxnChg chg="mod topLvl">
          <ac:chgData name="Luis Felipe Giraldo Trujillo" userId="9e5f2ca0-ce69-4b78-85ca-b1c2743d385d" providerId="ADAL" clId="{F405674D-E2EF-4525-B156-66516D469206}" dt="2024-05-17T03:22:46.604" v="767" actId="164"/>
          <ac:cxnSpMkLst>
            <pc:docMk/>
            <pc:sldMk cId="2964537238" sldId="503"/>
            <ac:cxnSpMk id="80" creationId="{029489F4-4F02-2306-CD55-C8B74CADFD9D}"/>
          </ac:cxnSpMkLst>
        </pc:cxnChg>
      </pc:sldChg>
      <pc:sldMasterChg chg="delSldLayout">
        <pc:chgData name="Luis Felipe Giraldo Trujillo" userId="9e5f2ca0-ce69-4b78-85ca-b1c2743d385d" providerId="ADAL" clId="{F405674D-E2EF-4525-B156-66516D469206}" dt="2024-05-17T03:18:03.492" v="738" actId="2696"/>
        <pc:sldMasterMkLst>
          <pc:docMk/>
          <pc:sldMasterMk cId="3577785088" sldId="2147483676"/>
        </pc:sldMasterMkLst>
        <pc:sldLayoutChg chg="del">
          <pc:chgData name="Luis Felipe Giraldo Trujillo" userId="9e5f2ca0-ce69-4b78-85ca-b1c2743d385d" providerId="ADAL" clId="{F405674D-E2EF-4525-B156-66516D469206}" dt="2024-05-17T03:18:03.492" v="738" actId="2696"/>
          <pc:sldLayoutMkLst>
            <pc:docMk/>
            <pc:sldMasterMk cId="3577785088" sldId="2147483676"/>
            <pc:sldLayoutMk cId="4247713325" sldId="2147483699"/>
          </pc:sldLayoutMkLst>
        </pc:sldLayoutChg>
      </pc:sldMasterChg>
    </pc:docChg>
  </pc:docChgLst>
  <pc:docChgLst>
    <pc:chgData name="Luis Felipe Giraldo Trujillo" userId="9e5f2ca0-ce69-4b78-85ca-b1c2743d385d" providerId="ADAL" clId="{5317B99D-998F-434C-A4C3-3E1D98583A2B}"/>
    <pc:docChg chg="undo custSel addSld delSld modSld">
      <pc:chgData name="Luis Felipe Giraldo Trujillo" userId="9e5f2ca0-ce69-4b78-85ca-b1c2743d385d" providerId="ADAL" clId="{5317B99D-998F-434C-A4C3-3E1D98583A2B}" dt="2023-02-24T05:02:28.686" v="1313" actId="27636"/>
      <pc:docMkLst>
        <pc:docMk/>
      </pc:docMkLst>
      <pc:sldChg chg="del">
        <pc:chgData name="Luis Felipe Giraldo Trujillo" userId="9e5f2ca0-ce69-4b78-85ca-b1c2743d385d" providerId="ADAL" clId="{5317B99D-998F-434C-A4C3-3E1D98583A2B}" dt="2023-02-24T03:58:18.047" v="14" actId="47"/>
        <pc:sldMkLst>
          <pc:docMk/>
          <pc:sldMk cId="0" sldId="258"/>
        </pc:sldMkLst>
      </pc:sldChg>
      <pc:sldChg chg="del">
        <pc:chgData name="Luis Felipe Giraldo Trujillo" userId="9e5f2ca0-ce69-4b78-85ca-b1c2743d385d" providerId="ADAL" clId="{5317B99D-998F-434C-A4C3-3E1D98583A2B}" dt="2023-02-24T03:57:38.527" v="0" actId="47"/>
        <pc:sldMkLst>
          <pc:docMk/>
          <pc:sldMk cId="3649856937" sldId="276"/>
        </pc:sldMkLst>
      </pc:sldChg>
      <pc:sldChg chg="del">
        <pc:chgData name="Luis Felipe Giraldo Trujillo" userId="9e5f2ca0-ce69-4b78-85ca-b1c2743d385d" providerId="ADAL" clId="{5317B99D-998F-434C-A4C3-3E1D98583A2B}" dt="2023-02-24T03:57:38.527" v="0" actId="47"/>
        <pc:sldMkLst>
          <pc:docMk/>
          <pc:sldMk cId="420925780" sldId="279"/>
        </pc:sldMkLst>
      </pc:sldChg>
      <pc:sldChg chg="addSp delSp modSp add mod">
        <pc:chgData name="Luis Felipe Giraldo Trujillo" userId="9e5f2ca0-ce69-4b78-85ca-b1c2743d385d" providerId="ADAL" clId="{5317B99D-998F-434C-A4C3-3E1D98583A2B}" dt="2023-02-24T04:21:33.956" v="308" actId="1076"/>
        <pc:sldMkLst>
          <pc:docMk/>
          <pc:sldMk cId="4265583666" sldId="289"/>
        </pc:sldMkLst>
        <pc:spChg chg="del">
          <ac:chgData name="Luis Felipe Giraldo Trujillo" userId="9e5f2ca0-ce69-4b78-85ca-b1c2743d385d" providerId="ADAL" clId="{5317B99D-998F-434C-A4C3-3E1D98583A2B}" dt="2023-02-24T04:14:24.884" v="93" actId="478"/>
          <ac:spMkLst>
            <pc:docMk/>
            <pc:sldMk cId="4265583666" sldId="289"/>
            <ac:spMk id="2" creationId="{00000000-0000-0000-0000-000000000000}"/>
          </ac:spMkLst>
        </pc:spChg>
        <pc:spChg chg="add del mod">
          <ac:chgData name="Luis Felipe Giraldo Trujillo" userId="9e5f2ca0-ce69-4b78-85ca-b1c2743d385d" providerId="ADAL" clId="{5317B99D-998F-434C-A4C3-3E1D98583A2B}" dt="2023-02-24T04:14:26.852" v="94" actId="478"/>
          <ac:spMkLst>
            <pc:docMk/>
            <pc:sldMk cId="4265583666" sldId="289"/>
            <ac:spMk id="3" creationId="{450DF584-E6E6-7CEE-C4AB-E6E0E9FF75CB}"/>
          </ac:spMkLst>
        </pc:spChg>
        <pc:spChg chg="mod">
          <ac:chgData name="Luis Felipe Giraldo Trujillo" userId="9e5f2ca0-ce69-4b78-85ca-b1c2743d385d" providerId="ADAL" clId="{5317B99D-998F-434C-A4C3-3E1D98583A2B}" dt="2023-02-24T04:15:05.644" v="113" actId="1035"/>
          <ac:spMkLst>
            <pc:docMk/>
            <pc:sldMk cId="4265583666" sldId="289"/>
            <ac:spMk id="10" creationId="{00000000-0000-0000-0000-000000000000}"/>
          </ac:spMkLst>
        </pc:spChg>
        <pc:spChg chg="mod">
          <ac:chgData name="Luis Felipe Giraldo Trujillo" userId="9e5f2ca0-ce69-4b78-85ca-b1c2743d385d" providerId="ADAL" clId="{5317B99D-998F-434C-A4C3-3E1D98583A2B}" dt="2023-02-24T04:15:05.644" v="113" actId="1035"/>
          <ac:spMkLst>
            <pc:docMk/>
            <pc:sldMk cId="4265583666" sldId="289"/>
            <ac:spMk id="11" creationId="{00000000-0000-0000-0000-000000000000}"/>
          </ac:spMkLst>
        </pc:spChg>
        <pc:spChg chg="mod">
          <ac:chgData name="Luis Felipe Giraldo Trujillo" userId="9e5f2ca0-ce69-4b78-85ca-b1c2743d385d" providerId="ADAL" clId="{5317B99D-998F-434C-A4C3-3E1D98583A2B}" dt="2023-02-24T04:15:05.644" v="113" actId="1035"/>
          <ac:spMkLst>
            <pc:docMk/>
            <pc:sldMk cId="4265583666" sldId="289"/>
            <ac:spMk id="12" creationId="{00000000-0000-0000-0000-000000000000}"/>
          </ac:spMkLst>
        </pc:spChg>
        <pc:spChg chg="mod">
          <ac:chgData name="Luis Felipe Giraldo Trujillo" userId="9e5f2ca0-ce69-4b78-85ca-b1c2743d385d" providerId="ADAL" clId="{5317B99D-998F-434C-A4C3-3E1D98583A2B}" dt="2023-02-24T04:15:05.644" v="113" actId="1035"/>
          <ac:spMkLst>
            <pc:docMk/>
            <pc:sldMk cId="4265583666" sldId="289"/>
            <ac:spMk id="17" creationId="{00000000-0000-0000-0000-000000000000}"/>
          </ac:spMkLst>
        </pc:spChg>
        <pc:spChg chg="mod">
          <ac:chgData name="Luis Felipe Giraldo Trujillo" userId="9e5f2ca0-ce69-4b78-85ca-b1c2743d385d" providerId="ADAL" clId="{5317B99D-998F-434C-A4C3-3E1D98583A2B}" dt="2023-02-24T04:15:05.644" v="113" actId="1035"/>
          <ac:spMkLst>
            <pc:docMk/>
            <pc:sldMk cId="4265583666" sldId="289"/>
            <ac:spMk id="21" creationId="{00000000-0000-0000-0000-000000000000}"/>
          </ac:spMkLst>
        </pc:spChg>
        <pc:spChg chg="mod">
          <ac:chgData name="Luis Felipe Giraldo Trujillo" userId="9e5f2ca0-ce69-4b78-85ca-b1c2743d385d" providerId="ADAL" clId="{5317B99D-998F-434C-A4C3-3E1D98583A2B}" dt="2023-02-24T04:15:05.644" v="113" actId="1035"/>
          <ac:spMkLst>
            <pc:docMk/>
            <pc:sldMk cId="4265583666" sldId="289"/>
            <ac:spMk id="22" creationId="{00000000-0000-0000-0000-000000000000}"/>
          </ac:spMkLst>
        </pc:spChg>
        <pc:spChg chg="mod">
          <ac:chgData name="Luis Felipe Giraldo Trujillo" userId="9e5f2ca0-ce69-4b78-85ca-b1c2743d385d" providerId="ADAL" clId="{5317B99D-998F-434C-A4C3-3E1D98583A2B}" dt="2023-02-24T04:15:05.644" v="113" actId="1035"/>
          <ac:spMkLst>
            <pc:docMk/>
            <pc:sldMk cId="4265583666" sldId="289"/>
            <ac:spMk id="23" creationId="{00000000-0000-0000-0000-000000000000}"/>
          </ac:spMkLst>
        </pc:spChg>
        <pc:spChg chg="mod">
          <ac:chgData name="Luis Felipe Giraldo Trujillo" userId="9e5f2ca0-ce69-4b78-85ca-b1c2743d385d" providerId="ADAL" clId="{5317B99D-998F-434C-A4C3-3E1D98583A2B}" dt="2023-02-24T04:15:05.644" v="113" actId="1035"/>
          <ac:spMkLst>
            <pc:docMk/>
            <pc:sldMk cId="4265583666" sldId="289"/>
            <ac:spMk id="24" creationId="{00000000-0000-0000-0000-000000000000}"/>
          </ac:spMkLst>
        </pc:spChg>
        <pc:spChg chg="mod">
          <ac:chgData name="Luis Felipe Giraldo Trujillo" userId="9e5f2ca0-ce69-4b78-85ca-b1c2743d385d" providerId="ADAL" clId="{5317B99D-998F-434C-A4C3-3E1D98583A2B}" dt="2023-02-24T04:14:18.802" v="92" actId="20577"/>
          <ac:spMkLst>
            <pc:docMk/>
            <pc:sldMk cId="4265583666" sldId="289"/>
            <ac:spMk id="26" creationId="{AB368BD3-0B4E-469D-A409-D720BAA44197}"/>
          </ac:spMkLst>
        </pc:spChg>
        <pc:spChg chg="mod">
          <ac:chgData name="Luis Felipe Giraldo Trujillo" userId="9e5f2ca0-ce69-4b78-85ca-b1c2743d385d" providerId="ADAL" clId="{5317B99D-998F-434C-A4C3-3E1D98583A2B}" dt="2023-02-24T04:15:05.644" v="113" actId="1035"/>
          <ac:spMkLst>
            <pc:docMk/>
            <pc:sldMk cId="4265583666" sldId="289"/>
            <ac:spMk id="27" creationId="{00000000-0000-0000-0000-000000000000}"/>
          </ac:spMkLst>
        </pc:spChg>
        <pc:spChg chg="mod">
          <ac:chgData name="Luis Felipe Giraldo Trujillo" userId="9e5f2ca0-ce69-4b78-85ca-b1c2743d385d" providerId="ADAL" clId="{5317B99D-998F-434C-A4C3-3E1D98583A2B}" dt="2023-02-24T04:15:05.644" v="113" actId="1035"/>
          <ac:spMkLst>
            <pc:docMk/>
            <pc:sldMk cId="4265583666" sldId="289"/>
            <ac:spMk id="28" creationId="{00000000-0000-0000-0000-000000000000}"/>
          </ac:spMkLst>
        </pc:spChg>
        <pc:spChg chg="mod">
          <ac:chgData name="Luis Felipe Giraldo Trujillo" userId="9e5f2ca0-ce69-4b78-85ca-b1c2743d385d" providerId="ADAL" clId="{5317B99D-998F-434C-A4C3-3E1D98583A2B}" dt="2023-02-24T04:15:05.644" v="113" actId="1035"/>
          <ac:spMkLst>
            <pc:docMk/>
            <pc:sldMk cId="4265583666" sldId="289"/>
            <ac:spMk id="29" creationId="{00000000-0000-0000-0000-000000000000}"/>
          </ac:spMkLst>
        </pc:spChg>
        <pc:spChg chg="mod">
          <ac:chgData name="Luis Felipe Giraldo Trujillo" userId="9e5f2ca0-ce69-4b78-85ca-b1c2743d385d" providerId="ADAL" clId="{5317B99D-998F-434C-A4C3-3E1D98583A2B}" dt="2023-02-24T04:15:05.644" v="113" actId="1035"/>
          <ac:spMkLst>
            <pc:docMk/>
            <pc:sldMk cId="4265583666" sldId="289"/>
            <ac:spMk id="30" creationId="{00000000-0000-0000-0000-000000000000}"/>
          </ac:spMkLst>
        </pc:spChg>
        <pc:spChg chg="mod">
          <ac:chgData name="Luis Felipe Giraldo Trujillo" userId="9e5f2ca0-ce69-4b78-85ca-b1c2743d385d" providerId="ADAL" clId="{5317B99D-998F-434C-A4C3-3E1D98583A2B}" dt="2023-02-24T04:15:05.644" v="113" actId="1035"/>
          <ac:spMkLst>
            <pc:docMk/>
            <pc:sldMk cId="4265583666" sldId="289"/>
            <ac:spMk id="38" creationId="{00000000-0000-0000-0000-000000000000}"/>
          </ac:spMkLst>
        </pc:spChg>
        <pc:spChg chg="mod">
          <ac:chgData name="Luis Felipe Giraldo Trujillo" userId="9e5f2ca0-ce69-4b78-85ca-b1c2743d385d" providerId="ADAL" clId="{5317B99D-998F-434C-A4C3-3E1D98583A2B}" dt="2023-02-24T04:15:18.736" v="146" actId="14100"/>
          <ac:spMkLst>
            <pc:docMk/>
            <pc:sldMk cId="4265583666" sldId="289"/>
            <ac:spMk id="39" creationId="{00000000-0000-0000-0000-000000000000}"/>
          </ac:spMkLst>
        </pc:spChg>
        <pc:spChg chg="mod">
          <ac:chgData name="Luis Felipe Giraldo Trujillo" userId="9e5f2ca0-ce69-4b78-85ca-b1c2743d385d" providerId="ADAL" clId="{5317B99D-998F-434C-A4C3-3E1D98583A2B}" dt="2023-02-24T04:21:33.956" v="308" actId="1076"/>
          <ac:spMkLst>
            <pc:docMk/>
            <pc:sldMk cId="4265583666" sldId="289"/>
            <ac:spMk id="41" creationId="{00000000-0000-0000-0000-000000000000}"/>
          </ac:spMkLst>
        </pc:spChg>
        <pc:cxnChg chg="mod">
          <ac:chgData name="Luis Felipe Giraldo Trujillo" userId="9e5f2ca0-ce69-4b78-85ca-b1c2743d385d" providerId="ADAL" clId="{5317B99D-998F-434C-A4C3-3E1D98583A2B}" dt="2023-02-24T04:15:05.644" v="113" actId="1035"/>
          <ac:cxnSpMkLst>
            <pc:docMk/>
            <pc:sldMk cId="4265583666" sldId="289"/>
            <ac:cxnSpMk id="5" creationId="{00000000-0000-0000-0000-000000000000}"/>
          </ac:cxnSpMkLst>
        </pc:cxnChg>
        <pc:cxnChg chg="mod">
          <ac:chgData name="Luis Felipe Giraldo Trujillo" userId="9e5f2ca0-ce69-4b78-85ca-b1c2743d385d" providerId="ADAL" clId="{5317B99D-998F-434C-A4C3-3E1D98583A2B}" dt="2023-02-24T04:15:05.644" v="113" actId="1035"/>
          <ac:cxnSpMkLst>
            <pc:docMk/>
            <pc:sldMk cId="4265583666" sldId="289"/>
            <ac:cxnSpMk id="6" creationId="{00000000-0000-0000-0000-000000000000}"/>
          </ac:cxnSpMkLst>
        </pc:cxnChg>
        <pc:cxnChg chg="mod">
          <ac:chgData name="Luis Felipe Giraldo Trujillo" userId="9e5f2ca0-ce69-4b78-85ca-b1c2743d385d" providerId="ADAL" clId="{5317B99D-998F-434C-A4C3-3E1D98583A2B}" dt="2023-02-24T04:15:05.644" v="113" actId="1035"/>
          <ac:cxnSpMkLst>
            <pc:docMk/>
            <pc:sldMk cId="4265583666" sldId="289"/>
            <ac:cxnSpMk id="7" creationId="{00000000-0000-0000-0000-000000000000}"/>
          </ac:cxnSpMkLst>
        </pc:cxnChg>
        <pc:cxnChg chg="mod">
          <ac:chgData name="Luis Felipe Giraldo Trujillo" userId="9e5f2ca0-ce69-4b78-85ca-b1c2743d385d" providerId="ADAL" clId="{5317B99D-998F-434C-A4C3-3E1D98583A2B}" dt="2023-02-24T04:15:05.644" v="113" actId="1035"/>
          <ac:cxnSpMkLst>
            <pc:docMk/>
            <pc:sldMk cId="4265583666" sldId="289"/>
            <ac:cxnSpMk id="32" creationId="{00000000-0000-0000-0000-000000000000}"/>
          </ac:cxnSpMkLst>
        </pc:cxnChg>
        <pc:cxnChg chg="mod">
          <ac:chgData name="Luis Felipe Giraldo Trujillo" userId="9e5f2ca0-ce69-4b78-85ca-b1c2743d385d" providerId="ADAL" clId="{5317B99D-998F-434C-A4C3-3E1D98583A2B}" dt="2023-02-24T04:15:05.644" v="113" actId="1035"/>
          <ac:cxnSpMkLst>
            <pc:docMk/>
            <pc:sldMk cId="4265583666" sldId="289"/>
            <ac:cxnSpMk id="35" creationId="{00000000-0000-0000-0000-000000000000}"/>
          </ac:cxnSpMkLst>
        </pc:cxnChg>
        <pc:cxnChg chg="mod">
          <ac:chgData name="Luis Felipe Giraldo Trujillo" userId="9e5f2ca0-ce69-4b78-85ca-b1c2743d385d" providerId="ADAL" clId="{5317B99D-998F-434C-A4C3-3E1D98583A2B}" dt="2023-02-24T04:15:05.644" v="113" actId="1035"/>
          <ac:cxnSpMkLst>
            <pc:docMk/>
            <pc:sldMk cId="4265583666" sldId="289"/>
            <ac:cxnSpMk id="36" creationId="{00000000-0000-0000-0000-000000000000}"/>
          </ac:cxnSpMkLst>
        </pc:cxnChg>
        <pc:cxnChg chg="mod">
          <ac:chgData name="Luis Felipe Giraldo Trujillo" userId="9e5f2ca0-ce69-4b78-85ca-b1c2743d385d" providerId="ADAL" clId="{5317B99D-998F-434C-A4C3-3E1D98583A2B}" dt="2023-02-24T04:15:05.644" v="113" actId="1035"/>
          <ac:cxnSpMkLst>
            <pc:docMk/>
            <pc:sldMk cId="4265583666" sldId="289"/>
            <ac:cxnSpMk id="46" creationId="{00000000-0000-0000-0000-000000000000}"/>
          </ac:cxnSpMkLst>
        </pc:cxnChg>
      </pc:sldChg>
      <pc:sldChg chg="modSp mod">
        <pc:chgData name="Luis Felipe Giraldo Trujillo" userId="9e5f2ca0-ce69-4b78-85ca-b1c2743d385d" providerId="ADAL" clId="{5317B99D-998F-434C-A4C3-3E1D98583A2B}" dt="2023-02-24T04:51:07.819" v="843" actId="20577"/>
        <pc:sldMkLst>
          <pc:docMk/>
          <pc:sldMk cId="1961592860" sldId="318"/>
        </pc:sldMkLst>
        <pc:spChg chg="mod">
          <ac:chgData name="Luis Felipe Giraldo Trujillo" userId="9e5f2ca0-ce69-4b78-85ca-b1c2743d385d" providerId="ADAL" clId="{5317B99D-998F-434C-A4C3-3E1D98583A2B}" dt="2023-02-24T04:51:07.819" v="843" actId="20577"/>
          <ac:spMkLst>
            <pc:docMk/>
            <pc:sldMk cId="1961592860" sldId="318"/>
            <ac:spMk id="2" creationId="{B58D0F87-A81C-428B-874B-908853085085}"/>
          </ac:spMkLst>
        </pc:spChg>
      </pc:sldChg>
      <pc:sldChg chg="del">
        <pc:chgData name="Luis Felipe Giraldo Trujillo" userId="9e5f2ca0-ce69-4b78-85ca-b1c2743d385d" providerId="ADAL" clId="{5317B99D-998F-434C-A4C3-3E1D98583A2B}" dt="2023-02-24T03:57:38.527" v="0" actId="47"/>
        <pc:sldMkLst>
          <pc:docMk/>
          <pc:sldMk cId="1061637096" sldId="323"/>
        </pc:sldMkLst>
      </pc:sldChg>
      <pc:sldChg chg="del">
        <pc:chgData name="Luis Felipe Giraldo Trujillo" userId="9e5f2ca0-ce69-4b78-85ca-b1c2743d385d" providerId="ADAL" clId="{5317B99D-998F-434C-A4C3-3E1D98583A2B}" dt="2023-02-24T03:57:38.527" v="0" actId="47"/>
        <pc:sldMkLst>
          <pc:docMk/>
          <pc:sldMk cId="2450407124" sldId="326"/>
        </pc:sldMkLst>
      </pc:sldChg>
      <pc:sldChg chg="del">
        <pc:chgData name="Luis Felipe Giraldo Trujillo" userId="9e5f2ca0-ce69-4b78-85ca-b1c2743d385d" providerId="ADAL" clId="{5317B99D-998F-434C-A4C3-3E1D98583A2B}" dt="2023-02-24T03:57:38.527" v="0" actId="47"/>
        <pc:sldMkLst>
          <pc:docMk/>
          <pc:sldMk cId="2629526960" sldId="420"/>
        </pc:sldMkLst>
      </pc:sldChg>
      <pc:sldChg chg="del">
        <pc:chgData name="Luis Felipe Giraldo Trujillo" userId="9e5f2ca0-ce69-4b78-85ca-b1c2743d385d" providerId="ADAL" clId="{5317B99D-998F-434C-A4C3-3E1D98583A2B}" dt="2023-02-24T03:57:38.527" v="0" actId="47"/>
        <pc:sldMkLst>
          <pc:docMk/>
          <pc:sldMk cId="1597163340" sldId="421"/>
        </pc:sldMkLst>
      </pc:sldChg>
      <pc:sldChg chg="del">
        <pc:chgData name="Luis Felipe Giraldo Trujillo" userId="9e5f2ca0-ce69-4b78-85ca-b1c2743d385d" providerId="ADAL" clId="{5317B99D-998F-434C-A4C3-3E1D98583A2B}" dt="2023-02-24T03:57:38.527" v="0" actId="47"/>
        <pc:sldMkLst>
          <pc:docMk/>
          <pc:sldMk cId="3779931211" sldId="422"/>
        </pc:sldMkLst>
      </pc:sldChg>
      <pc:sldChg chg="del">
        <pc:chgData name="Luis Felipe Giraldo Trujillo" userId="9e5f2ca0-ce69-4b78-85ca-b1c2743d385d" providerId="ADAL" clId="{5317B99D-998F-434C-A4C3-3E1D98583A2B}" dt="2023-02-24T03:57:38.527" v="0" actId="47"/>
        <pc:sldMkLst>
          <pc:docMk/>
          <pc:sldMk cId="1060798762" sldId="423"/>
        </pc:sldMkLst>
      </pc:sldChg>
      <pc:sldChg chg="del">
        <pc:chgData name="Luis Felipe Giraldo Trujillo" userId="9e5f2ca0-ce69-4b78-85ca-b1c2743d385d" providerId="ADAL" clId="{5317B99D-998F-434C-A4C3-3E1D98583A2B}" dt="2023-02-24T03:57:38.527" v="0" actId="47"/>
        <pc:sldMkLst>
          <pc:docMk/>
          <pc:sldMk cId="3909622785" sldId="424"/>
        </pc:sldMkLst>
      </pc:sldChg>
      <pc:sldChg chg="del">
        <pc:chgData name="Luis Felipe Giraldo Trujillo" userId="9e5f2ca0-ce69-4b78-85ca-b1c2743d385d" providerId="ADAL" clId="{5317B99D-998F-434C-A4C3-3E1D98583A2B}" dt="2023-02-24T03:57:38.527" v="0" actId="47"/>
        <pc:sldMkLst>
          <pc:docMk/>
          <pc:sldMk cId="654782972" sldId="425"/>
        </pc:sldMkLst>
      </pc:sldChg>
      <pc:sldChg chg="del">
        <pc:chgData name="Luis Felipe Giraldo Trujillo" userId="9e5f2ca0-ce69-4b78-85ca-b1c2743d385d" providerId="ADAL" clId="{5317B99D-998F-434C-A4C3-3E1D98583A2B}" dt="2023-02-24T03:57:38.527" v="0" actId="47"/>
        <pc:sldMkLst>
          <pc:docMk/>
          <pc:sldMk cId="2011649474" sldId="426"/>
        </pc:sldMkLst>
      </pc:sldChg>
      <pc:sldChg chg="del">
        <pc:chgData name="Luis Felipe Giraldo Trujillo" userId="9e5f2ca0-ce69-4b78-85ca-b1c2743d385d" providerId="ADAL" clId="{5317B99D-998F-434C-A4C3-3E1D98583A2B}" dt="2023-02-24T03:57:38.527" v="0" actId="47"/>
        <pc:sldMkLst>
          <pc:docMk/>
          <pc:sldMk cId="3909273071" sldId="427"/>
        </pc:sldMkLst>
      </pc:sldChg>
      <pc:sldChg chg="del">
        <pc:chgData name="Luis Felipe Giraldo Trujillo" userId="9e5f2ca0-ce69-4b78-85ca-b1c2743d385d" providerId="ADAL" clId="{5317B99D-998F-434C-A4C3-3E1D98583A2B}" dt="2023-02-24T03:57:38.527" v="0" actId="47"/>
        <pc:sldMkLst>
          <pc:docMk/>
          <pc:sldMk cId="3201852690" sldId="428"/>
        </pc:sldMkLst>
      </pc:sldChg>
      <pc:sldChg chg="del">
        <pc:chgData name="Luis Felipe Giraldo Trujillo" userId="9e5f2ca0-ce69-4b78-85ca-b1c2743d385d" providerId="ADAL" clId="{5317B99D-998F-434C-A4C3-3E1D98583A2B}" dt="2023-02-24T03:57:38.527" v="0" actId="47"/>
        <pc:sldMkLst>
          <pc:docMk/>
          <pc:sldMk cId="460795241" sldId="429"/>
        </pc:sldMkLst>
      </pc:sldChg>
      <pc:sldChg chg="del">
        <pc:chgData name="Luis Felipe Giraldo Trujillo" userId="9e5f2ca0-ce69-4b78-85ca-b1c2743d385d" providerId="ADAL" clId="{5317B99D-998F-434C-A4C3-3E1D98583A2B}" dt="2023-02-24T03:57:38.527" v="0" actId="47"/>
        <pc:sldMkLst>
          <pc:docMk/>
          <pc:sldMk cId="1071518567" sldId="430"/>
        </pc:sldMkLst>
      </pc:sldChg>
      <pc:sldChg chg="modSp add mod">
        <pc:chgData name="Luis Felipe Giraldo Trujillo" userId="9e5f2ca0-ce69-4b78-85ca-b1c2743d385d" providerId="ADAL" clId="{5317B99D-998F-434C-A4C3-3E1D98583A2B}" dt="2023-02-24T04:12:25.028" v="58" actId="20577"/>
        <pc:sldMkLst>
          <pc:docMk/>
          <pc:sldMk cId="770087484" sldId="431"/>
        </pc:sldMkLst>
        <pc:spChg chg="mod">
          <ac:chgData name="Luis Felipe Giraldo Trujillo" userId="9e5f2ca0-ce69-4b78-85ca-b1c2743d385d" providerId="ADAL" clId="{5317B99D-998F-434C-A4C3-3E1D98583A2B}" dt="2023-02-24T04:12:25.028" v="58" actId="20577"/>
          <ac:spMkLst>
            <pc:docMk/>
            <pc:sldMk cId="770087484" sldId="431"/>
            <ac:spMk id="7" creationId="{72DA6B9A-1533-4288-BFBA-250952F354C6}"/>
          </ac:spMkLst>
        </pc:spChg>
        <pc:spChg chg="mod">
          <ac:chgData name="Luis Felipe Giraldo Trujillo" userId="9e5f2ca0-ce69-4b78-85ca-b1c2743d385d" providerId="ADAL" clId="{5317B99D-998F-434C-A4C3-3E1D98583A2B}" dt="2023-02-24T04:12:13.801" v="31" actId="20577"/>
          <ac:spMkLst>
            <pc:docMk/>
            <pc:sldMk cId="770087484" sldId="431"/>
            <ac:spMk id="22" creationId="{E9AB03EA-7433-4CF0-91D9-C6586DE0F28F}"/>
          </ac:spMkLst>
        </pc:spChg>
        <pc:spChg chg="mod">
          <ac:chgData name="Luis Felipe Giraldo Trujillo" userId="9e5f2ca0-ce69-4b78-85ca-b1c2743d385d" providerId="ADAL" clId="{5317B99D-998F-434C-A4C3-3E1D98583A2B}" dt="2023-02-24T04:12:19.811" v="39" actId="20577"/>
          <ac:spMkLst>
            <pc:docMk/>
            <pc:sldMk cId="770087484" sldId="431"/>
            <ac:spMk id="23" creationId="{88291092-4FAF-4F36-99FD-93723288C628}"/>
          </ac:spMkLst>
        </pc:spChg>
      </pc:sldChg>
      <pc:sldChg chg="del">
        <pc:chgData name="Luis Felipe Giraldo Trujillo" userId="9e5f2ca0-ce69-4b78-85ca-b1c2743d385d" providerId="ADAL" clId="{5317B99D-998F-434C-A4C3-3E1D98583A2B}" dt="2023-02-24T03:57:38.527" v="0" actId="47"/>
        <pc:sldMkLst>
          <pc:docMk/>
          <pc:sldMk cId="4237535870" sldId="431"/>
        </pc:sldMkLst>
      </pc:sldChg>
      <pc:sldChg chg="addSp modSp mod">
        <pc:chgData name="Luis Felipe Giraldo Trujillo" userId="9e5f2ca0-ce69-4b78-85ca-b1c2743d385d" providerId="ADAL" clId="{5317B99D-998F-434C-A4C3-3E1D98583A2B}" dt="2023-02-24T03:58:15.942" v="13" actId="14100"/>
        <pc:sldMkLst>
          <pc:docMk/>
          <pc:sldMk cId="3036019091" sldId="432"/>
        </pc:sldMkLst>
        <pc:spChg chg="mod">
          <ac:chgData name="Luis Felipe Giraldo Trujillo" userId="9e5f2ca0-ce69-4b78-85ca-b1c2743d385d" providerId="ADAL" clId="{5317B99D-998F-434C-A4C3-3E1D98583A2B}" dt="2023-02-24T03:58:15.942" v="13" actId="14100"/>
          <ac:spMkLst>
            <pc:docMk/>
            <pc:sldMk cId="3036019091" sldId="432"/>
            <ac:spMk id="2" creationId="{DDFFB8C8-28FA-E8DB-6896-489A6E15986B}"/>
          </ac:spMkLst>
        </pc:spChg>
        <pc:spChg chg="add mod">
          <ac:chgData name="Luis Felipe Giraldo Trujillo" userId="9e5f2ca0-ce69-4b78-85ca-b1c2743d385d" providerId="ADAL" clId="{5317B99D-998F-434C-A4C3-3E1D98583A2B}" dt="2023-02-24T03:58:11.990" v="11" actId="1076"/>
          <ac:spMkLst>
            <pc:docMk/>
            <pc:sldMk cId="3036019091" sldId="432"/>
            <ac:spMk id="3" creationId="{059D2C97-23B8-8721-B4F6-41E8CD9CDF4B}"/>
          </ac:spMkLst>
        </pc:spChg>
        <pc:spChg chg="mod">
          <ac:chgData name="Luis Felipe Giraldo Trujillo" userId="9e5f2ca0-ce69-4b78-85ca-b1c2743d385d" providerId="ADAL" clId="{5317B99D-998F-434C-A4C3-3E1D98583A2B}" dt="2023-02-24T03:58:11.990" v="11" actId="1076"/>
          <ac:spMkLst>
            <pc:docMk/>
            <pc:sldMk cId="3036019091" sldId="432"/>
            <ac:spMk id="4" creationId="{4F6E82BD-2066-83D4-FC9C-C61C419BE263}"/>
          </ac:spMkLst>
        </pc:spChg>
        <pc:picChg chg="mod">
          <ac:chgData name="Luis Felipe Giraldo Trujillo" userId="9e5f2ca0-ce69-4b78-85ca-b1c2743d385d" providerId="ADAL" clId="{5317B99D-998F-434C-A4C3-3E1D98583A2B}" dt="2023-02-24T03:58:11.990" v="11" actId="1076"/>
          <ac:picMkLst>
            <pc:docMk/>
            <pc:sldMk cId="3036019091" sldId="432"/>
            <ac:picMk id="1028" creationId="{B4A699A7-4EAA-06D1-F7EB-D1955C24655E}"/>
          </ac:picMkLst>
        </pc:picChg>
      </pc:sldChg>
      <pc:sldChg chg="del">
        <pc:chgData name="Luis Felipe Giraldo Trujillo" userId="9e5f2ca0-ce69-4b78-85ca-b1c2743d385d" providerId="ADAL" clId="{5317B99D-998F-434C-A4C3-3E1D98583A2B}" dt="2023-02-24T03:57:38.527" v="0" actId="47"/>
        <pc:sldMkLst>
          <pc:docMk/>
          <pc:sldMk cId="4215884990" sldId="434"/>
        </pc:sldMkLst>
      </pc:sldChg>
      <pc:sldChg chg="del">
        <pc:chgData name="Luis Felipe Giraldo Trujillo" userId="9e5f2ca0-ce69-4b78-85ca-b1c2743d385d" providerId="ADAL" clId="{5317B99D-998F-434C-A4C3-3E1D98583A2B}" dt="2023-02-24T03:57:38.527" v="0" actId="47"/>
        <pc:sldMkLst>
          <pc:docMk/>
          <pc:sldMk cId="1964231120" sldId="435"/>
        </pc:sldMkLst>
      </pc:sldChg>
      <pc:sldChg chg="modSp mod">
        <pc:chgData name="Luis Felipe Giraldo Trujillo" userId="9e5f2ca0-ce69-4b78-85ca-b1c2743d385d" providerId="ADAL" clId="{5317B99D-998F-434C-A4C3-3E1D98583A2B}" dt="2023-02-24T04:51:12.848" v="844" actId="6549"/>
        <pc:sldMkLst>
          <pc:docMk/>
          <pc:sldMk cId="3474988925" sldId="452"/>
        </pc:sldMkLst>
        <pc:spChg chg="mod">
          <ac:chgData name="Luis Felipe Giraldo Trujillo" userId="9e5f2ca0-ce69-4b78-85ca-b1c2743d385d" providerId="ADAL" clId="{5317B99D-998F-434C-A4C3-3E1D98583A2B}" dt="2023-02-24T04:51:12.848" v="844" actId="6549"/>
          <ac:spMkLst>
            <pc:docMk/>
            <pc:sldMk cId="3474988925" sldId="452"/>
            <ac:spMk id="2" creationId="{B58D0F87-A81C-428B-874B-908853085085}"/>
          </ac:spMkLst>
        </pc:spChg>
      </pc:sldChg>
      <pc:sldChg chg="modSp mod">
        <pc:chgData name="Luis Felipe Giraldo Trujillo" userId="9e5f2ca0-ce69-4b78-85ca-b1c2743d385d" providerId="ADAL" clId="{5317B99D-998F-434C-A4C3-3E1D98583A2B}" dt="2023-02-24T04:59:24.671" v="1021" actId="20577"/>
        <pc:sldMkLst>
          <pc:docMk/>
          <pc:sldMk cId="481357807" sldId="454"/>
        </pc:sldMkLst>
        <pc:spChg chg="mod">
          <ac:chgData name="Luis Felipe Giraldo Trujillo" userId="9e5f2ca0-ce69-4b78-85ca-b1c2743d385d" providerId="ADAL" clId="{5317B99D-998F-434C-A4C3-3E1D98583A2B}" dt="2023-02-24T04:59:24.671" v="1021" actId="20577"/>
          <ac:spMkLst>
            <pc:docMk/>
            <pc:sldMk cId="481357807" sldId="454"/>
            <ac:spMk id="3" creationId="{848F4532-AF09-4BB7-BC26-2473D4A350F1}"/>
          </ac:spMkLst>
        </pc:spChg>
      </pc:sldChg>
      <pc:sldChg chg="del">
        <pc:chgData name="Luis Felipe Giraldo Trujillo" userId="9e5f2ca0-ce69-4b78-85ca-b1c2743d385d" providerId="ADAL" clId="{5317B99D-998F-434C-A4C3-3E1D98583A2B}" dt="2023-02-24T03:57:38.527" v="0" actId="47"/>
        <pc:sldMkLst>
          <pc:docMk/>
          <pc:sldMk cId="463152024" sldId="455"/>
        </pc:sldMkLst>
      </pc:sldChg>
      <pc:sldChg chg="addSp delSp modSp add mod">
        <pc:chgData name="Luis Felipe Giraldo Trujillo" userId="9e5f2ca0-ce69-4b78-85ca-b1c2743d385d" providerId="ADAL" clId="{5317B99D-998F-434C-A4C3-3E1D98583A2B}" dt="2023-02-24T04:22:05.829" v="376"/>
        <pc:sldMkLst>
          <pc:docMk/>
          <pc:sldMk cId="3559205585" sldId="455"/>
        </pc:sldMkLst>
        <pc:spChg chg="mod">
          <ac:chgData name="Luis Felipe Giraldo Trujillo" userId="9e5f2ca0-ce69-4b78-85ca-b1c2743d385d" providerId="ADAL" clId="{5317B99D-998F-434C-A4C3-3E1D98583A2B}" dt="2023-02-24T04:14:44.440" v="96" actId="1076"/>
          <ac:spMkLst>
            <pc:docMk/>
            <pc:sldMk cId="3559205585" sldId="455"/>
            <ac:spMk id="2" creationId="{29EE8075-BD0D-AE9D-2B7A-6089CBD05B1E}"/>
          </ac:spMkLst>
        </pc:spChg>
        <pc:spChg chg="add mod">
          <ac:chgData name="Luis Felipe Giraldo Trujillo" userId="9e5f2ca0-ce69-4b78-85ca-b1c2743d385d" providerId="ADAL" clId="{5317B99D-998F-434C-A4C3-3E1D98583A2B}" dt="2023-02-24T04:14:58.542" v="99" actId="14100"/>
          <ac:spMkLst>
            <pc:docMk/>
            <pc:sldMk cId="3559205585" sldId="455"/>
            <ac:spMk id="3" creationId="{0C143D0F-93EB-BC05-D04A-C63AC31466DF}"/>
          </ac:spMkLst>
        </pc:spChg>
        <pc:picChg chg="add del mod">
          <ac:chgData name="Luis Felipe Giraldo Trujillo" userId="9e5f2ca0-ce69-4b78-85ca-b1c2743d385d" providerId="ADAL" clId="{5317B99D-998F-434C-A4C3-3E1D98583A2B}" dt="2023-02-24T04:22:05.829" v="376"/>
          <ac:picMkLst>
            <pc:docMk/>
            <pc:sldMk cId="3559205585" sldId="455"/>
            <ac:picMk id="69" creationId="{D4619CFA-BA1F-A05D-4CF5-722D2B4D664A}"/>
          </ac:picMkLst>
        </pc:picChg>
        <pc:picChg chg="add del mod">
          <ac:chgData name="Luis Felipe Giraldo Trujillo" userId="9e5f2ca0-ce69-4b78-85ca-b1c2743d385d" providerId="ADAL" clId="{5317B99D-998F-434C-A4C3-3E1D98583A2B}" dt="2023-02-24T04:22:05.829" v="376"/>
          <ac:picMkLst>
            <pc:docMk/>
            <pc:sldMk cId="3559205585" sldId="455"/>
            <ac:picMk id="73" creationId="{9BE1FCE0-1D3E-C9E4-02E1-14426DBC0ECA}"/>
          </ac:picMkLst>
        </pc:picChg>
      </pc:sldChg>
      <pc:sldChg chg="modSp add mod">
        <pc:chgData name="Luis Felipe Giraldo Trujillo" userId="9e5f2ca0-ce69-4b78-85ca-b1c2743d385d" providerId="ADAL" clId="{5317B99D-998F-434C-A4C3-3E1D98583A2B}" dt="2023-02-24T04:28:04.489" v="541" actId="1076"/>
        <pc:sldMkLst>
          <pc:docMk/>
          <pc:sldMk cId="1728252385" sldId="456"/>
        </pc:sldMkLst>
        <pc:spChg chg="mod">
          <ac:chgData name="Luis Felipe Giraldo Trujillo" userId="9e5f2ca0-ce69-4b78-85ca-b1c2743d385d" providerId="ADAL" clId="{5317B99D-998F-434C-A4C3-3E1D98583A2B}" dt="2023-02-24T04:28:04.489" v="541" actId="1076"/>
          <ac:spMkLst>
            <pc:docMk/>
            <pc:sldMk cId="1728252385" sldId="456"/>
            <ac:spMk id="2" creationId="{BDA4C6DC-CC2B-38FB-5ECD-BE019B83E85B}"/>
          </ac:spMkLst>
        </pc:spChg>
      </pc:sldChg>
      <pc:sldChg chg="del">
        <pc:chgData name="Luis Felipe Giraldo Trujillo" userId="9e5f2ca0-ce69-4b78-85ca-b1c2743d385d" providerId="ADAL" clId="{5317B99D-998F-434C-A4C3-3E1D98583A2B}" dt="2023-02-24T03:57:38.527" v="0" actId="47"/>
        <pc:sldMkLst>
          <pc:docMk/>
          <pc:sldMk cId="3243300742" sldId="456"/>
        </pc:sldMkLst>
      </pc:sldChg>
      <pc:sldChg chg="addSp delSp modSp add mod">
        <pc:chgData name="Luis Felipe Giraldo Trujillo" userId="9e5f2ca0-ce69-4b78-85ca-b1c2743d385d" providerId="ADAL" clId="{5317B99D-998F-434C-A4C3-3E1D98583A2B}" dt="2023-02-24T04:29:32.773" v="675" actId="14100"/>
        <pc:sldMkLst>
          <pc:docMk/>
          <pc:sldMk cId="3777343500" sldId="457"/>
        </pc:sldMkLst>
        <pc:spChg chg="mod">
          <ac:chgData name="Luis Felipe Giraldo Trujillo" userId="9e5f2ca0-ce69-4b78-85ca-b1c2743d385d" providerId="ADAL" clId="{5317B99D-998F-434C-A4C3-3E1D98583A2B}" dt="2023-02-24T04:18:02.348" v="242" actId="20577"/>
          <ac:spMkLst>
            <pc:docMk/>
            <pc:sldMk cId="3777343500" sldId="457"/>
            <ac:spMk id="2" creationId="{F2211BC8-3D32-0AEE-4497-81F3342AE3A3}"/>
          </ac:spMkLst>
        </pc:spChg>
        <pc:spChg chg="mod">
          <ac:chgData name="Luis Felipe Giraldo Trujillo" userId="9e5f2ca0-ce69-4b78-85ca-b1c2743d385d" providerId="ADAL" clId="{5317B99D-998F-434C-A4C3-3E1D98583A2B}" dt="2023-02-24T04:29:32.773" v="675" actId="14100"/>
          <ac:spMkLst>
            <pc:docMk/>
            <pc:sldMk cId="3777343500" sldId="457"/>
            <ac:spMk id="4" creationId="{FA1AA114-DF47-87B2-0E0A-4B24454484E0}"/>
          </ac:spMkLst>
        </pc:spChg>
        <pc:picChg chg="del">
          <ac:chgData name="Luis Felipe Giraldo Trujillo" userId="9e5f2ca0-ce69-4b78-85ca-b1c2743d385d" providerId="ADAL" clId="{5317B99D-998F-434C-A4C3-3E1D98583A2B}" dt="2023-02-24T04:17:00.177" v="213" actId="478"/>
          <ac:picMkLst>
            <pc:docMk/>
            <pc:sldMk cId="3777343500" sldId="457"/>
            <ac:picMk id="7" creationId="{BAE16FBF-526F-79A5-4D24-F119079402E8}"/>
          </ac:picMkLst>
        </pc:picChg>
        <pc:picChg chg="add mod">
          <ac:chgData name="Luis Felipe Giraldo Trujillo" userId="9e5f2ca0-ce69-4b78-85ca-b1c2743d385d" providerId="ADAL" clId="{5317B99D-998F-434C-A4C3-3E1D98583A2B}" dt="2023-02-24T04:18:06.913" v="246" actId="1076"/>
          <ac:picMkLst>
            <pc:docMk/>
            <pc:sldMk cId="3777343500" sldId="457"/>
            <ac:picMk id="1026" creationId="{2CED9A49-6048-6D1D-2C97-77182D7C473A}"/>
          </ac:picMkLst>
        </pc:picChg>
      </pc:sldChg>
      <pc:sldChg chg="delSp modSp add mod">
        <pc:chgData name="Luis Felipe Giraldo Trujillo" userId="9e5f2ca0-ce69-4b78-85ca-b1c2743d385d" providerId="ADAL" clId="{5317B99D-998F-434C-A4C3-3E1D98583A2B}" dt="2023-02-24T04:23:35.224" v="539" actId="1076"/>
        <pc:sldMkLst>
          <pc:docMk/>
          <pc:sldMk cId="2934436604" sldId="462"/>
        </pc:sldMkLst>
        <pc:spChg chg="mod">
          <ac:chgData name="Luis Felipe Giraldo Trujillo" userId="9e5f2ca0-ce69-4b78-85ca-b1c2743d385d" providerId="ADAL" clId="{5317B99D-998F-434C-A4C3-3E1D98583A2B}" dt="2023-02-24T04:23:35.224" v="539" actId="1076"/>
          <ac:spMkLst>
            <pc:docMk/>
            <pc:sldMk cId="2934436604" sldId="462"/>
            <ac:spMk id="13" creationId="{E3B1F1B1-47E2-8AFE-8C0B-E3334454F248}"/>
          </ac:spMkLst>
        </pc:spChg>
        <pc:picChg chg="del">
          <ac:chgData name="Luis Felipe Giraldo Trujillo" userId="9e5f2ca0-ce69-4b78-85ca-b1c2743d385d" providerId="ADAL" clId="{5317B99D-998F-434C-A4C3-3E1D98583A2B}" dt="2023-02-24T04:23:18.073" v="522" actId="478"/>
          <ac:picMkLst>
            <pc:docMk/>
            <pc:sldMk cId="2934436604" sldId="462"/>
            <ac:picMk id="8" creationId="{CE9BA529-2FFE-B44F-A20E-BADEF23472E4}"/>
          </ac:picMkLst>
        </pc:picChg>
        <pc:picChg chg="del">
          <ac:chgData name="Luis Felipe Giraldo Trujillo" userId="9e5f2ca0-ce69-4b78-85ca-b1c2743d385d" providerId="ADAL" clId="{5317B99D-998F-434C-A4C3-3E1D98583A2B}" dt="2023-02-24T04:23:18.073" v="522" actId="478"/>
          <ac:picMkLst>
            <pc:docMk/>
            <pc:sldMk cId="2934436604" sldId="462"/>
            <ac:picMk id="12" creationId="{390AE83F-2DBE-47E4-BE7A-E12BA4E49DEE}"/>
          </ac:picMkLst>
        </pc:picChg>
      </pc:sldChg>
      <pc:sldChg chg="addSp modSp add mod">
        <pc:chgData name="Luis Felipe Giraldo Trujillo" userId="9e5f2ca0-ce69-4b78-85ca-b1c2743d385d" providerId="ADAL" clId="{5317B99D-998F-434C-A4C3-3E1D98583A2B}" dt="2023-02-24T04:31:52.561" v="789" actId="403"/>
        <pc:sldMkLst>
          <pc:docMk/>
          <pc:sldMk cId="3014490692" sldId="463"/>
        </pc:sldMkLst>
        <pc:spChg chg="add mod">
          <ac:chgData name="Luis Felipe Giraldo Trujillo" userId="9e5f2ca0-ce69-4b78-85ca-b1c2743d385d" providerId="ADAL" clId="{5317B99D-998F-434C-A4C3-3E1D98583A2B}" dt="2023-02-24T04:31:52.561" v="789" actId="403"/>
          <ac:spMkLst>
            <pc:docMk/>
            <pc:sldMk cId="3014490692" sldId="463"/>
            <ac:spMk id="3" creationId="{DC8B5FEC-B417-2C67-3007-63A7FAE65CB5}"/>
          </ac:spMkLst>
        </pc:spChg>
        <pc:spChg chg="mod">
          <ac:chgData name="Luis Felipe Giraldo Trujillo" userId="9e5f2ca0-ce69-4b78-85ca-b1c2743d385d" providerId="ADAL" clId="{5317B99D-998F-434C-A4C3-3E1D98583A2B}" dt="2023-02-24T04:31:16.936" v="745" actId="20577"/>
          <ac:spMkLst>
            <pc:docMk/>
            <pc:sldMk cId="3014490692" sldId="463"/>
            <ac:spMk id="13" creationId="{E3B1F1B1-47E2-8AFE-8C0B-E3334454F248}"/>
          </ac:spMkLst>
        </pc:spChg>
        <pc:picChg chg="add mod">
          <ac:chgData name="Luis Felipe Giraldo Trujillo" userId="9e5f2ca0-ce69-4b78-85ca-b1c2743d385d" providerId="ADAL" clId="{5317B99D-998F-434C-A4C3-3E1D98583A2B}" dt="2023-02-24T04:31:20.146" v="747" actId="1076"/>
          <ac:picMkLst>
            <pc:docMk/>
            <pc:sldMk cId="3014490692" sldId="463"/>
            <ac:picMk id="2" creationId="{6A5228BD-8446-2AF0-D0AB-42C451E616D2}"/>
          </ac:picMkLst>
        </pc:picChg>
      </pc:sldChg>
      <pc:sldChg chg="addSp delSp modSp add mod">
        <pc:chgData name="Luis Felipe Giraldo Trujillo" userId="9e5f2ca0-ce69-4b78-85ca-b1c2743d385d" providerId="ADAL" clId="{5317B99D-998F-434C-A4C3-3E1D98583A2B}" dt="2023-02-24T04:36:09.885" v="842" actId="1076"/>
        <pc:sldMkLst>
          <pc:docMk/>
          <pc:sldMk cId="1010401711" sldId="464"/>
        </pc:sldMkLst>
        <pc:spChg chg="mod">
          <ac:chgData name="Luis Felipe Giraldo Trujillo" userId="9e5f2ca0-ce69-4b78-85ca-b1c2743d385d" providerId="ADAL" clId="{5317B99D-998F-434C-A4C3-3E1D98583A2B}" dt="2023-02-24T04:32:25.273" v="809" actId="1076"/>
          <ac:spMkLst>
            <pc:docMk/>
            <pc:sldMk cId="1010401711" sldId="464"/>
            <ac:spMk id="3" creationId="{DC8B5FEC-B417-2C67-3007-63A7FAE65CB5}"/>
          </ac:spMkLst>
        </pc:spChg>
        <pc:spChg chg="add mod">
          <ac:chgData name="Luis Felipe Giraldo Trujillo" userId="9e5f2ca0-ce69-4b78-85ca-b1c2743d385d" providerId="ADAL" clId="{5317B99D-998F-434C-A4C3-3E1D98583A2B}" dt="2023-02-24T04:32:56.834" v="813" actId="1076"/>
          <ac:spMkLst>
            <pc:docMk/>
            <pc:sldMk cId="1010401711" sldId="464"/>
            <ac:spMk id="6" creationId="{8BD65E34-D9B3-CD99-603D-7B1BDCBB7921}"/>
          </ac:spMkLst>
        </pc:spChg>
        <pc:spChg chg="add del">
          <ac:chgData name="Luis Felipe Giraldo Trujillo" userId="9e5f2ca0-ce69-4b78-85ca-b1c2743d385d" providerId="ADAL" clId="{5317B99D-998F-434C-A4C3-3E1D98583A2B}" dt="2023-02-24T04:34:42.375" v="829" actId="11529"/>
          <ac:spMkLst>
            <pc:docMk/>
            <pc:sldMk cId="1010401711" sldId="464"/>
            <ac:spMk id="7" creationId="{EB8E8896-A7D3-D193-A54A-7F0A5AA3FADD}"/>
          </ac:spMkLst>
        </pc:spChg>
        <pc:spChg chg="add del">
          <ac:chgData name="Luis Felipe Giraldo Trujillo" userId="9e5f2ca0-ce69-4b78-85ca-b1c2743d385d" providerId="ADAL" clId="{5317B99D-998F-434C-A4C3-3E1D98583A2B}" dt="2023-02-24T04:34:54.095" v="831" actId="11529"/>
          <ac:spMkLst>
            <pc:docMk/>
            <pc:sldMk cId="1010401711" sldId="464"/>
            <ac:spMk id="8" creationId="{F8096F96-8949-00FC-F74B-28C30272A653}"/>
          </ac:spMkLst>
        </pc:spChg>
        <pc:spChg chg="add mod ord">
          <ac:chgData name="Luis Felipe Giraldo Trujillo" userId="9e5f2ca0-ce69-4b78-85ca-b1c2743d385d" providerId="ADAL" clId="{5317B99D-998F-434C-A4C3-3E1D98583A2B}" dt="2023-02-24T04:36:09.885" v="842" actId="1076"/>
          <ac:spMkLst>
            <pc:docMk/>
            <pc:sldMk cId="1010401711" sldId="464"/>
            <ac:spMk id="9" creationId="{10DD88E2-A8B2-FB16-1648-E9E94B85163F}"/>
          </ac:spMkLst>
        </pc:spChg>
        <pc:spChg chg="mod">
          <ac:chgData name="Luis Felipe Giraldo Trujillo" userId="9e5f2ca0-ce69-4b78-85ca-b1c2743d385d" providerId="ADAL" clId="{5317B99D-998F-434C-A4C3-3E1D98583A2B}" dt="2023-02-24T04:33:39.087" v="827" actId="1076"/>
          <ac:spMkLst>
            <pc:docMk/>
            <pc:sldMk cId="1010401711" sldId="464"/>
            <ac:spMk id="13" creationId="{E3B1F1B1-47E2-8AFE-8C0B-E3334454F248}"/>
          </ac:spMkLst>
        </pc:spChg>
        <pc:picChg chg="mod">
          <ac:chgData name="Luis Felipe Giraldo Trujillo" userId="9e5f2ca0-ce69-4b78-85ca-b1c2743d385d" providerId="ADAL" clId="{5317B99D-998F-434C-A4C3-3E1D98583A2B}" dt="2023-02-24T04:32:15.708" v="807" actId="1076"/>
          <ac:picMkLst>
            <pc:docMk/>
            <pc:sldMk cId="1010401711" sldId="464"/>
            <ac:picMk id="2" creationId="{6A5228BD-8446-2AF0-D0AB-42C451E616D2}"/>
          </ac:picMkLst>
        </pc:picChg>
        <pc:picChg chg="add mod">
          <ac:chgData name="Luis Felipe Giraldo Trujillo" userId="9e5f2ca0-ce69-4b78-85ca-b1c2743d385d" providerId="ADAL" clId="{5317B99D-998F-434C-A4C3-3E1D98583A2B}" dt="2023-02-24T04:32:28.792" v="811" actId="1076"/>
          <ac:picMkLst>
            <pc:docMk/>
            <pc:sldMk cId="1010401711" sldId="464"/>
            <ac:picMk id="5" creationId="{6DB1C94F-BC69-2857-A6AE-B64B3A99C729}"/>
          </ac:picMkLst>
        </pc:picChg>
      </pc:sldChg>
      <pc:sldChg chg="modSp add mod">
        <pc:chgData name="Luis Felipe Giraldo Trujillo" userId="9e5f2ca0-ce69-4b78-85ca-b1c2743d385d" providerId="ADAL" clId="{5317B99D-998F-434C-A4C3-3E1D98583A2B}" dt="2023-02-24T04:57:59.094" v="957"/>
        <pc:sldMkLst>
          <pc:docMk/>
          <pc:sldMk cId="3220532295" sldId="465"/>
        </pc:sldMkLst>
        <pc:spChg chg="mod">
          <ac:chgData name="Luis Felipe Giraldo Trujillo" userId="9e5f2ca0-ce69-4b78-85ca-b1c2743d385d" providerId="ADAL" clId="{5317B99D-998F-434C-A4C3-3E1D98583A2B}" dt="2023-02-24T04:54:09.256" v="853" actId="20577"/>
          <ac:spMkLst>
            <pc:docMk/>
            <pc:sldMk cId="3220532295" sldId="465"/>
            <ac:spMk id="2" creationId="{CF07F577-C610-4D9D-B84B-6520C0845BEC}"/>
          </ac:spMkLst>
        </pc:spChg>
        <pc:spChg chg="mod">
          <ac:chgData name="Luis Felipe Giraldo Trujillo" userId="9e5f2ca0-ce69-4b78-85ca-b1c2743d385d" providerId="ADAL" clId="{5317B99D-998F-434C-A4C3-3E1D98583A2B}" dt="2023-02-24T04:57:59.094" v="957"/>
          <ac:spMkLst>
            <pc:docMk/>
            <pc:sldMk cId="3220532295" sldId="465"/>
            <ac:spMk id="3" creationId="{848F4532-AF09-4BB7-BC26-2473D4A350F1}"/>
          </ac:spMkLst>
        </pc:spChg>
      </pc:sldChg>
      <pc:sldChg chg="add del">
        <pc:chgData name="Luis Felipe Giraldo Trujillo" userId="9e5f2ca0-ce69-4b78-85ca-b1c2743d385d" providerId="ADAL" clId="{5317B99D-998F-434C-A4C3-3E1D98583A2B}" dt="2023-02-24T04:58:10.277" v="959" actId="47"/>
        <pc:sldMkLst>
          <pc:docMk/>
          <pc:sldMk cId="1150567629" sldId="466"/>
        </pc:sldMkLst>
      </pc:sldChg>
      <pc:sldChg chg="modSp add mod">
        <pc:chgData name="Luis Felipe Giraldo Trujillo" userId="9e5f2ca0-ce69-4b78-85ca-b1c2743d385d" providerId="ADAL" clId="{5317B99D-998F-434C-A4C3-3E1D98583A2B}" dt="2023-02-24T05:02:28.686" v="1313" actId="27636"/>
        <pc:sldMkLst>
          <pc:docMk/>
          <pc:sldMk cId="1496386399" sldId="466"/>
        </pc:sldMkLst>
        <pc:spChg chg="mod">
          <ac:chgData name="Luis Felipe Giraldo Trujillo" userId="9e5f2ca0-ce69-4b78-85ca-b1c2743d385d" providerId="ADAL" clId="{5317B99D-998F-434C-A4C3-3E1D98583A2B}" dt="2023-02-24T05:02:28.686" v="1313" actId="27636"/>
          <ac:spMkLst>
            <pc:docMk/>
            <pc:sldMk cId="1496386399" sldId="466"/>
            <ac:spMk id="3" creationId="{848F4532-AF09-4BB7-BC26-2473D4A350F1}"/>
          </ac:spMkLst>
        </pc:spChg>
      </pc:sldChg>
      <pc:sldChg chg="delSp modSp new mod">
        <pc:chgData name="Luis Felipe Giraldo Trujillo" userId="9e5f2ca0-ce69-4b78-85ca-b1c2743d385d" providerId="ADAL" clId="{5317B99D-998F-434C-A4C3-3E1D98583A2B}" dt="2023-02-24T05:01:49.227" v="1282" actId="20577"/>
        <pc:sldMkLst>
          <pc:docMk/>
          <pc:sldMk cId="3191065232" sldId="467"/>
        </pc:sldMkLst>
        <pc:spChg chg="del">
          <ac:chgData name="Luis Felipe Giraldo Trujillo" userId="9e5f2ca0-ce69-4b78-85ca-b1c2743d385d" providerId="ADAL" clId="{5317B99D-998F-434C-A4C3-3E1D98583A2B}" dt="2023-02-24T05:00:03.983" v="1023" actId="478"/>
          <ac:spMkLst>
            <pc:docMk/>
            <pc:sldMk cId="3191065232" sldId="467"/>
            <ac:spMk id="2" creationId="{1022BEA3-8984-0F9B-B8A0-5976A0A850F5}"/>
          </ac:spMkLst>
        </pc:spChg>
        <pc:spChg chg="mod">
          <ac:chgData name="Luis Felipe Giraldo Trujillo" userId="9e5f2ca0-ce69-4b78-85ca-b1c2743d385d" providerId="ADAL" clId="{5317B99D-998F-434C-A4C3-3E1D98583A2B}" dt="2023-02-24T05:01:49.227" v="1282" actId="20577"/>
          <ac:spMkLst>
            <pc:docMk/>
            <pc:sldMk cId="3191065232" sldId="467"/>
            <ac:spMk id="3" creationId="{53AB662D-B96F-8650-91F8-C22BDF6A578A}"/>
          </ac:spMkLst>
        </pc:spChg>
      </pc:sldChg>
    </pc:docChg>
  </pc:docChgLst>
  <pc:docChgLst>
    <pc:chgData name="Luis Felipe Giraldo Trujillo" userId="9e5f2ca0-ce69-4b78-85ca-b1c2743d385d" providerId="ADAL" clId="{E128AE3D-54F2-4F41-A118-E1ACD1F40EE4}"/>
    <pc:docChg chg="custSel addSld delSld modSld">
      <pc:chgData name="Luis Felipe Giraldo Trujillo" userId="9e5f2ca0-ce69-4b78-85ca-b1c2743d385d" providerId="ADAL" clId="{E128AE3D-54F2-4F41-A118-E1ACD1F40EE4}" dt="2023-03-09T22:21:05.232" v="114" actId="47"/>
      <pc:docMkLst>
        <pc:docMk/>
      </pc:docMkLst>
      <pc:sldChg chg="del">
        <pc:chgData name="Luis Felipe Giraldo Trujillo" userId="9e5f2ca0-ce69-4b78-85ca-b1c2743d385d" providerId="ADAL" clId="{E128AE3D-54F2-4F41-A118-E1ACD1F40EE4}" dt="2023-03-09T22:04:30.792" v="1" actId="2696"/>
        <pc:sldMkLst>
          <pc:docMk/>
          <pc:sldMk cId="1961592860" sldId="318"/>
        </pc:sldMkLst>
      </pc:sldChg>
      <pc:sldChg chg="add del">
        <pc:chgData name="Luis Felipe Giraldo Trujillo" userId="9e5f2ca0-ce69-4b78-85ca-b1c2743d385d" providerId="ADAL" clId="{E128AE3D-54F2-4F41-A118-E1ACD1F40EE4}" dt="2023-03-09T22:18:44.473" v="9" actId="47"/>
        <pc:sldMkLst>
          <pc:docMk/>
          <pc:sldMk cId="2609390884" sldId="318"/>
        </pc:sldMkLst>
      </pc:sldChg>
      <pc:sldChg chg="del">
        <pc:chgData name="Luis Felipe Giraldo Trujillo" userId="9e5f2ca0-ce69-4b78-85ca-b1c2743d385d" providerId="ADAL" clId="{E128AE3D-54F2-4F41-A118-E1ACD1F40EE4}" dt="2023-03-09T22:04:30.792" v="1" actId="2696"/>
        <pc:sldMkLst>
          <pc:docMk/>
          <pc:sldMk cId="538919308" sldId="319"/>
        </pc:sldMkLst>
      </pc:sldChg>
      <pc:sldChg chg="add del">
        <pc:chgData name="Luis Felipe Giraldo Trujillo" userId="9e5f2ca0-ce69-4b78-85ca-b1c2743d385d" providerId="ADAL" clId="{E128AE3D-54F2-4F41-A118-E1ACD1F40EE4}" dt="2023-03-09T22:16:24.353" v="7" actId="2696"/>
        <pc:sldMkLst>
          <pc:docMk/>
          <pc:sldMk cId="2941342614" sldId="319"/>
        </pc:sldMkLst>
      </pc:sldChg>
      <pc:sldChg chg="del">
        <pc:chgData name="Luis Felipe Giraldo Trujillo" userId="9e5f2ca0-ce69-4b78-85ca-b1c2743d385d" providerId="ADAL" clId="{E128AE3D-54F2-4F41-A118-E1ACD1F40EE4}" dt="2023-03-09T22:04:30.792" v="1" actId="2696"/>
        <pc:sldMkLst>
          <pc:docMk/>
          <pc:sldMk cId="1142338147" sldId="397"/>
        </pc:sldMkLst>
      </pc:sldChg>
      <pc:sldChg chg="add del">
        <pc:chgData name="Luis Felipe Giraldo Trujillo" userId="9e5f2ca0-ce69-4b78-85ca-b1c2743d385d" providerId="ADAL" clId="{E128AE3D-54F2-4F41-A118-E1ACD1F40EE4}" dt="2023-03-09T22:16:24.353" v="7" actId="2696"/>
        <pc:sldMkLst>
          <pc:docMk/>
          <pc:sldMk cId="1599497432" sldId="397"/>
        </pc:sldMkLst>
      </pc:sldChg>
      <pc:sldChg chg="del">
        <pc:chgData name="Luis Felipe Giraldo Trujillo" userId="9e5f2ca0-ce69-4b78-85ca-b1c2743d385d" providerId="ADAL" clId="{E128AE3D-54F2-4F41-A118-E1ACD1F40EE4}" dt="2023-03-09T22:04:30.792" v="1" actId="2696"/>
        <pc:sldMkLst>
          <pc:docMk/>
          <pc:sldMk cId="945870921" sldId="398"/>
        </pc:sldMkLst>
      </pc:sldChg>
      <pc:sldChg chg="add del">
        <pc:chgData name="Luis Felipe Giraldo Trujillo" userId="9e5f2ca0-ce69-4b78-85ca-b1c2743d385d" providerId="ADAL" clId="{E128AE3D-54F2-4F41-A118-E1ACD1F40EE4}" dt="2023-03-09T22:16:24.353" v="7" actId="2696"/>
        <pc:sldMkLst>
          <pc:docMk/>
          <pc:sldMk cId="3730665506" sldId="398"/>
        </pc:sldMkLst>
      </pc:sldChg>
      <pc:sldChg chg="modSp add del mod">
        <pc:chgData name="Luis Felipe Giraldo Trujillo" userId="9e5f2ca0-ce69-4b78-85ca-b1c2743d385d" providerId="ADAL" clId="{E128AE3D-54F2-4F41-A118-E1ACD1F40EE4}" dt="2023-03-09T22:20:40.312" v="113" actId="20577"/>
        <pc:sldMkLst>
          <pc:docMk/>
          <pc:sldMk cId="442945035" sldId="400"/>
        </pc:sldMkLst>
        <pc:spChg chg="mod">
          <ac:chgData name="Luis Felipe Giraldo Trujillo" userId="9e5f2ca0-ce69-4b78-85ca-b1c2743d385d" providerId="ADAL" clId="{E128AE3D-54F2-4F41-A118-E1ACD1F40EE4}" dt="2023-03-09T22:20:40.312" v="113" actId="20577"/>
          <ac:spMkLst>
            <pc:docMk/>
            <pc:sldMk cId="442945035" sldId="400"/>
            <ac:spMk id="3" creationId="{848F4532-AF09-4BB7-BC26-2473D4A350F1}"/>
          </ac:spMkLst>
        </pc:spChg>
      </pc:sldChg>
      <pc:sldChg chg="del">
        <pc:chgData name="Luis Felipe Giraldo Trujillo" userId="9e5f2ca0-ce69-4b78-85ca-b1c2743d385d" providerId="ADAL" clId="{E128AE3D-54F2-4F41-A118-E1ACD1F40EE4}" dt="2023-03-09T22:04:30.792" v="1" actId="2696"/>
        <pc:sldMkLst>
          <pc:docMk/>
          <pc:sldMk cId="3718711653" sldId="400"/>
        </pc:sldMkLst>
      </pc:sldChg>
      <pc:sldChg chg="add">
        <pc:chgData name="Luis Felipe Giraldo Trujillo" userId="9e5f2ca0-ce69-4b78-85ca-b1c2743d385d" providerId="ADAL" clId="{E128AE3D-54F2-4F41-A118-E1ACD1F40EE4}" dt="2023-03-09T22:04:47.603" v="4"/>
        <pc:sldMkLst>
          <pc:docMk/>
          <pc:sldMk cId="245614532" sldId="451"/>
        </pc:sldMkLst>
      </pc:sldChg>
      <pc:sldChg chg="del">
        <pc:chgData name="Luis Felipe Giraldo Trujillo" userId="9e5f2ca0-ce69-4b78-85ca-b1c2743d385d" providerId="ADAL" clId="{E128AE3D-54F2-4F41-A118-E1ACD1F40EE4}" dt="2023-03-09T22:04:42.086" v="3" actId="2696"/>
        <pc:sldMkLst>
          <pc:docMk/>
          <pc:sldMk cId="1293824806" sldId="451"/>
        </pc:sldMkLst>
      </pc:sldChg>
      <pc:sldChg chg="del">
        <pc:chgData name="Luis Felipe Giraldo Trujillo" userId="9e5f2ca0-ce69-4b78-85ca-b1c2743d385d" providerId="ADAL" clId="{E128AE3D-54F2-4F41-A118-E1ACD1F40EE4}" dt="2023-03-09T22:04:30.792" v="1" actId="2696"/>
        <pc:sldMkLst>
          <pc:docMk/>
          <pc:sldMk cId="3474988925" sldId="452"/>
        </pc:sldMkLst>
      </pc:sldChg>
      <pc:sldChg chg="add del">
        <pc:chgData name="Luis Felipe Giraldo Trujillo" userId="9e5f2ca0-ce69-4b78-85ca-b1c2743d385d" providerId="ADAL" clId="{E128AE3D-54F2-4F41-A118-E1ACD1F40EE4}" dt="2023-03-09T22:16:24.353" v="7" actId="2696"/>
        <pc:sldMkLst>
          <pc:docMk/>
          <pc:sldMk cId="3491436255" sldId="452"/>
        </pc:sldMkLst>
      </pc:sldChg>
      <pc:sldChg chg="del">
        <pc:chgData name="Luis Felipe Giraldo Trujillo" userId="9e5f2ca0-ce69-4b78-85ca-b1c2743d385d" providerId="ADAL" clId="{E128AE3D-54F2-4F41-A118-E1ACD1F40EE4}" dt="2023-03-09T22:04:30.792" v="1" actId="2696"/>
        <pc:sldMkLst>
          <pc:docMk/>
          <pc:sldMk cId="345333965" sldId="453"/>
        </pc:sldMkLst>
      </pc:sldChg>
      <pc:sldChg chg="add del">
        <pc:chgData name="Luis Felipe Giraldo Trujillo" userId="9e5f2ca0-ce69-4b78-85ca-b1c2743d385d" providerId="ADAL" clId="{E128AE3D-54F2-4F41-A118-E1ACD1F40EE4}" dt="2023-03-09T22:16:24.353" v="7" actId="2696"/>
        <pc:sldMkLst>
          <pc:docMk/>
          <pc:sldMk cId="2652375313" sldId="453"/>
        </pc:sldMkLst>
      </pc:sldChg>
      <pc:sldChg chg="add del">
        <pc:chgData name="Luis Felipe Giraldo Trujillo" userId="9e5f2ca0-ce69-4b78-85ca-b1c2743d385d" providerId="ADAL" clId="{E128AE3D-54F2-4F41-A118-E1ACD1F40EE4}" dt="2023-03-09T22:16:24.353" v="7" actId="2696"/>
        <pc:sldMkLst>
          <pc:docMk/>
          <pc:sldMk cId="21163888" sldId="454"/>
        </pc:sldMkLst>
      </pc:sldChg>
      <pc:sldChg chg="del">
        <pc:chgData name="Luis Felipe Giraldo Trujillo" userId="9e5f2ca0-ce69-4b78-85ca-b1c2743d385d" providerId="ADAL" clId="{E128AE3D-54F2-4F41-A118-E1ACD1F40EE4}" dt="2023-03-09T22:04:30.792" v="1" actId="2696"/>
        <pc:sldMkLst>
          <pc:docMk/>
          <pc:sldMk cId="481357807" sldId="454"/>
        </pc:sldMkLst>
      </pc:sldChg>
      <pc:sldChg chg="add del">
        <pc:chgData name="Luis Felipe Giraldo Trujillo" userId="9e5f2ca0-ce69-4b78-85ca-b1c2743d385d" providerId="ADAL" clId="{E128AE3D-54F2-4F41-A118-E1ACD1F40EE4}" dt="2023-03-09T22:16:24.353" v="7" actId="2696"/>
        <pc:sldMkLst>
          <pc:docMk/>
          <pc:sldMk cId="782200657" sldId="465"/>
        </pc:sldMkLst>
      </pc:sldChg>
      <pc:sldChg chg="del">
        <pc:chgData name="Luis Felipe Giraldo Trujillo" userId="9e5f2ca0-ce69-4b78-85ca-b1c2743d385d" providerId="ADAL" clId="{E128AE3D-54F2-4F41-A118-E1ACD1F40EE4}" dt="2023-03-09T22:05:42.897" v="5" actId="2696"/>
        <pc:sldMkLst>
          <pc:docMk/>
          <pc:sldMk cId="3220532295" sldId="465"/>
        </pc:sldMkLst>
      </pc:sldChg>
      <pc:sldChg chg="del">
        <pc:chgData name="Luis Felipe Giraldo Trujillo" userId="9e5f2ca0-ce69-4b78-85ca-b1c2743d385d" providerId="ADAL" clId="{E128AE3D-54F2-4F41-A118-E1ACD1F40EE4}" dt="2023-03-09T22:05:42.897" v="5" actId="2696"/>
        <pc:sldMkLst>
          <pc:docMk/>
          <pc:sldMk cId="1496386399" sldId="466"/>
        </pc:sldMkLst>
      </pc:sldChg>
      <pc:sldChg chg="add del">
        <pc:chgData name="Luis Felipe Giraldo Trujillo" userId="9e5f2ca0-ce69-4b78-85ca-b1c2743d385d" providerId="ADAL" clId="{E128AE3D-54F2-4F41-A118-E1ACD1F40EE4}" dt="2023-03-09T22:16:24.353" v="7" actId="2696"/>
        <pc:sldMkLst>
          <pc:docMk/>
          <pc:sldMk cId="3586602245" sldId="466"/>
        </pc:sldMkLst>
      </pc:sldChg>
      <pc:sldChg chg="new">
        <pc:chgData name="Luis Felipe Giraldo Trujillo" userId="9e5f2ca0-ce69-4b78-85ca-b1c2743d385d" providerId="ADAL" clId="{E128AE3D-54F2-4F41-A118-E1ACD1F40EE4}" dt="2023-03-09T22:03:53.030" v="0" actId="680"/>
        <pc:sldMkLst>
          <pc:docMk/>
          <pc:sldMk cId="593058065" sldId="473"/>
        </pc:sldMkLst>
      </pc:sldChg>
      <pc:sldChg chg="delSp modSp add del mod">
        <pc:chgData name="Luis Felipe Giraldo Trujillo" userId="9e5f2ca0-ce69-4b78-85ca-b1c2743d385d" providerId="ADAL" clId="{E128AE3D-54F2-4F41-A118-E1ACD1F40EE4}" dt="2023-03-09T22:21:05.232" v="114" actId="47"/>
        <pc:sldMkLst>
          <pc:docMk/>
          <pc:sldMk cId="1599497432" sldId="474"/>
        </pc:sldMkLst>
        <pc:spChg chg="del">
          <ac:chgData name="Luis Felipe Giraldo Trujillo" userId="9e5f2ca0-ce69-4b78-85ca-b1c2743d385d" providerId="ADAL" clId="{E128AE3D-54F2-4F41-A118-E1ACD1F40EE4}" dt="2023-03-09T22:19:03.531" v="11" actId="478"/>
          <ac:spMkLst>
            <pc:docMk/>
            <pc:sldMk cId="1599497432" sldId="474"/>
            <ac:spMk id="7" creationId="{C08FB656-79BC-4C95-93F9-0593F72960F7}"/>
          </ac:spMkLst>
        </pc:spChg>
        <pc:spChg chg="mod">
          <ac:chgData name="Luis Felipe Giraldo Trujillo" userId="9e5f2ca0-ce69-4b78-85ca-b1c2743d385d" providerId="ADAL" clId="{E128AE3D-54F2-4F41-A118-E1ACD1F40EE4}" dt="2023-03-09T22:19:09.215" v="33" actId="20577"/>
          <ac:spMkLst>
            <pc:docMk/>
            <pc:sldMk cId="1599497432" sldId="474"/>
            <ac:spMk id="8" creationId="{FA2EBFCF-E7AA-4F98-AD19-22FF1328C789}"/>
          </ac:spMkLst>
        </pc:spChg>
        <pc:spChg chg="mod">
          <ac:chgData name="Luis Felipe Giraldo Trujillo" userId="9e5f2ca0-ce69-4b78-85ca-b1c2743d385d" providerId="ADAL" clId="{E128AE3D-54F2-4F41-A118-E1ACD1F40EE4}" dt="2023-03-09T22:19:17.704" v="65" actId="14100"/>
          <ac:spMkLst>
            <pc:docMk/>
            <pc:sldMk cId="1599497432" sldId="474"/>
            <ac:spMk id="9" creationId="{6C704031-0392-4D8D-9DDE-1CDA82F765A2}"/>
          </ac:spMkLst>
        </pc:spChg>
      </pc:sldChg>
    </pc:docChg>
  </pc:docChgLst>
  <pc:docChgLst>
    <pc:chgData name="Luis Felipe Giraldo Trujillo" userId="9e5f2ca0-ce69-4b78-85ca-b1c2743d385d" providerId="ADAL" clId="{992D0009-164D-483B-A50F-4223226751DD}"/>
    <pc:docChg chg="undo redo custSel addSld delSld modSld sldOrd">
      <pc:chgData name="Luis Felipe Giraldo Trujillo" userId="9e5f2ca0-ce69-4b78-85ca-b1c2743d385d" providerId="ADAL" clId="{992D0009-164D-483B-A50F-4223226751DD}" dt="2023-02-24T03:55:31.909" v="7072" actId="1076"/>
      <pc:docMkLst>
        <pc:docMk/>
      </pc:docMkLst>
      <pc:sldChg chg="addSp delSp modSp add mod delAnim">
        <pc:chgData name="Luis Felipe Giraldo Trujillo" userId="9e5f2ca0-ce69-4b78-85ca-b1c2743d385d" providerId="ADAL" clId="{992D0009-164D-483B-A50F-4223226751DD}" dt="2023-02-23T19:50:52.523" v="4557" actId="20577"/>
        <pc:sldMkLst>
          <pc:docMk/>
          <pc:sldMk cId="2005579731" sldId="257"/>
        </pc:sldMkLst>
        <pc:spChg chg="add mod">
          <ac:chgData name="Luis Felipe Giraldo Trujillo" userId="9e5f2ca0-ce69-4b78-85ca-b1c2743d385d" providerId="ADAL" clId="{992D0009-164D-483B-A50F-4223226751DD}" dt="2023-02-23T19:50:52.523" v="4557" actId="20577"/>
          <ac:spMkLst>
            <pc:docMk/>
            <pc:sldMk cId="2005579731" sldId="257"/>
            <ac:spMk id="2" creationId="{E0B006BF-CF49-8200-B4C4-AEBCE6323EBE}"/>
          </ac:spMkLst>
        </pc:spChg>
        <pc:spChg chg="del mod">
          <ac:chgData name="Luis Felipe Giraldo Trujillo" userId="9e5f2ca0-ce69-4b78-85ca-b1c2743d385d" providerId="ADAL" clId="{992D0009-164D-483B-A50F-4223226751DD}" dt="2023-02-23T19:50:49.388" v="4554" actId="478"/>
          <ac:spMkLst>
            <pc:docMk/>
            <pc:sldMk cId="2005579731" sldId="257"/>
            <ac:spMk id="21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19:50:04.700" v="4550" actId="113"/>
          <ac:spMkLst>
            <pc:docMk/>
            <pc:sldMk cId="2005579731" sldId="257"/>
            <ac:spMk id="23" creationId="{64A7E784-D8E9-473D-83A2-FEA36B239C50}"/>
          </ac:spMkLst>
        </pc:spChg>
      </pc:sldChg>
      <pc:sldChg chg="addSp delSp modSp add del mod ord">
        <pc:chgData name="Luis Felipe Giraldo Trujillo" userId="9e5f2ca0-ce69-4b78-85ca-b1c2743d385d" providerId="ADAL" clId="{992D0009-164D-483B-A50F-4223226751DD}" dt="2023-02-23T04:40:10.954" v="667" actId="1076"/>
        <pc:sldMkLst>
          <pc:docMk/>
          <pc:sldMk cId="0" sldId="258"/>
        </pc:sldMkLst>
        <pc:spChg chg="mod">
          <ac:chgData name="Luis Felipe Giraldo Trujillo" userId="9e5f2ca0-ce69-4b78-85ca-b1c2743d385d" providerId="ADAL" clId="{992D0009-164D-483B-A50F-4223226751DD}" dt="2023-02-23T04:40:10.954" v="667" actId="1076"/>
          <ac:spMkLst>
            <pc:docMk/>
            <pc:sldMk cId="0" sldId="258"/>
            <ac:spMk id="2" creationId="{753E6372-E057-409E-AEAE-422127485BCA}"/>
          </ac:spMkLst>
        </pc:spChg>
        <pc:spChg chg="add del">
          <ac:chgData name="Luis Felipe Giraldo Trujillo" userId="9e5f2ca0-ce69-4b78-85ca-b1c2743d385d" providerId="ADAL" clId="{992D0009-164D-483B-A50F-4223226751DD}" dt="2023-02-23T04:25:06.608" v="176" actId="22"/>
          <ac:spMkLst>
            <pc:docMk/>
            <pc:sldMk cId="0" sldId="258"/>
            <ac:spMk id="5" creationId="{4ECC83F7-BBFA-83BF-A683-6D2825A65073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3T19:50:23.100" v="4552" actId="1076"/>
        <pc:sldMkLst>
          <pc:docMk/>
          <pc:sldMk cId="2032545258" sldId="259"/>
        </pc:sldMkLst>
        <pc:spChg chg="mod">
          <ac:chgData name="Luis Felipe Giraldo Trujillo" userId="9e5f2ca0-ce69-4b78-85ca-b1c2743d385d" providerId="ADAL" clId="{992D0009-164D-483B-A50F-4223226751DD}" dt="2023-02-23T19:50:23.100" v="4552" actId="1076"/>
          <ac:spMkLst>
            <pc:docMk/>
            <pc:sldMk cId="2032545258" sldId="259"/>
            <ac:spMk id="7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19:50:20.107" v="4551"/>
          <ac:spMkLst>
            <pc:docMk/>
            <pc:sldMk cId="2032545258" sldId="259"/>
            <ac:spMk id="12" creationId="{F290BC7C-F88C-4100-9B00-9456BAC6CA6B}"/>
          </ac:spMkLst>
        </pc:spChg>
      </pc:sldChg>
      <pc:sldChg chg="del">
        <pc:chgData name="Luis Felipe Giraldo Trujillo" userId="9e5f2ca0-ce69-4b78-85ca-b1c2743d385d" providerId="ADAL" clId="{992D0009-164D-483B-A50F-4223226751DD}" dt="2023-02-23T04:23:58.784" v="132" actId="47"/>
        <pc:sldMkLst>
          <pc:docMk/>
          <pc:sldMk cId="2840263423" sldId="260"/>
        </pc:sldMkLst>
      </pc:sldChg>
      <pc:sldChg chg="modSp add mod">
        <pc:chgData name="Luis Felipe Giraldo Trujillo" userId="9e5f2ca0-ce69-4b78-85ca-b1c2743d385d" providerId="ADAL" clId="{992D0009-164D-483B-A50F-4223226751DD}" dt="2023-02-23T21:29:43.519" v="4584"/>
        <pc:sldMkLst>
          <pc:docMk/>
          <pc:sldMk cId="1508742774" sldId="261"/>
        </pc:sldMkLst>
        <pc:spChg chg="mod">
          <ac:chgData name="Luis Felipe Giraldo Trujillo" userId="9e5f2ca0-ce69-4b78-85ca-b1c2743d385d" providerId="ADAL" clId="{992D0009-164D-483B-A50F-4223226751DD}" dt="2023-02-23T19:51:55.029" v="4560" actId="1076"/>
          <ac:spMkLst>
            <pc:docMk/>
            <pc:sldMk cId="1508742774" sldId="261"/>
            <ac:spMk id="3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21:29:43.519" v="4584"/>
          <ac:spMkLst>
            <pc:docMk/>
            <pc:sldMk cId="1508742774" sldId="261"/>
            <ac:spMk id="26" creationId="{B90F8457-7201-4C95-BA00-F90E85F3D78E}"/>
          </ac:spMkLst>
        </pc:spChg>
      </pc:sldChg>
      <pc:sldChg chg="del">
        <pc:chgData name="Luis Felipe Giraldo Trujillo" userId="9e5f2ca0-ce69-4b78-85ca-b1c2743d385d" providerId="ADAL" clId="{992D0009-164D-483B-A50F-4223226751DD}" dt="2023-02-23T04:18:27.656" v="65" actId="47"/>
        <pc:sldMkLst>
          <pc:docMk/>
          <pc:sldMk cId="2986180273" sldId="261"/>
        </pc:sldMkLst>
      </pc:sldChg>
      <pc:sldChg chg="modSp add mod">
        <pc:chgData name="Luis Felipe Giraldo Trujillo" userId="9e5f2ca0-ce69-4b78-85ca-b1c2743d385d" providerId="ADAL" clId="{992D0009-164D-483B-A50F-4223226751DD}" dt="2023-02-23T21:29:40.146" v="4583" actId="20577"/>
        <pc:sldMkLst>
          <pc:docMk/>
          <pc:sldMk cId="1421788466" sldId="262"/>
        </pc:sldMkLst>
        <pc:spChg chg="mod">
          <ac:chgData name="Luis Felipe Giraldo Trujillo" userId="9e5f2ca0-ce69-4b78-85ca-b1c2743d385d" providerId="ADAL" clId="{992D0009-164D-483B-A50F-4223226751DD}" dt="2023-02-23T19:51:36.414" v="4559" actId="1076"/>
          <ac:spMkLst>
            <pc:docMk/>
            <pc:sldMk cId="1421788466" sldId="262"/>
            <ac:spMk id="3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21:29:40.146" v="4583" actId="20577"/>
          <ac:spMkLst>
            <pc:docMk/>
            <pc:sldMk cId="1421788466" sldId="262"/>
            <ac:spMk id="26" creationId="{51AF1E27-5A8F-4EDE-B7B7-E247E26A9D9F}"/>
          </ac:spMkLst>
        </pc:spChg>
      </pc:sldChg>
      <pc:sldChg chg="del">
        <pc:chgData name="Luis Felipe Giraldo Trujillo" userId="9e5f2ca0-ce69-4b78-85ca-b1c2743d385d" providerId="ADAL" clId="{992D0009-164D-483B-A50F-4223226751DD}" dt="2023-02-23T04:18:28.606" v="66" actId="47"/>
        <pc:sldMkLst>
          <pc:docMk/>
          <pc:sldMk cId="3649801262" sldId="262"/>
        </pc:sldMkLst>
      </pc:sldChg>
      <pc:sldChg chg="modSp add mod">
        <pc:chgData name="Luis Felipe Giraldo Trujillo" userId="9e5f2ca0-ce69-4b78-85ca-b1c2743d385d" providerId="ADAL" clId="{992D0009-164D-483B-A50F-4223226751DD}" dt="2023-02-23T21:29:45.495" v="4585"/>
        <pc:sldMkLst>
          <pc:docMk/>
          <pc:sldMk cId="188682662" sldId="263"/>
        </pc:sldMkLst>
        <pc:spChg chg="mod">
          <ac:chgData name="Luis Felipe Giraldo Trujillo" userId="9e5f2ca0-ce69-4b78-85ca-b1c2743d385d" providerId="ADAL" clId="{992D0009-164D-483B-A50F-4223226751DD}" dt="2023-02-23T19:52:16.438" v="4561" actId="1076"/>
          <ac:spMkLst>
            <pc:docMk/>
            <pc:sldMk cId="188682662" sldId="263"/>
            <ac:spMk id="3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21:29:45.495" v="4585"/>
          <ac:spMkLst>
            <pc:docMk/>
            <pc:sldMk cId="188682662" sldId="263"/>
            <ac:spMk id="11" creationId="{A0495DB9-3DF1-42CA-AE78-D17DD0B5C2B0}"/>
          </ac:spMkLst>
        </pc:spChg>
      </pc:sldChg>
      <pc:sldChg chg="del">
        <pc:chgData name="Luis Felipe Giraldo Trujillo" userId="9e5f2ca0-ce69-4b78-85ca-b1c2743d385d" providerId="ADAL" clId="{992D0009-164D-483B-A50F-4223226751DD}" dt="2023-02-23T04:18:30.286" v="67" actId="47"/>
        <pc:sldMkLst>
          <pc:docMk/>
          <pc:sldMk cId="2456659830" sldId="263"/>
        </pc:sldMkLst>
      </pc:sldChg>
      <pc:sldChg chg="del">
        <pc:chgData name="Luis Felipe Giraldo Trujillo" userId="9e5f2ca0-ce69-4b78-85ca-b1c2743d385d" providerId="ADAL" clId="{992D0009-164D-483B-A50F-4223226751DD}" dt="2023-02-23T04:18:35.941" v="68" actId="47"/>
        <pc:sldMkLst>
          <pc:docMk/>
          <pc:sldMk cId="367343837" sldId="264"/>
        </pc:sldMkLst>
      </pc:sldChg>
      <pc:sldChg chg="modSp add mod">
        <pc:chgData name="Luis Felipe Giraldo Trujillo" userId="9e5f2ca0-ce69-4b78-85ca-b1c2743d385d" providerId="ADAL" clId="{992D0009-164D-483B-A50F-4223226751DD}" dt="2023-02-23T21:29:48.359" v="4586"/>
        <pc:sldMkLst>
          <pc:docMk/>
          <pc:sldMk cId="1676447605" sldId="264"/>
        </pc:sldMkLst>
        <pc:spChg chg="mod">
          <ac:chgData name="Luis Felipe Giraldo Trujillo" userId="9e5f2ca0-ce69-4b78-85ca-b1c2743d385d" providerId="ADAL" clId="{992D0009-164D-483B-A50F-4223226751DD}" dt="2023-02-23T21:29:48.359" v="4586"/>
          <ac:spMkLst>
            <pc:docMk/>
            <pc:sldMk cId="1676447605" sldId="264"/>
            <ac:spMk id="11" creationId="{31A5037A-438D-4816-93FA-32D81FE14BA1}"/>
          </ac:spMkLst>
        </pc:spChg>
      </pc:sldChg>
      <pc:sldChg chg="del">
        <pc:chgData name="Luis Felipe Giraldo Trujillo" userId="9e5f2ca0-ce69-4b78-85ca-b1c2743d385d" providerId="ADAL" clId="{992D0009-164D-483B-A50F-4223226751DD}" dt="2023-02-23T04:18:36.606" v="69" actId="47"/>
        <pc:sldMkLst>
          <pc:docMk/>
          <pc:sldMk cId="2899035932" sldId="265"/>
        </pc:sldMkLst>
      </pc:sldChg>
      <pc:sldChg chg="del">
        <pc:chgData name="Luis Felipe Giraldo Trujillo" userId="9e5f2ca0-ce69-4b78-85ca-b1c2743d385d" providerId="ADAL" clId="{992D0009-164D-483B-A50F-4223226751DD}" dt="2023-02-23T04:18:37.353" v="70" actId="47"/>
        <pc:sldMkLst>
          <pc:docMk/>
          <pc:sldMk cId="596043878" sldId="266"/>
        </pc:sldMkLst>
      </pc:sldChg>
      <pc:sldChg chg="addSp delSp modSp add mod">
        <pc:chgData name="Luis Felipe Giraldo Trujillo" userId="9e5f2ca0-ce69-4b78-85ca-b1c2743d385d" providerId="ADAL" clId="{992D0009-164D-483B-A50F-4223226751DD}" dt="2023-02-24T02:54:36.809" v="6139" actId="20577"/>
        <pc:sldMkLst>
          <pc:docMk/>
          <pc:sldMk cId="1526285445" sldId="267"/>
        </pc:sldMkLst>
        <pc:spChg chg="del">
          <ac:chgData name="Luis Felipe Giraldo Trujillo" userId="9e5f2ca0-ce69-4b78-85ca-b1c2743d385d" providerId="ADAL" clId="{992D0009-164D-483B-A50F-4223226751DD}" dt="2023-02-23T21:42:22.776" v="4719" actId="478"/>
          <ac:spMkLst>
            <pc:docMk/>
            <pc:sldMk cId="1526285445" sldId="267"/>
            <ac:spMk id="2" creationId="{D3A0EE9A-CF6D-434A-8168-9CDFD7456041}"/>
          </ac:spMkLst>
        </pc:spChg>
        <pc:spChg chg="add mod">
          <ac:chgData name="Luis Felipe Giraldo Trujillo" userId="9e5f2ca0-ce69-4b78-85ca-b1c2743d385d" providerId="ADAL" clId="{992D0009-164D-483B-A50F-4223226751DD}" dt="2023-02-23T21:41:48.853" v="4709" actId="1076"/>
          <ac:spMkLst>
            <pc:docMk/>
            <pc:sldMk cId="1526285445" sldId="267"/>
            <ac:spMk id="4" creationId="{363277E6-9B92-E700-3257-980127F5E7C5}"/>
          </ac:spMkLst>
        </pc:spChg>
        <pc:spChg chg="mod">
          <ac:chgData name="Luis Felipe Giraldo Trujillo" userId="9e5f2ca0-ce69-4b78-85ca-b1c2743d385d" providerId="ADAL" clId="{992D0009-164D-483B-A50F-4223226751DD}" dt="2023-02-23T21:33:57.227" v="4694" actId="14100"/>
          <ac:spMkLst>
            <pc:docMk/>
            <pc:sldMk cId="1526285445" sldId="267"/>
            <ac:spMk id="5" creationId="{E8CC25D7-4BB0-45D4-90A6-0DEC1B1690B4}"/>
          </ac:spMkLst>
        </pc:spChg>
        <pc:spChg chg="mod">
          <ac:chgData name="Luis Felipe Giraldo Trujillo" userId="9e5f2ca0-ce69-4b78-85ca-b1c2743d385d" providerId="ADAL" clId="{992D0009-164D-483B-A50F-4223226751DD}" dt="2023-02-23T21:41:50.943" v="4711" actId="20577"/>
          <ac:spMkLst>
            <pc:docMk/>
            <pc:sldMk cId="1526285445" sldId="267"/>
            <ac:spMk id="6" creationId="{34575F5E-0822-4646-816E-C7F6D747958F}"/>
          </ac:spMkLst>
        </pc:spChg>
        <pc:spChg chg="del mod">
          <ac:chgData name="Luis Felipe Giraldo Trujillo" userId="9e5f2ca0-ce69-4b78-85ca-b1c2743d385d" providerId="ADAL" clId="{992D0009-164D-483B-A50F-4223226751DD}" dt="2023-02-23T21:41:24.989" v="4700" actId="478"/>
          <ac:spMkLst>
            <pc:docMk/>
            <pc:sldMk cId="1526285445" sldId="267"/>
            <ac:spMk id="7" creationId="{8FC2518C-CC89-4330-921A-413F9E99D247}"/>
          </ac:spMkLst>
        </pc:spChg>
        <pc:spChg chg="del">
          <ac:chgData name="Luis Felipe Giraldo Trujillo" userId="9e5f2ca0-ce69-4b78-85ca-b1c2743d385d" providerId="ADAL" clId="{992D0009-164D-483B-A50F-4223226751DD}" dt="2023-02-23T21:42:22.776" v="4719" actId="478"/>
          <ac:spMkLst>
            <pc:docMk/>
            <pc:sldMk cId="1526285445" sldId="267"/>
            <ac:spMk id="8" creationId="{0963F44C-A1A0-41AB-A3C8-FEC2AD1ED32D}"/>
          </ac:spMkLst>
        </pc:spChg>
        <pc:spChg chg="add mod">
          <ac:chgData name="Luis Felipe Giraldo Trujillo" userId="9e5f2ca0-ce69-4b78-85ca-b1c2743d385d" providerId="ADAL" clId="{992D0009-164D-483B-A50F-4223226751DD}" dt="2023-02-23T21:41:53.691" v="4712" actId="1076"/>
          <ac:spMkLst>
            <pc:docMk/>
            <pc:sldMk cId="1526285445" sldId="267"/>
            <ac:spMk id="9" creationId="{0841142F-AC19-D21E-D215-00E303C2B1DD}"/>
          </ac:spMkLst>
        </pc:spChg>
        <pc:spChg chg="add mod">
          <ac:chgData name="Luis Felipe Giraldo Trujillo" userId="9e5f2ca0-ce69-4b78-85ca-b1c2743d385d" providerId="ADAL" clId="{992D0009-164D-483B-A50F-4223226751DD}" dt="2023-02-23T21:42:11.180" v="4717" actId="1076"/>
          <ac:spMkLst>
            <pc:docMk/>
            <pc:sldMk cId="1526285445" sldId="267"/>
            <ac:spMk id="10" creationId="{0FDAFBA0-3D82-71B0-21AB-066EE6B40432}"/>
          </ac:spMkLst>
        </pc:spChg>
        <pc:spChg chg="add mod ord">
          <ac:chgData name="Luis Felipe Giraldo Trujillo" userId="9e5f2ca0-ce69-4b78-85ca-b1c2743d385d" providerId="ADAL" clId="{992D0009-164D-483B-A50F-4223226751DD}" dt="2023-02-23T21:53:55.965" v="4899" actId="20577"/>
          <ac:spMkLst>
            <pc:docMk/>
            <pc:sldMk cId="1526285445" sldId="267"/>
            <ac:spMk id="11" creationId="{436D1DC4-6780-00F0-42A2-CE7FC583BBC3}"/>
          </ac:spMkLst>
        </pc:spChg>
        <pc:spChg chg="del">
          <ac:chgData name="Luis Felipe Giraldo Trujillo" userId="9e5f2ca0-ce69-4b78-85ca-b1c2743d385d" providerId="ADAL" clId="{992D0009-164D-483B-A50F-4223226751DD}" dt="2023-02-23T21:42:22.776" v="4719" actId="478"/>
          <ac:spMkLst>
            <pc:docMk/>
            <pc:sldMk cId="1526285445" sldId="267"/>
            <ac:spMk id="22" creationId="{A2326972-D526-4BD2-8EE7-B964271D5B04}"/>
          </ac:spMkLst>
        </pc:spChg>
        <pc:spChg chg="mod">
          <ac:chgData name="Luis Felipe Giraldo Trujillo" userId="9e5f2ca0-ce69-4b78-85ca-b1c2743d385d" providerId="ADAL" clId="{992D0009-164D-483B-A50F-4223226751DD}" dt="2023-02-24T02:54:36.809" v="6139" actId="20577"/>
          <ac:spMkLst>
            <pc:docMk/>
            <pc:sldMk cId="1526285445" sldId="267"/>
            <ac:spMk id="24" creationId="{84547D1C-267A-4A18-A74D-960DF2EBF56A}"/>
          </ac:spMkLst>
        </pc:spChg>
        <pc:grpChg chg="del">
          <ac:chgData name="Luis Felipe Giraldo Trujillo" userId="9e5f2ca0-ce69-4b78-85ca-b1c2743d385d" providerId="ADAL" clId="{992D0009-164D-483B-A50F-4223226751DD}" dt="2023-02-23T21:42:19.838" v="4718" actId="478"/>
          <ac:grpSpMkLst>
            <pc:docMk/>
            <pc:sldMk cId="1526285445" sldId="267"/>
            <ac:grpSpMk id="21" creationId="{6DEFE86B-C5C8-4837-B7E0-55082618367B}"/>
          </ac:grpSpMkLst>
        </pc:grpChg>
        <pc:picChg chg="add del mod">
          <ac:chgData name="Luis Felipe Giraldo Trujillo" userId="9e5f2ca0-ce69-4b78-85ca-b1c2743d385d" providerId="ADAL" clId="{992D0009-164D-483B-A50F-4223226751DD}" dt="2023-02-23T21:56:31.968" v="4900" actId="478"/>
          <ac:picMkLst>
            <pc:docMk/>
            <pc:sldMk cId="1526285445" sldId="267"/>
            <ac:picMk id="13" creationId="{EF7489EE-8203-5FC0-688E-C674F8753EA6}"/>
          </ac:picMkLst>
        </pc:picChg>
        <pc:picChg chg="add mod">
          <ac:chgData name="Luis Felipe Giraldo Trujillo" userId="9e5f2ca0-ce69-4b78-85ca-b1c2743d385d" providerId="ADAL" clId="{992D0009-164D-483B-A50F-4223226751DD}" dt="2023-02-23T21:56:36.997" v="4905" actId="14100"/>
          <ac:picMkLst>
            <pc:docMk/>
            <pc:sldMk cId="1526285445" sldId="267"/>
            <ac:picMk id="25" creationId="{C5B3860B-29C7-2EEA-1E09-FBD9EF345F1B}"/>
          </ac:picMkLst>
        </pc:picChg>
        <pc:cxnChg chg="mod">
          <ac:chgData name="Luis Felipe Giraldo Trujillo" userId="9e5f2ca0-ce69-4b78-85ca-b1c2743d385d" providerId="ADAL" clId="{992D0009-164D-483B-A50F-4223226751DD}" dt="2023-02-23T21:42:19.838" v="4718" actId="478"/>
          <ac:cxnSpMkLst>
            <pc:docMk/>
            <pc:sldMk cId="1526285445" sldId="267"/>
            <ac:cxnSpMk id="17" creationId="{A8AF6390-1A69-424F-99DC-CBFCFDFECD08}"/>
          </ac:cxnSpMkLst>
        </pc:cxnChg>
        <pc:cxnChg chg="mod">
          <ac:chgData name="Luis Felipe Giraldo Trujillo" userId="9e5f2ca0-ce69-4b78-85ca-b1c2743d385d" providerId="ADAL" clId="{992D0009-164D-483B-A50F-4223226751DD}" dt="2023-02-23T21:42:19.838" v="4718" actId="478"/>
          <ac:cxnSpMkLst>
            <pc:docMk/>
            <pc:sldMk cId="1526285445" sldId="267"/>
            <ac:cxnSpMk id="18" creationId="{E9F7F186-BCFE-406E-888D-8A808833EC96}"/>
          </ac:cxnSpMkLst>
        </pc:cxnChg>
      </pc:sldChg>
      <pc:sldChg chg="del">
        <pc:chgData name="Luis Felipe Giraldo Trujillo" userId="9e5f2ca0-ce69-4b78-85ca-b1c2743d385d" providerId="ADAL" clId="{992D0009-164D-483B-A50F-4223226751DD}" dt="2023-02-23T04:25:25.316" v="179" actId="47"/>
        <pc:sldMkLst>
          <pc:docMk/>
          <pc:sldMk cId="4163980863" sldId="267"/>
        </pc:sldMkLst>
      </pc:sldChg>
      <pc:sldChg chg="add del">
        <pc:chgData name="Luis Felipe Giraldo Trujillo" userId="9e5f2ca0-ce69-4b78-85ca-b1c2743d385d" providerId="ADAL" clId="{992D0009-164D-483B-A50F-4223226751DD}" dt="2023-02-23T21:32:08.823" v="4613" actId="47"/>
        <pc:sldMkLst>
          <pc:docMk/>
          <pc:sldMk cId="3162554726" sldId="268"/>
        </pc:sldMkLst>
      </pc:sldChg>
      <pc:sldChg chg="del">
        <pc:chgData name="Luis Felipe Giraldo Trujillo" userId="9e5f2ca0-ce69-4b78-85ca-b1c2743d385d" providerId="ADAL" clId="{992D0009-164D-483B-A50F-4223226751DD}" dt="2023-02-23T04:18:37.840" v="71" actId="47"/>
        <pc:sldMkLst>
          <pc:docMk/>
          <pc:sldMk cId="3862456034" sldId="268"/>
        </pc:sldMkLst>
      </pc:sldChg>
      <pc:sldChg chg="del">
        <pc:chgData name="Luis Felipe Giraldo Trujillo" userId="9e5f2ca0-ce69-4b78-85ca-b1c2743d385d" providerId="ADAL" clId="{992D0009-164D-483B-A50F-4223226751DD}" dt="2023-02-23T04:19:08.660" v="74" actId="47"/>
        <pc:sldMkLst>
          <pc:docMk/>
          <pc:sldMk cId="2097531918" sldId="269"/>
        </pc:sldMkLst>
      </pc:sldChg>
      <pc:sldChg chg="modSp del mod">
        <pc:chgData name="Luis Felipe Giraldo Trujillo" userId="9e5f2ca0-ce69-4b78-85ca-b1c2743d385d" providerId="ADAL" clId="{992D0009-164D-483B-A50F-4223226751DD}" dt="2023-02-23T04:26:18.977" v="238" actId="47"/>
        <pc:sldMkLst>
          <pc:docMk/>
          <pc:sldMk cId="941367188" sldId="270"/>
        </pc:sldMkLst>
        <pc:spChg chg="mod">
          <ac:chgData name="Luis Felipe Giraldo Trujillo" userId="9e5f2ca0-ce69-4b78-85ca-b1c2743d385d" providerId="ADAL" clId="{992D0009-164D-483B-A50F-4223226751DD}" dt="2023-02-23T04:19:02.873" v="73" actId="20577"/>
          <ac:spMkLst>
            <pc:docMk/>
            <pc:sldMk cId="941367188" sldId="270"/>
            <ac:spMk id="3" creationId="{400A4CB9-3F91-4B1B-951A-7962690C6E4E}"/>
          </ac:spMkLst>
        </pc:spChg>
      </pc:sldChg>
      <pc:sldChg chg="del">
        <pc:chgData name="Luis Felipe Giraldo Trujillo" userId="9e5f2ca0-ce69-4b78-85ca-b1c2743d385d" providerId="ADAL" clId="{992D0009-164D-483B-A50F-4223226751DD}" dt="2023-02-23T04:19:08.660" v="74" actId="47"/>
        <pc:sldMkLst>
          <pc:docMk/>
          <pc:sldMk cId="743437135" sldId="271"/>
        </pc:sldMkLst>
      </pc:sldChg>
      <pc:sldChg chg="del">
        <pc:chgData name="Luis Felipe Giraldo Trujillo" userId="9e5f2ca0-ce69-4b78-85ca-b1c2743d385d" providerId="ADAL" clId="{992D0009-164D-483B-A50F-4223226751DD}" dt="2023-02-23T04:19:08.660" v="74" actId="47"/>
        <pc:sldMkLst>
          <pc:docMk/>
          <pc:sldMk cId="445822590" sldId="272"/>
        </pc:sldMkLst>
      </pc:sldChg>
      <pc:sldChg chg="del">
        <pc:chgData name="Luis Felipe Giraldo Trujillo" userId="9e5f2ca0-ce69-4b78-85ca-b1c2743d385d" providerId="ADAL" clId="{992D0009-164D-483B-A50F-4223226751DD}" dt="2023-02-23T04:19:08.660" v="74" actId="47"/>
        <pc:sldMkLst>
          <pc:docMk/>
          <pc:sldMk cId="3689224013" sldId="273"/>
        </pc:sldMkLst>
      </pc:sldChg>
      <pc:sldChg chg="del">
        <pc:chgData name="Luis Felipe Giraldo Trujillo" userId="9e5f2ca0-ce69-4b78-85ca-b1c2743d385d" providerId="ADAL" clId="{992D0009-164D-483B-A50F-4223226751DD}" dt="2023-02-23T04:19:08.660" v="74" actId="47"/>
        <pc:sldMkLst>
          <pc:docMk/>
          <pc:sldMk cId="3513725312" sldId="274"/>
        </pc:sldMkLst>
      </pc:sldChg>
      <pc:sldChg chg="del">
        <pc:chgData name="Luis Felipe Giraldo Trujillo" userId="9e5f2ca0-ce69-4b78-85ca-b1c2743d385d" providerId="ADAL" clId="{992D0009-164D-483B-A50F-4223226751DD}" dt="2023-02-23T04:19:08.660" v="74" actId="47"/>
        <pc:sldMkLst>
          <pc:docMk/>
          <pc:sldMk cId="2826478607" sldId="275"/>
        </pc:sldMkLst>
      </pc:sldChg>
      <pc:sldChg chg="addSp delSp modSp mod">
        <pc:chgData name="Luis Felipe Giraldo Trujillo" userId="9e5f2ca0-ce69-4b78-85ca-b1c2743d385d" providerId="ADAL" clId="{992D0009-164D-483B-A50F-4223226751DD}" dt="2023-02-23T04:32:49.603" v="449" actId="403"/>
        <pc:sldMkLst>
          <pc:docMk/>
          <pc:sldMk cId="3649856937" sldId="276"/>
        </pc:sldMkLst>
        <pc:spChg chg="del">
          <ac:chgData name="Luis Felipe Giraldo Trujillo" userId="9e5f2ca0-ce69-4b78-85ca-b1c2743d385d" providerId="ADAL" clId="{992D0009-164D-483B-A50F-4223226751DD}" dt="2023-02-23T04:19:13.482" v="75" actId="478"/>
          <ac:spMkLst>
            <pc:docMk/>
            <pc:sldMk cId="3649856937" sldId="276"/>
            <ac:spMk id="3" creationId="{AD566BF4-D0EE-475A-AA1D-EE44EAD5A196}"/>
          </ac:spMkLst>
        </pc:spChg>
        <pc:spChg chg="add del mod">
          <ac:chgData name="Luis Felipe Giraldo Trujillo" userId="9e5f2ca0-ce69-4b78-85ca-b1c2743d385d" providerId="ADAL" clId="{992D0009-164D-483B-A50F-4223226751DD}" dt="2023-02-23T04:19:15.614" v="76" actId="478"/>
          <ac:spMkLst>
            <pc:docMk/>
            <pc:sldMk cId="3649856937" sldId="276"/>
            <ac:spMk id="4" creationId="{B2E8D244-B740-1635-386A-D81976EA3165}"/>
          </ac:spMkLst>
        </pc:spChg>
        <pc:spChg chg="del">
          <ac:chgData name="Luis Felipe Giraldo Trujillo" userId="9e5f2ca0-ce69-4b78-85ca-b1c2743d385d" providerId="ADAL" clId="{992D0009-164D-483B-A50F-4223226751DD}" dt="2023-02-23T04:26:33.045" v="239" actId="478"/>
          <ac:spMkLst>
            <pc:docMk/>
            <pc:sldMk cId="3649856937" sldId="276"/>
            <ac:spMk id="5" creationId="{001C99B1-B4FC-4227-9D3F-95AD8EF6B815}"/>
          </ac:spMkLst>
        </pc:spChg>
        <pc:spChg chg="del">
          <ac:chgData name="Luis Felipe Giraldo Trujillo" userId="9e5f2ca0-ce69-4b78-85ca-b1c2743d385d" providerId="ADAL" clId="{992D0009-164D-483B-A50F-4223226751DD}" dt="2023-02-23T04:26:33.045" v="239" actId="478"/>
          <ac:spMkLst>
            <pc:docMk/>
            <pc:sldMk cId="3649856937" sldId="276"/>
            <ac:spMk id="6" creationId="{BD9A354F-36D8-4DA0-8EF8-5340329EEBF4}"/>
          </ac:spMkLst>
        </pc:spChg>
        <pc:spChg chg="del">
          <ac:chgData name="Luis Felipe Giraldo Trujillo" userId="9e5f2ca0-ce69-4b78-85ca-b1c2743d385d" providerId="ADAL" clId="{992D0009-164D-483B-A50F-4223226751DD}" dt="2023-02-23T04:26:33.045" v="239" actId="478"/>
          <ac:spMkLst>
            <pc:docMk/>
            <pc:sldMk cId="3649856937" sldId="276"/>
            <ac:spMk id="7" creationId="{9BDE1BAF-4859-4E55-99B4-1330451FF774}"/>
          </ac:spMkLst>
        </pc:spChg>
        <pc:spChg chg="del">
          <ac:chgData name="Luis Felipe Giraldo Trujillo" userId="9e5f2ca0-ce69-4b78-85ca-b1c2743d385d" providerId="ADAL" clId="{992D0009-164D-483B-A50F-4223226751DD}" dt="2023-02-23T04:26:33.045" v="239" actId="478"/>
          <ac:spMkLst>
            <pc:docMk/>
            <pc:sldMk cId="3649856937" sldId="276"/>
            <ac:spMk id="8" creationId="{F85A30C2-CC42-43A6-8F21-787655773EC3}"/>
          </ac:spMkLst>
        </pc:spChg>
        <pc:spChg chg="del">
          <ac:chgData name="Luis Felipe Giraldo Trujillo" userId="9e5f2ca0-ce69-4b78-85ca-b1c2743d385d" providerId="ADAL" clId="{992D0009-164D-483B-A50F-4223226751DD}" dt="2023-02-23T04:26:33.045" v="239" actId="478"/>
          <ac:spMkLst>
            <pc:docMk/>
            <pc:sldMk cId="3649856937" sldId="276"/>
            <ac:spMk id="9" creationId="{F8E693AA-B606-4B9D-89EC-258370E0AE72}"/>
          </ac:spMkLst>
        </pc:spChg>
        <pc:spChg chg="del">
          <ac:chgData name="Luis Felipe Giraldo Trujillo" userId="9e5f2ca0-ce69-4b78-85ca-b1c2743d385d" providerId="ADAL" clId="{992D0009-164D-483B-A50F-4223226751DD}" dt="2023-02-23T04:26:33.045" v="239" actId="478"/>
          <ac:spMkLst>
            <pc:docMk/>
            <pc:sldMk cId="3649856937" sldId="276"/>
            <ac:spMk id="10" creationId="{43AE1973-28D5-4F6B-A867-D648F3F7D532}"/>
          </ac:spMkLst>
        </pc:spChg>
        <pc:spChg chg="del mod">
          <ac:chgData name="Luis Felipe Giraldo Trujillo" userId="9e5f2ca0-ce69-4b78-85ca-b1c2743d385d" providerId="ADAL" clId="{992D0009-164D-483B-A50F-4223226751DD}" dt="2023-02-23T04:26:33.045" v="239" actId="478"/>
          <ac:spMkLst>
            <pc:docMk/>
            <pc:sldMk cId="3649856937" sldId="276"/>
            <ac:spMk id="11" creationId="{06BE6241-31D7-4A69-A861-2774EA8991A3}"/>
          </ac:spMkLst>
        </pc:spChg>
        <pc:spChg chg="add mod topLvl">
          <ac:chgData name="Luis Felipe Giraldo Trujillo" userId="9e5f2ca0-ce69-4b78-85ca-b1c2743d385d" providerId="ADAL" clId="{992D0009-164D-483B-A50F-4223226751DD}" dt="2023-02-23T04:30:38.565" v="298" actId="165"/>
          <ac:spMkLst>
            <pc:docMk/>
            <pc:sldMk cId="3649856937" sldId="276"/>
            <ac:spMk id="12" creationId="{8E4FD640-49C7-86A8-3438-D805B98D97F9}"/>
          </ac:spMkLst>
        </pc:spChg>
        <pc:spChg chg="add mod topLvl">
          <ac:chgData name="Luis Felipe Giraldo Trujillo" userId="9e5f2ca0-ce69-4b78-85ca-b1c2743d385d" providerId="ADAL" clId="{992D0009-164D-483B-A50F-4223226751DD}" dt="2023-02-23T04:30:38.565" v="298" actId="165"/>
          <ac:spMkLst>
            <pc:docMk/>
            <pc:sldMk cId="3649856937" sldId="276"/>
            <ac:spMk id="14" creationId="{74FD036A-380A-0BD2-18A7-96B48DBF45C2}"/>
          </ac:spMkLst>
        </pc:spChg>
        <pc:spChg chg="add mod topLvl">
          <ac:chgData name="Luis Felipe Giraldo Trujillo" userId="9e5f2ca0-ce69-4b78-85ca-b1c2743d385d" providerId="ADAL" clId="{992D0009-164D-483B-A50F-4223226751DD}" dt="2023-02-23T04:30:38.565" v="298" actId="165"/>
          <ac:spMkLst>
            <pc:docMk/>
            <pc:sldMk cId="3649856937" sldId="276"/>
            <ac:spMk id="16" creationId="{505E3B75-EBAC-0FD9-21A1-F30B5F02E895}"/>
          </ac:spMkLst>
        </pc:spChg>
        <pc:spChg chg="del">
          <ac:chgData name="Luis Felipe Giraldo Trujillo" userId="9e5f2ca0-ce69-4b78-85ca-b1c2743d385d" providerId="ADAL" clId="{992D0009-164D-483B-A50F-4223226751DD}" dt="2023-02-23T04:26:33.045" v="239" actId="478"/>
          <ac:spMkLst>
            <pc:docMk/>
            <pc:sldMk cId="3649856937" sldId="276"/>
            <ac:spMk id="18" creationId="{8DC27447-9781-4058-B6E7-B8D1918646BB}"/>
          </ac:spMkLst>
        </pc:spChg>
        <pc:spChg chg="add mod topLvl">
          <ac:chgData name="Luis Felipe Giraldo Trujillo" userId="9e5f2ca0-ce69-4b78-85ca-b1c2743d385d" providerId="ADAL" clId="{992D0009-164D-483B-A50F-4223226751DD}" dt="2023-02-23T04:30:38.565" v="298" actId="165"/>
          <ac:spMkLst>
            <pc:docMk/>
            <pc:sldMk cId="3649856937" sldId="276"/>
            <ac:spMk id="19" creationId="{04851E01-8A6C-ED7D-0E51-4F9BE62F4107}"/>
          </ac:spMkLst>
        </pc:spChg>
        <pc:spChg chg="add mod topLvl">
          <ac:chgData name="Luis Felipe Giraldo Trujillo" userId="9e5f2ca0-ce69-4b78-85ca-b1c2743d385d" providerId="ADAL" clId="{992D0009-164D-483B-A50F-4223226751DD}" dt="2023-02-23T04:30:38.565" v="298" actId="165"/>
          <ac:spMkLst>
            <pc:docMk/>
            <pc:sldMk cId="3649856937" sldId="276"/>
            <ac:spMk id="20" creationId="{B21054DD-9AF4-7D26-2A71-4DEF377370BC}"/>
          </ac:spMkLst>
        </pc:spChg>
        <pc:spChg chg="add mod topLvl">
          <ac:chgData name="Luis Felipe Giraldo Trujillo" userId="9e5f2ca0-ce69-4b78-85ca-b1c2743d385d" providerId="ADAL" clId="{992D0009-164D-483B-A50F-4223226751DD}" dt="2023-02-23T04:30:38.565" v="298" actId="165"/>
          <ac:spMkLst>
            <pc:docMk/>
            <pc:sldMk cId="3649856937" sldId="276"/>
            <ac:spMk id="21" creationId="{10E68823-32F4-CE22-1CB9-C75F230D6347}"/>
          </ac:spMkLst>
        </pc:spChg>
        <pc:spChg chg="add mod topLvl">
          <ac:chgData name="Luis Felipe Giraldo Trujillo" userId="9e5f2ca0-ce69-4b78-85ca-b1c2743d385d" providerId="ADAL" clId="{992D0009-164D-483B-A50F-4223226751DD}" dt="2023-02-23T04:30:38.565" v="298" actId="165"/>
          <ac:spMkLst>
            <pc:docMk/>
            <pc:sldMk cId="3649856937" sldId="276"/>
            <ac:spMk id="22" creationId="{6EAAF64A-E7A3-244D-7D51-930F9C630416}"/>
          </ac:spMkLst>
        </pc:spChg>
        <pc:spChg chg="add mod topLvl">
          <ac:chgData name="Luis Felipe Giraldo Trujillo" userId="9e5f2ca0-ce69-4b78-85ca-b1c2743d385d" providerId="ADAL" clId="{992D0009-164D-483B-A50F-4223226751DD}" dt="2023-02-23T04:30:38.565" v="298" actId="165"/>
          <ac:spMkLst>
            <pc:docMk/>
            <pc:sldMk cId="3649856937" sldId="276"/>
            <ac:spMk id="26" creationId="{87629DD1-E1F4-1B3C-67AC-9322C84EC0F3}"/>
          </ac:spMkLst>
        </pc:spChg>
        <pc:spChg chg="add mod">
          <ac:chgData name="Luis Felipe Giraldo Trujillo" userId="9e5f2ca0-ce69-4b78-85ca-b1c2743d385d" providerId="ADAL" clId="{992D0009-164D-483B-A50F-4223226751DD}" dt="2023-02-23T04:32:49.603" v="449" actId="403"/>
          <ac:spMkLst>
            <pc:docMk/>
            <pc:sldMk cId="3649856937" sldId="276"/>
            <ac:spMk id="28" creationId="{DA3DE601-74CB-C8AF-3382-E26D7630DAE9}"/>
          </ac:spMkLst>
        </pc:spChg>
        <pc:grpChg chg="add del mod">
          <ac:chgData name="Luis Felipe Giraldo Trujillo" userId="9e5f2ca0-ce69-4b78-85ca-b1c2743d385d" providerId="ADAL" clId="{992D0009-164D-483B-A50F-4223226751DD}" dt="2023-02-23T04:30:38.565" v="298" actId="165"/>
          <ac:grpSpMkLst>
            <pc:docMk/>
            <pc:sldMk cId="3649856937" sldId="276"/>
            <ac:grpSpMk id="27" creationId="{CCB7ADFD-719A-7B47-060B-44761D0B3B0E}"/>
          </ac:grpSpMkLst>
        </pc:grpChg>
        <pc:cxnChg chg="del">
          <ac:chgData name="Luis Felipe Giraldo Trujillo" userId="9e5f2ca0-ce69-4b78-85ca-b1c2743d385d" providerId="ADAL" clId="{992D0009-164D-483B-A50F-4223226751DD}" dt="2023-02-23T04:26:33.045" v="239" actId="478"/>
          <ac:cxnSpMkLst>
            <pc:docMk/>
            <pc:sldMk cId="3649856937" sldId="276"/>
            <ac:cxnSpMk id="13" creationId="{FFBD1FCA-C808-4B5E-BAEF-5A46E9AFF4A4}"/>
          </ac:cxnSpMkLst>
        </pc:cxnChg>
        <pc:cxnChg chg="del">
          <ac:chgData name="Luis Felipe Giraldo Trujillo" userId="9e5f2ca0-ce69-4b78-85ca-b1c2743d385d" providerId="ADAL" clId="{992D0009-164D-483B-A50F-4223226751DD}" dt="2023-02-23T04:26:33.045" v="239" actId="478"/>
          <ac:cxnSpMkLst>
            <pc:docMk/>
            <pc:sldMk cId="3649856937" sldId="276"/>
            <ac:cxnSpMk id="15" creationId="{8FD934B0-FFB8-4205-B72A-14F8FDD7D7EC}"/>
          </ac:cxnSpMkLst>
        </pc:cxnChg>
        <pc:cxnChg chg="del">
          <ac:chgData name="Luis Felipe Giraldo Trujillo" userId="9e5f2ca0-ce69-4b78-85ca-b1c2743d385d" providerId="ADAL" clId="{992D0009-164D-483B-A50F-4223226751DD}" dt="2023-02-23T04:26:33.045" v="239" actId="478"/>
          <ac:cxnSpMkLst>
            <pc:docMk/>
            <pc:sldMk cId="3649856937" sldId="276"/>
            <ac:cxnSpMk id="17" creationId="{2EA520B8-2D65-4411-AA6D-433C2CD529F9}"/>
          </ac:cxnSpMkLst>
        </pc:cxnChg>
        <pc:cxnChg chg="add mod topLvl">
          <ac:chgData name="Luis Felipe Giraldo Trujillo" userId="9e5f2ca0-ce69-4b78-85ca-b1c2743d385d" providerId="ADAL" clId="{992D0009-164D-483B-A50F-4223226751DD}" dt="2023-02-23T04:30:46.709" v="299" actId="208"/>
          <ac:cxnSpMkLst>
            <pc:docMk/>
            <pc:sldMk cId="3649856937" sldId="276"/>
            <ac:cxnSpMk id="23" creationId="{DDF17356-CF70-D878-476F-55174F39D507}"/>
          </ac:cxnSpMkLst>
        </pc:cxnChg>
        <pc:cxnChg chg="add mod topLvl">
          <ac:chgData name="Luis Felipe Giraldo Trujillo" userId="9e5f2ca0-ce69-4b78-85ca-b1c2743d385d" providerId="ADAL" clId="{992D0009-164D-483B-A50F-4223226751DD}" dt="2023-02-23T04:30:46.709" v="299" actId="208"/>
          <ac:cxnSpMkLst>
            <pc:docMk/>
            <pc:sldMk cId="3649856937" sldId="276"/>
            <ac:cxnSpMk id="24" creationId="{7C279D39-5192-0EAA-7853-4A9DCEFE8B2F}"/>
          </ac:cxnSpMkLst>
        </pc:cxnChg>
        <pc:cxnChg chg="add mod topLvl">
          <ac:chgData name="Luis Felipe Giraldo Trujillo" userId="9e5f2ca0-ce69-4b78-85ca-b1c2743d385d" providerId="ADAL" clId="{992D0009-164D-483B-A50F-4223226751DD}" dt="2023-02-23T04:30:46.709" v="299" actId="208"/>
          <ac:cxnSpMkLst>
            <pc:docMk/>
            <pc:sldMk cId="3649856937" sldId="276"/>
            <ac:cxnSpMk id="25" creationId="{33E7C93B-C9B1-7D11-E40D-A1858904FF26}"/>
          </ac:cxnSpMkLst>
        </pc:cxnChg>
      </pc:sldChg>
      <pc:sldChg chg="del">
        <pc:chgData name="Luis Felipe Giraldo Trujillo" userId="9e5f2ca0-ce69-4b78-85ca-b1c2743d385d" providerId="ADAL" clId="{992D0009-164D-483B-A50F-4223226751DD}" dt="2023-02-23T04:19:39.929" v="131" actId="47"/>
        <pc:sldMkLst>
          <pc:docMk/>
          <pc:sldMk cId="145656194" sldId="277"/>
        </pc:sldMkLst>
      </pc:sldChg>
      <pc:sldChg chg="modSp add mod ord modAnim">
        <pc:chgData name="Luis Felipe Giraldo Trujillo" userId="9e5f2ca0-ce69-4b78-85ca-b1c2743d385d" providerId="ADAL" clId="{992D0009-164D-483B-A50F-4223226751DD}" dt="2023-02-23T04:34:11.104" v="478"/>
        <pc:sldMkLst>
          <pc:docMk/>
          <pc:sldMk cId="420925780" sldId="279"/>
        </pc:sldMkLst>
        <pc:spChg chg="mod">
          <ac:chgData name="Luis Felipe Giraldo Trujillo" userId="9e5f2ca0-ce69-4b78-85ca-b1c2743d385d" providerId="ADAL" clId="{992D0009-164D-483B-A50F-4223226751DD}" dt="2023-02-23T04:33:41.636" v="475" actId="5793"/>
          <ac:spMkLst>
            <pc:docMk/>
            <pc:sldMk cId="420925780" sldId="279"/>
            <ac:spMk id="3" creationId="{71220831-8420-468F-BF42-10C866939C2F}"/>
          </ac:spMkLst>
        </pc:spChg>
      </pc:sldChg>
      <pc:sldChg chg="add del">
        <pc:chgData name="Luis Felipe Giraldo Trujillo" userId="9e5f2ca0-ce69-4b78-85ca-b1c2743d385d" providerId="ADAL" clId="{992D0009-164D-483B-A50F-4223226751DD}" dt="2023-02-23T04:31:51.834" v="348" actId="2696"/>
        <pc:sldMkLst>
          <pc:docMk/>
          <pc:sldMk cId="1867181699" sldId="279"/>
        </pc:sldMkLst>
      </pc:sldChg>
      <pc:sldChg chg="delSp modSp add del mod">
        <pc:chgData name="Luis Felipe Giraldo Trujillo" userId="9e5f2ca0-ce69-4b78-85ca-b1c2743d385d" providerId="ADAL" clId="{992D0009-164D-483B-A50F-4223226751DD}" dt="2023-02-23T19:49:08.812" v="4529" actId="20577"/>
        <pc:sldMkLst>
          <pc:docMk/>
          <pc:sldMk cId="1371935028" sldId="280"/>
        </pc:sldMkLst>
        <pc:spChg chg="del mod">
          <ac:chgData name="Luis Felipe Giraldo Trujillo" userId="9e5f2ca0-ce69-4b78-85ca-b1c2743d385d" providerId="ADAL" clId="{992D0009-164D-483B-A50F-4223226751DD}" dt="2023-02-23T19:25:42.014" v="4231" actId="478"/>
          <ac:spMkLst>
            <pc:docMk/>
            <pc:sldMk cId="1371935028" sldId="280"/>
            <ac:spMk id="2" creationId="{04F64FBE-CFA0-407C-9CE7-7E3BB998C22C}"/>
          </ac:spMkLst>
        </pc:spChg>
        <pc:spChg chg="del">
          <ac:chgData name="Luis Felipe Giraldo Trujillo" userId="9e5f2ca0-ce69-4b78-85ca-b1c2743d385d" providerId="ADAL" clId="{992D0009-164D-483B-A50F-4223226751DD}" dt="2023-02-23T19:25:42.014" v="4231" actId="478"/>
          <ac:spMkLst>
            <pc:docMk/>
            <pc:sldMk cId="1371935028" sldId="280"/>
            <ac:spMk id="3" creationId="{B69D1062-3EA3-4B36-AD46-FA7DC0FBE88A}"/>
          </ac:spMkLst>
        </pc:spChg>
        <pc:spChg chg="mod">
          <ac:chgData name="Luis Felipe Giraldo Trujillo" userId="9e5f2ca0-ce69-4b78-85ca-b1c2743d385d" providerId="ADAL" clId="{992D0009-164D-483B-A50F-4223226751DD}" dt="2023-02-23T19:49:08.812" v="4529" actId="20577"/>
          <ac:spMkLst>
            <pc:docMk/>
            <pc:sldMk cId="1371935028" sldId="280"/>
            <ac:spMk id="4" creationId="{188CF5AD-FE5A-49B5-9366-FDB93DEEE621}"/>
          </ac:spMkLst>
        </pc:spChg>
      </pc:sldChg>
      <pc:sldChg chg="del">
        <pc:chgData name="Luis Felipe Giraldo Trujillo" userId="9e5f2ca0-ce69-4b78-85ca-b1c2743d385d" providerId="ADAL" clId="{992D0009-164D-483B-A50F-4223226751DD}" dt="2023-02-23T04:19:39.929" v="131" actId="47"/>
        <pc:sldMkLst>
          <pc:docMk/>
          <pc:sldMk cId="912397992" sldId="281"/>
        </pc:sldMkLst>
      </pc:sldChg>
      <pc:sldChg chg="add del">
        <pc:chgData name="Luis Felipe Giraldo Trujillo" userId="9e5f2ca0-ce69-4b78-85ca-b1c2743d385d" providerId="ADAL" clId="{992D0009-164D-483B-A50F-4223226751DD}" dt="2023-02-23T22:39:38.045" v="5509" actId="47"/>
        <pc:sldMkLst>
          <pc:docMk/>
          <pc:sldMk cId="2503638050" sldId="281"/>
        </pc:sldMkLst>
      </pc:sldChg>
      <pc:sldChg chg="del">
        <pc:chgData name="Luis Felipe Giraldo Trujillo" userId="9e5f2ca0-ce69-4b78-85ca-b1c2743d385d" providerId="ADAL" clId="{992D0009-164D-483B-A50F-4223226751DD}" dt="2023-02-23T04:19:39.929" v="131" actId="47"/>
        <pc:sldMkLst>
          <pc:docMk/>
          <pc:sldMk cId="1967097969" sldId="282"/>
        </pc:sldMkLst>
      </pc:sldChg>
      <pc:sldChg chg="add del">
        <pc:chgData name="Luis Felipe Giraldo Trujillo" userId="9e5f2ca0-ce69-4b78-85ca-b1c2743d385d" providerId="ADAL" clId="{992D0009-164D-483B-A50F-4223226751DD}" dt="2023-02-23T22:39:38.045" v="5509" actId="47"/>
        <pc:sldMkLst>
          <pc:docMk/>
          <pc:sldMk cId="2721764578" sldId="283"/>
        </pc:sldMkLst>
      </pc:sldChg>
      <pc:sldChg chg="del">
        <pc:chgData name="Luis Felipe Giraldo Trujillo" userId="9e5f2ca0-ce69-4b78-85ca-b1c2743d385d" providerId="ADAL" clId="{992D0009-164D-483B-A50F-4223226751DD}" dt="2023-02-23T04:19:39.929" v="131" actId="47"/>
        <pc:sldMkLst>
          <pc:docMk/>
          <pc:sldMk cId="2945106132" sldId="283"/>
        </pc:sldMkLst>
      </pc:sldChg>
      <pc:sldChg chg="del">
        <pc:chgData name="Luis Felipe Giraldo Trujillo" userId="9e5f2ca0-ce69-4b78-85ca-b1c2743d385d" providerId="ADAL" clId="{992D0009-164D-483B-A50F-4223226751DD}" dt="2023-02-23T04:36:30.567" v="517" actId="47"/>
        <pc:sldMkLst>
          <pc:docMk/>
          <pc:sldMk cId="50798733" sldId="284"/>
        </pc:sldMkLst>
      </pc:sldChg>
      <pc:sldChg chg="del">
        <pc:chgData name="Luis Felipe Giraldo Trujillo" userId="9e5f2ca0-ce69-4b78-85ca-b1c2743d385d" providerId="ADAL" clId="{992D0009-164D-483B-A50F-4223226751DD}" dt="2023-02-23T04:19:39.929" v="131" actId="47"/>
        <pc:sldMkLst>
          <pc:docMk/>
          <pc:sldMk cId="1782280501" sldId="285"/>
        </pc:sldMkLst>
      </pc:sldChg>
      <pc:sldChg chg="del">
        <pc:chgData name="Luis Felipe Giraldo Trujillo" userId="9e5f2ca0-ce69-4b78-85ca-b1c2743d385d" providerId="ADAL" clId="{992D0009-164D-483B-A50F-4223226751DD}" dt="2023-02-23T04:19:39.929" v="131" actId="47"/>
        <pc:sldMkLst>
          <pc:docMk/>
          <pc:sldMk cId="685901281" sldId="286"/>
        </pc:sldMkLst>
      </pc:sldChg>
      <pc:sldChg chg="modSp add del mod">
        <pc:chgData name="Luis Felipe Giraldo Trujillo" userId="9e5f2ca0-ce69-4b78-85ca-b1c2743d385d" providerId="ADAL" clId="{992D0009-164D-483B-A50F-4223226751DD}" dt="2023-02-23T19:49:29.347" v="4535"/>
        <pc:sldMkLst>
          <pc:docMk/>
          <pc:sldMk cId="436800846" sldId="288"/>
        </pc:sldMkLst>
        <pc:spChg chg="mod">
          <ac:chgData name="Luis Felipe Giraldo Trujillo" userId="9e5f2ca0-ce69-4b78-85ca-b1c2743d385d" providerId="ADAL" clId="{992D0009-164D-483B-A50F-4223226751DD}" dt="2023-02-23T19:25:47.046" v="4232" actId="1076"/>
          <ac:spMkLst>
            <pc:docMk/>
            <pc:sldMk cId="436800846" sldId="288"/>
            <ac:spMk id="39" creationId="{171546D7-4EC8-4D96-B6AB-AF49892110AB}"/>
          </ac:spMkLst>
        </pc:spChg>
        <pc:spChg chg="mod">
          <ac:chgData name="Luis Felipe Giraldo Trujillo" userId="9e5f2ca0-ce69-4b78-85ca-b1c2743d385d" providerId="ADAL" clId="{992D0009-164D-483B-A50F-4223226751DD}" dt="2023-02-23T19:49:29.347" v="4535"/>
          <ac:spMkLst>
            <pc:docMk/>
            <pc:sldMk cId="436800846" sldId="288"/>
            <ac:spMk id="40" creationId="{52C38518-13BF-4BF2-B7D1-2939626C5F79}"/>
          </ac:spMkLst>
        </pc:spChg>
      </pc:sldChg>
      <pc:sldChg chg="del">
        <pc:chgData name="Luis Felipe Giraldo Trujillo" userId="9e5f2ca0-ce69-4b78-85ca-b1c2743d385d" providerId="ADAL" clId="{992D0009-164D-483B-A50F-4223226751DD}" dt="2023-02-23T04:19:39.929" v="131" actId="47"/>
        <pc:sldMkLst>
          <pc:docMk/>
          <pc:sldMk cId="2740234135" sldId="289"/>
        </pc:sldMkLst>
      </pc:sldChg>
      <pc:sldChg chg="del">
        <pc:chgData name="Luis Felipe Giraldo Trujillo" userId="9e5f2ca0-ce69-4b78-85ca-b1c2743d385d" providerId="ADAL" clId="{992D0009-164D-483B-A50F-4223226751DD}" dt="2023-02-23T04:19:39.929" v="131" actId="47"/>
        <pc:sldMkLst>
          <pc:docMk/>
          <pc:sldMk cId="3801720269" sldId="291"/>
        </pc:sldMkLst>
      </pc:sldChg>
      <pc:sldChg chg="add">
        <pc:chgData name="Luis Felipe Giraldo Trujillo" userId="9e5f2ca0-ce69-4b78-85ca-b1c2743d385d" providerId="ADAL" clId="{992D0009-164D-483B-A50F-4223226751DD}" dt="2023-02-24T02:54:21.219" v="6136"/>
        <pc:sldMkLst>
          <pc:docMk/>
          <pc:sldMk cId="146966150" sldId="293"/>
        </pc:sldMkLst>
      </pc:sldChg>
      <pc:sldChg chg="del">
        <pc:chgData name="Luis Felipe Giraldo Trujillo" userId="9e5f2ca0-ce69-4b78-85ca-b1c2743d385d" providerId="ADAL" clId="{992D0009-164D-483B-A50F-4223226751DD}" dt="2023-02-23T04:36:32.897" v="519" actId="47"/>
        <pc:sldMkLst>
          <pc:docMk/>
          <pc:sldMk cId="758963443" sldId="295"/>
        </pc:sldMkLst>
      </pc:sldChg>
      <pc:sldChg chg="add">
        <pc:chgData name="Luis Felipe Giraldo Trujillo" userId="9e5f2ca0-ce69-4b78-85ca-b1c2743d385d" providerId="ADAL" clId="{992D0009-164D-483B-A50F-4223226751DD}" dt="2023-02-24T02:54:21.219" v="6136"/>
        <pc:sldMkLst>
          <pc:docMk/>
          <pc:sldMk cId="3908290677" sldId="295"/>
        </pc:sldMkLst>
      </pc:sldChg>
      <pc:sldChg chg="add">
        <pc:chgData name="Luis Felipe Giraldo Trujillo" userId="9e5f2ca0-ce69-4b78-85ca-b1c2743d385d" providerId="ADAL" clId="{992D0009-164D-483B-A50F-4223226751DD}" dt="2023-02-24T02:54:21.219" v="6136"/>
        <pc:sldMkLst>
          <pc:docMk/>
          <pc:sldMk cId="734610060" sldId="296"/>
        </pc:sldMkLst>
      </pc:sldChg>
      <pc:sldChg chg="del">
        <pc:chgData name="Luis Felipe Giraldo Trujillo" userId="9e5f2ca0-ce69-4b78-85ca-b1c2743d385d" providerId="ADAL" clId="{992D0009-164D-483B-A50F-4223226751DD}" dt="2023-02-23T04:36:34.843" v="520" actId="47"/>
        <pc:sldMkLst>
          <pc:docMk/>
          <pc:sldMk cId="2075241082" sldId="296"/>
        </pc:sldMkLst>
      </pc:sldChg>
      <pc:sldChg chg="del">
        <pc:chgData name="Luis Felipe Giraldo Trujillo" userId="9e5f2ca0-ce69-4b78-85ca-b1c2743d385d" providerId="ADAL" clId="{992D0009-164D-483B-A50F-4223226751DD}" dt="2023-02-23T04:36:37.097" v="522" actId="47"/>
        <pc:sldMkLst>
          <pc:docMk/>
          <pc:sldMk cId="2802673419" sldId="299"/>
        </pc:sldMkLst>
      </pc:sldChg>
      <pc:sldChg chg="del">
        <pc:chgData name="Luis Felipe Giraldo Trujillo" userId="9e5f2ca0-ce69-4b78-85ca-b1c2743d385d" providerId="ADAL" clId="{992D0009-164D-483B-A50F-4223226751DD}" dt="2023-02-23T04:36:35.977" v="521" actId="47"/>
        <pc:sldMkLst>
          <pc:docMk/>
          <pc:sldMk cId="1092501327" sldId="300"/>
        </pc:sldMkLst>
      </pc:sldChg>
      <pc:sldChg chg="modSp add mod">
        <pc:chgData name="Luis Felipe Giraldo Trujillo" userId="9e5f2ca0-ce69-4b78-85ca-b1c2743d385d" providerId="ADAL" clId="{992D0009-164D-483B-A50F-4223226751DD}" dt="2023-02-24T02:56:12.224" v="6220" actId="20577"/>
        <pc:sldMkLst>
          <pc:docMk/>
          <pc:sldMk cId="566591301" sldId="303"/>
        </pc:sldMkLst>
        <pc:spChg chg="mod">
          <ac:chgData name="Luis Felipe Giraldo Trujillo" userId="9e5f2ca0-ce69-4b78-85ca-b1c2743d385d" providerId="ADAL" clId="{992D0009-164D-483B-A50F-4223226751DD}" dt="2023-02-24T02:56:05.250" v="6203" actId="20577"/>
          <ac:spMkLst>
            <pc:docMk/>
            <pc:sldMk cId="566591301" sldId="303"/>
            <ac:spMk id="9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4T02:56:12.224" v="6220" actId="20577"/>
          <ac:spMkLst>
            <pc:docMk/>
            <pc:sldMk cId="566591301" sldId="303"/>
            <ac:spMk id="10" creationId="{00000000-0000-0000-0000-000000000000}"/>
          </ac:spMkLst>
        </pc:spChg>
      </pc:sldChg>
      <pc:sldChg chg="del">
        <pc:chgData name="Luis Felipe Giraldo Trujillo" userId="9e5f2ca0-ce69-4b78-85ca-b1c2743d385d" providerId="ADAL" clId="{992D0009-164D-483B-A50F-4223226751DD}" dt="2023-02-23T04:36:38.044" v="523" actId="47"/>
        <pc:sldMkLst>
          <pc:docMk/>
          <pc:sldMk cId="4051743793" sldId="303"/>
        </pc:sldMkLst>
      </pc:sldChg>
      <pc:sldChg chg="del">
        <pc:chgData name="Luis Felipe Giraldo Trujillo" userId="9e5f2ca0-ce69-4b78-85ca-b1c2743d385d" providerId="ADAL" clId="{992D0009-164D-483B-A50F-4223226751DD}" dt="2023-02-23T04:36:39.411" v="524" actId="47"/>
        <pc:sldMkLst>
          <pc:docMk/>
          <pc:sldMk cId="3332334983" sldId="305"/>
        </pc:sldMkLst>
      </pc:sldChg>
      <pc:sldChg chg="del">
        <pc:chgData name="Luis Felipe Giraldo Trujillo" userId="9e5f2ca0-ce69-4b78-85ca-b1c2743d385d" providerId="ADAL" clId="{992D0009-164D-483B-A50F-4223226751DD}" dt="2023-02-23T04:36:40.946" v="525" actId="47"/>
        <pc:sldMkLst>
          <pc:docMk/>
          <pc:sldMk cId="1140326481" sldId="306"/>
        </pc:sldMkLst>
      </pc:sldChg>
      <pc:sldChg chg="delSp modSp del mod">
        <pc:chgData name="Luis Felipe Giraldo Trujillo" userId="9e5f2ca0-ce69-4b78-85ca-b1c2743d385d" providerId="ADAL" clId="{992D0009-164D-483B-A50F-4223226751DD}" dt="2023-02-23T04:25:09.077" v="177" actId="47"/>
        <pc:sldMkLst>
          <pc:docMk/>
          <pc:sldMk cId="1310460170" sldId="307"/>
        </pc:sldMkLst>
        <pc:spChg chg="mod">
          <ac:chgData name="Luis Felipe Giraldo Trujillo" userId="9e5f2ca0-ce69-4b78-85ca-b1c2743d385d" providerId="ADAL" clId="{992D0009-164D-483B-A50F-4223226751DD}" dt="2023-02-23T04:18:19.547" v="64" actId="20577"/>
          <ac:spMkLst>
            <pc:docMk/>
            <pc:sldMk cId="1310460170" sldId="307"/>
            <ac:spMk id="3" creationId="{21F99F8D-6AA7-4D48-93FA-CBE5688FA176}"/>
          </ac:spMkLst>
        </pc:spChg>
        <pc:spChg chg="del">
          <ac:chgData name="Luis Felipe Giraldo Trujillo" userId="9e5f2ca0-ce69-4b78-85ca-b1c2743d385d" providerId="ADAL" clId="{992D0009-164D-483B-A50F-4223226751DD}" dt="2023-02-23T04:17:58.332" v="0" actId="478"/>
          <ac:spMkLst>
            <pc:docMk/>
            <pc:sldMk cId="1310460170" sldId="307"/>
            <ac:spMk id="4" creationId="{1ED06A90-0595-4A9A-AA61-CA9B95A16870}"/>
          </ac:spMkLst>
        </pc:spChg>
      </pc:sldChg>
      <pc:sldChg chg="addSp delSp modSp add mod">
        <pc:chgData name="Luis Felipe Giraldo Trujillo" userId="9e5f2ca0-ce69-4b78-85ca-b1c2743d385d" providerId="ADAL" clId="{992D0009-164D-483B-A50F-4223226751DD}" dt="2023-02-23T21:32:46.428" v="4665" actId="404"/>
        <pc:sldMkLst>
          <pc:docMk/>
          <pc:sldMk cId="3458953580" sldId="308"/>
        </pc:sldMkLst>
        <pc:spChg chg="add mod">
          <ac:chgData name="Luis Felipe Giraldo Trujillo" userId="9e5f2ca0-ce69-4b78-85ca-b1c2743d385d" providerId="ADAL" clId="{992D0009-164D-483B-A50F-4223226751DD}" dt="2023-02-23T21:31:35.586" v="4609" actId="14100"/>
          <ac:spMkLst>
            <pc:docMk/>
            <pc:sldMk cId="3458953580" sldId="308"/>
            <ac:spMk id="2" creationId="{B8D29713-BA20-2011-DA81-3D341560A7C1}"/>
          </ac:spMkLst>
        </pc:spChg>
        <pc:spChg chg="mod">
          <ac:chgData name="Luis Felipe Giraldo Trujillo" userId="9e5f2ca0-ce69-4b78-85ca-b1c2743d385d" providerId="ADAL" clId="{992D0009-164D-483B-A50F-4223226751DD}" dt="2023-02-23T21:32:36.798" v="4662" actId="20577"/>
          <ac:spMkLst>
            <pc:docMk/>
            <pc:sldMk cId="3458953580" sldId="308"/>
            <ac:spMk id="4" creationId="{71D91DE5-8FDC-450F-9796-E84798E43A8D}"/>
          </ac:spMkLst>
        </pc:spChg>
        <pc:spChg chg="mod">
          <ac:chgData name="Luis Felipe Giraldo Trujillo" userId="9e5f2ca0-ce69-4b78-85ca-b1c2743d385d" providerId="ADAL" clId="{992D0009-164D-483B-A50F-4223226751DD}" dt="2023-02-23T21:32:46.428" v="4665" actId="404"/>
          <ac:spMkLst>
            <pc:docMk/>
            <pc:sldMk cId="3458953580" sldId="308"/>
            <ac:spMk id="5" creationId="{1ED41CB5-E8E1-4856-A0B4-19DEF3D0D745}"/>
          </ac:spMkLst>
        </pc:spChg>
        <pc:spChg chg="del">
          <ac:chgData name="Luis Felipe Giraldo Trujillo" userId="9e5f2ca0-ce69-4b78-85ca-b1c2743d385d" providerId="ADAL" clId="{992D0009-164D-483B-A50F-4223226751DD}" dt="2023-02-23T21:30:21.118" v="4587" actId="478"/>
          <ac:spMkLst>
            <pc:docMk/>
            <pc:sldMk cId="3458953580" sldId="308"/>
            <ac:spMk id="11" creationId="{AE61A326-2D1C-40A8-85C3-4E5A8D0AEDCC}"/>
          </ac:spMkLst>
        </pc:spChg>
        <pc:spChg chg="mod">
          <ac:chgData name="Luis Felipe Giraldo Trujillo" userId="9e5f2ca0-ce69-4b78-85ca-b1c2743d385d" providerId="ADAL" clId="{992D0009-164D-483B-A50F-4223226751DD}" dt="2023-02-23T21:30:34.675" v="4597" actId="1076"/>
          <ac:spMkLst>
            <pc:docMk/>
            <pc:sldMk cId="3458953580" sldId="308"/>
            <ac:spMk id="12" creationId="{0FE5EB8D-2C63-431F-9841-CD7701B25348}"/>
          </ac:spMkLst>
        </pc:spChg>
      </pc:sldChg>
      <pc:sldChg chg="del">
        <pc:chgData name="Luis Felipe Giraldo Trujillo" userId="9e5f2ca0-ce69-4b78-85ca-b1c2743d385d" providerId="ADAL" clId="{992D0009-164D-483B-A50F-4223226751DD}" dt="2023-02-23T04:18:38.436" v="72" actId="47"/>
        <pc:sldMkLst>
          <pc:docMk/>
          <pc:sldMk cId="3619953667" sldId="308"/>
        </pc:sldMkLst>
      </pc:sldChg>
      <pc:sldChg chg="modSp add mod">
        <pc:chgData name="Luis Felipe Giraldo Trujillo" userId="9e5f2ca0-ce69-4b78-85ca-b1c2743d385d" providerId="ADAL" clId="{992D0009-164D-483B-A50F-4223226751DD}" dt="2023-02-23T18:46:48.269" v="3879" actId="20577"/>
        <pc:sldMkLst>
          <pc:docMk/>
          <pc:sldMk cId="143951097" sldId="310"/>
        </pc:sldMkLst>
        <pc:spChg chg="mod">
          <ac:chgData name="Luis Felipe Giraldo Trujillo" userId="9e5f2ca0-ce69-4b78-85ca-b1c2743d385d" providerId="ADAL" clId="{992D0009-164D-483B-A50F-4223226751DD}" dt="2023-02-23T18:46:48.269" v="3879" actId="20577"/>
          <ac:spMkLst>
            <pc:docMk/>
            <pc:sldMk cId="143951097" sldId="310"/>
            <ac:spMk id="4" creationId="{188CF5AD-FE5A-49B5-9366-FDB93DEEE621}"/>
          </ac:spMkLst>
        </pc:spChg>
        <pc:spChg chg="mod">
          <ac:chgData name="Luis Felipe Giraldo Trujillo" userId="9e5f2ca0-ce69-4b78-85ca-b1c2743d385d" providerId="ADAL" clId="{992D0009-164D-483B-A50F-4223226751DD}" dt="2023-02-23T18:46:20.379" v="3859" actId="20577"/>
          <ac:spMkLst>
            <pc:docMk/>
            <pc:sldMk cId="143951097" sldId="310"/>
            <ac:spMk id="8" creationId="{B55866D0-0BCC-4DA2-83D2-56394095C207}"/>
          </ac:spMkLst>
        </pc:spChg>
      </pc:sldChg>
      <pc:sldChg chg="del">
        <pc:chgData name="Luis Felipe Giraldo Trujillo" userId="9e5f2ca0-ce69-4b78-85ca-b1c2743d385d" providerId="ADAL" clId="{992D0009-164D-483B-A50F-4223226751DD}" dt="2023-02-23T04:36:30.567" v="517" actId="47"/>
        <pc:sldMkLst>
          <pc:docMk/>
          <pc:sldMk cId="2954026529" sldId="312"/>
        </pc:sldMkLst>
      </pc:sldChg>
      <pc:sldChg chg="modSp add mod">
        <pc:chgData name="Luis Felipe Giraldo Trujillo" userId="9e5f2ca0-ce69-4b78-85ca-b1c2743d385d" providerId="ADAL" clId="{992D0009-164D-483B-A50F-4223226751DD}" dt="2023-02-24T02:55:49.585" v="6188" actId="20577"/>
        <pc:sldMkLst>
          <pc:docMk/>
          <pc:sldMk cId="3783787069" sldId="312"/>
        </pc:sldMkLst>
        <pc:spChg chg="mod">
          <ac:chgData name="Luis Felipe Giraldo Trujillo" userId="9e5f2ca0-ce69-4b78-85ca-b1c2743d385d" providerId="ADAL" clId="{992D0009-164D-483B-A50F-4223226751DD}" dt="2023-02-24T02:55:49.585" v="6188" actId="20577"/>
          <ac:spMkLst>
            <pc:docMk/>
            <pc:sldMk cId="3783787069" sldId="312"/>
            <ac:spMk id="2" creationId="{96214DA9-A1EC-4FBD-98DC-DE1B585C76BA}"/>
          </ac:spMkLst>
        </pc:spChg>
      </pc:sldChg>
      <pc:sldChg chg="del">
        <pc:chgData name="Luis Felipe Giraldo Trujillo" userId="9e5f2ca0-ce69-4b78-85ca-b1c2743d385d" providerId="ADAL" clId="{992D0009-164D-483B-A50F-4223226751DD}" dt="2023-02-23T04:36:32.119" v="518" actId="47"/>
        <pc:sldMkLst>
          <pc:docMk/>
          <pc:sldMk cId="1260654869" sldId="313"/>
        </pc:sldMkLst>
      </pc:sldChg>
      <pc:sldChg chg="addSp modSp add mod">
        <pc:chgData name="Luis Felipe Giraldo Trujillo" userId="9e5f2ca0-ce69-4b78-85ca-b1c2743d385d" providerId="ADAL" clId="{992D0009-164D-483B-A50F-4223226751DD}" dt="2023-02-24T02:54:28.029" v="6137"/>
        <pc:sldMkLst>
          <pc:docMk/>
          <pc:sldMk cId="1254023435" sldId="317"/>
        </pc:sldMkLst>
        <pc:spChg chg="add mod">
          <ac:chgData name="Luis Felipe Giraldo Trujillo" userId="9e5f2ca0-ce69-4b78-85ca-b1c2743d385d" providerId="ADAL" clId="{992D0009-164D-483B-A50F-4223226751DD}" dt="2023-02-24T02:54:28.029" v="6137"/>
          <ac:spMkLst>
            <pc:docMk/>
            <pc:sldMk cId="1254023435" sldId="317"/>
            <ac:spMk id="3" creationId="{65A31E8F-B9D8-999F-CAF0-8EF1930373E1}"/>
          </ac:spMkLst>
        </pc:spChg>
        <pc:spChg chg="mod">
          <ac:chgData name="Luis Felipe Giraldo Trujillo" userId="9e5f2ca0-ce69-4b78-85ca-b1c2743d385d" providerId="ADAL" clId="{992D0009-164D-483B-A50F-4223226751DD}" dt="2023-02-24T01:37:10.416" v="6043" actId="2085"/>
          <ac:spMkLst>
            <pc:docMk/>
            <pc:sldMk cId="1254023435" sldId="317"/>
            <ac:spMk id="5" creationId="{CA6F938B-75B2-4029-9DE2-03D2BB5728EB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4T02:56:33.010" v="6224" actId="20577"/>
        <pc:sldMkLst>
          <pc:docMk/>
          <pc:sldMk cId="1961592860" sldId="318"/>
        </pc:sldMkLst>
        <pc:spChg chg="mod">
          <ac:chgData name="Luis Felipe Giraldo Trujillo" userId="9e5f2ca0-ce69-4b78-85ca-b1c2743d385d" providerId="ADAL" clId="{992D0009-164D-483B-A50F-4223226751DD}" dt="2023-02-24T02:56:33.010" v="6224" actId="20577"/>
          <ac:spMkLst>
            <pc:docMk/>
            <pc:sldMk cId="1961592860" sldId="318"/>
            <ac:spMk id="2" creationId="{B58D0F87-A81C-428B-874B-908853085085}"/>
          </ac:spMkLst>
        </pc:spChg>
      </pc:sldChg>
      <pc:sldChg chg="del">
        <pc:chgData name="Luis Felipe Giraldo Trujillo" userId="9e5f2ca0-ce69-4b78-85ca-b1c2743d385d" providerId="ADAL" clId="{992D0009-164D-483B-A50F-4223226751DD}" dt="2023-02-23T04:36:42.431" v="526" actId="47"/>
        <pc:sldMkLst>
          <pc:docMk/>
          <pc:sldMk cId="2967548420" sldId="318"/>
        </pc:sldMkLst>
      </pc:sldChg>
      <pc:sldChg chg="addSp delSp modSp add mod">
        <pc:chgData name="Luis Felipe Giraldo Trujillo" userId="9e5f2ca0-ce69-4b78-85ca-b1c2743d385d" providerId="ADAL" clId="{992D0009-164D-483B-A50F-4223226751DD}" dt="2023-02-24T02:57:03.249" v="6233" actId="14100"/>
        <pc:sldMkLst>
          <pc:docMk/>
          <pc:sldMk cId="538919308" sldId="319"/>
        </pc:sldMkLst>
        <pc:spChg chg="del">
          <ac:chgData name="Luis Felipe Giraldo Trujillo" userId="9e5f2ca0-ce69-4b78-85ca-b1c2743d385d" providerId="ADAL" clId="{992D0009-164D-483B-A50F-4223226751DD}" dt="2023-02-24T02:56:40.334" v="6225" actId="478"/>
          <ac:spMkLst>
            <pc:docMk/>
            <pc:sldMk cId="538919308" sldId="319"/>
            <ac:spMk id="2" creationId="{ED6ED661-A8CB-45DE-BFCB-2961B8D0ADF5}"/>
          </ac:spMkLst>
        </pc:spChg>
        <pc:spChg chg="mod">
          <ac:chgData name="Luis Felipe Giraldo Trujillo" userId="9e5f2ca0-ce69-4b78-85ca-b1c2743d385d" providerId="ADAL" clId="{992D0009-164D-483B-A50F-4223226751DD}" dt="2023-02-24T02:57:03.249" v="6233" actId="14100"/>
          <ac:spMkLst>
            <pc:docMk/>
            <pc:sldMk cId="538919308" sldId="319"/>
            <ac:spMk id="3" creationId="{B1B74D16-7FA7-49F1-BAF0-5B3D5979A354}"/>
          </ac:spMkLst>
        </pc:spChg>
        <pc:spChg chg="add del mod">
          <ac:chgData name="Luis Felipe Giraldo Trujillo" userId="9e5f2ca0-ce69-4b78-85ca-b1c2743d385d" providerId="ADAL" clId="{992D0009-164D-483B-A50F-4223226751DD}" dt="2023-02-24T02:56:42.807" v="6226" actId="478"/>
          <ac:spMkLst>
            <pc:docMk/>
            <pc:sldMk cId="538919308" sldId="319"/>
            <ac:spMk id="4" creationId="{5813C291-F829-DF9C-B69E-271038E5C9C2}"/>
          </ac:spMkLst>
        </pc:spChg>
        <pc:picChg chg="del mod">
          <ac:chgData name="Luis Felipe Giraldo Trujillo" userId="9e5f2ca0-ce69-4b78-85ca-b1c2743d385d" providerId="ADAL" clId="{992D0009-164D-483B-A50F-4223226751DD}" dt="2023-02-24T02:56:58.815" v="6230" actId="478"/>
          <ac:picMkLst>
            <pc:docMk/>
            <pc:sldMk cId="538919308" sldId="319"/>
            <ac:picMk id="2052" creationId="{58DD38F5-59BA-49B9-8FFD-DEBC5C4EE65A}"/>
          </ac:picMkLst>
        </pc:picChg>
      </pc:sldChg>
      <pc:sldChg chg="del">
        <pc:chgData name="Luis Felipe Giraldo Trujillo" userId="9e5f2ca0-ce69-4b78-85ca-b1c2743d385d" providerId="ADAL" clId="{992D0009-164D-483B-A50F-4223226751DD}" dt="2023-02-23T04:36:44.027" v="527" actId="47"/>
        <pc:sldMkLst>
          <pc:docMk/>
          <pc:sldMk cId="1595491249" sldId="321"/>
        </pc:sldMkLst>
      </pc:sldChg>
      <pc:sldChg chg="del">
        <pc:chgData name="Luis Felipe Giraldo Trujillo" userId="9e5f2ca0-ce69-4b78-85ca-b1c2743d385d" providerId="ADAL" clId="{992D0009-164D-483B-A50F-4223226751DD}" dt="2023-02-23T04:36:51.373" v="528" actId="47"/>
        <pc:sldMkLst>
          <pc:docMk/>
          <pc:sldMk cId="4252955956" sldId="322"/>
        </pc:sldMkLst>
      </pc:sldChg>
      <pc:sldChg chg="addSp delSp modSp add del mod">
        <pc:chgData name="Luis Felipe Giraldo Trujillo" userId="9e5f2ca0-ce69-4b78-85ca-b1c2743d385d" providerId="ADAL" clId="{992D0009-164D-483B-A50F-4223226751DD}" dt="2023-02-23T17:00:53.670" v="1691" actId="21"/>
        <pc:sldMkLst>
          <pc:docMk/>
          <pc:sldMk cId="1061637096" sldId="323"/>
        </pc:sldMkLst>
        <pc:spChg chg="add del mod">
          <ac:chgData name="Luis Felipe Giraldo Trujillo" userId="9e5f2ca0-ce69-4b78-85ca-b1c2743d385d" providerId="ADAL" clId="{992D0009-164D-483B-A50F-4223226751DD}" dt="2023-02-23T17:00:53.670" v="1691" actId="21"/>
          <ac:spMkLst>
            <pc:docMk/>
            <pc:sldMk cId="1061637096" sldId="323"/>
            <ac:spMk id="2" creationId="{D97C8254-467B-6D81-0FB6-891ABF19D9CC}"/>
          </ac:spMkLst>
        </pc:spChg>
        <pc:spChg chg="add del mod">
          <ac:chgData name="Luis Felipe Giraldo Trujillo" userId="9e5f2ca0-ce69-4b78-85ca-b1c2743d385d" providerId="ADAL" clId="{992D0009-164D-483B-A50F-4223226751DD}" dt="2023-02-23T04:31:04.468" v="328" actId="478"/>
          <ac:spMkLst>
            <pc:docMk/>
            <pc:sldMk cId="1061637096" sldId="323"/>
            <ac:spMk id="2" creationId="{E5CE3A51-7FD4-A8C8-9249-77C0E8F7AF9C}"/>
          </ac:spMkLst>
        </pc:spChg>
        <pc:spChg chg="mod">
          <ac:chgData name="Luis Felipe Giraldo Trujillo" userId="9e5f2ca0-ce69-4b78-85ca-b1c2743d385d" providerId="ADAL" clId="{992D0009-164D-483B-A50F-4223226751DD}" dt="2023-02-23T04:33:00.138" v="469" actId="1076"/>
          <ac:spMkLst>
            <pc:docMk/>
            <pc:sldMk cId="1061637096" sldId="323"/>
            <ac:spMk id="3" creationId="{00000000-0000-0000-0000-000000000000}"/>
          </ac:spMkLst>
        </pc:spChg>
        <pc:spChg chg="add mod">
          <ac:chgData name="Luis Felipe Giraldo Trujillo" userId="9e5f2ca0-ce69-4b78-85ca-b1c2743d385d" providerId="ADAL" clId="{992D0009-164D-483B-A50F-4223226751DD}" dt="2023-02-23T04:34:26.091" v="479" actId="403"/>
          <ac:spMkLst>
            <pc:docMk/>
            <pc:sldMk cId="1061637096" sldId="323"/>
            <ac:spMk id="5" creationId="{62A4E9A5-DC21-BAE4-804E-4372F741ED08}"/>
          </ac:spMkLst>
        </pc:spChg>
        <pc:spChg chg="mod">
          <ac:chgData name="Luis Felipe Giraldo Trujillo" userId="9e5f2ca0-ce69-4b78-85ca-b1c2743d385d" providerId="ADAL" clId="{992D0009-164D-483B-A50F-4223226751DD}" dt="2023-02-23T04:38:22.588" v="637" actId="1076"/>
          <ac:spMkLst>
            <pc:docMk/>
            <pc:sldMk cId="1061637096" sldId="323"/>
            <ac:spMk id="7" creationId="{00000000-0000-0000-0000-000000000000}"/>
          </ac:spMkLst>
        </pc:spChg>
        <pc:spChg chg="mod topLvl">
          <ac:chgData name="Luis Felipe Giraldo Trujillo" userId="9e5f2ca0-ce69-4b78-85ca-b1c2743d385d" providerId="ADAL" clId="{992D0009-164D-483B-A50F-4223226751DD}" dt="2023-02-23T04:38:22.588" v="637" actId="1076"/>
          <ac:spMkLst>
            <pc:docMk/>
            <pc:sldMk cId="1061637096" sldId="323"/>
            <ac:spMk id="8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04:38:22.588" v="637" actId="1076"/>
          <ac:spMkLst>
            <pc:docMk/>
            <pc:sldMk cId="1061637096" sldId="323"/>
            <ac:spMk id="10" creationId="{070F54F8-2BCE-4F16-9716-14A4CCE84AA8}"/>
          </ac:spMkLst>
        </pc:spChg>
        <pc:spChg chg="mod topLvl">
          <ac:chgData name="Luis Felipe Giraldo Trujillo" userId="9e5f2ca0-ce69-4b78-85ca-b1c2743d385d" providerId="ADAL" clId="{992D0009-164D-483B-A50F-4223226751DD}" dt="2023-02-23T04:38:22.588" v="637" actId="1076"/>
          <ac:spMkLst>
            <pc:docMk/>
            <pc:sldMk cId="1061637096" sldId="323"/>
            <ac:spMk id="11" creationId="{03533459-FA1F-401F-8B43-4FA2910722CE}"/>
          </ac:spMkLst>
        </pc:spChg>
        <pc:spChg chg="mod topLvl">
          <ac:chgData name="Luis Felipe Giraldo Trujillo" userId="9e5f2ca0-ce69-4b78-85ca-b1c2743d385d" providerId="ADAL" clId="{992D0009-164D-483B-A50F-4223226751DD}" dt="2023-02-23T04:38:22.588" v="637" actId="1076"/>
          <ac:spMkLst>
            <pc:docMk/>
            <pc:sldMk cId="1061637096" sldId="323"/>
            <ac:spMk id="12" creationId="{A2847432-6524-4ED3-AFFE-5A32C3F8C0E9}"/>
          </ac:spMkLst>
        </pc:spChg>
        <pc:spChg chg="mod">
          <ac:chgData name="Luis Felipe Giraldo Trujillo" userId="9e5f2ca0-ce69-4b78-85ca-b1c2743d385d" providerId="ADAL" clId="{992D0009-164D-483B-A50F-4223226751DD}" dt="2023-02-23T04:38:22.588" v="637" actId="1076"/>
          <ac:spMkLst>
            <pc:docMk/>
            <pc:sldMk cId="1061637096" sldId="323"/>
            <ac:spMk id="14" creationId="{D6F0AB46-AD44-49EE-83E1-F51C7D62714C}"/>
          </ac:spMkLst>
        </pc:spChg>
        <pc:spChg chg="mod">
          <ac:chgData name="Luis Felipe Giraldo Trujillo" userId="9e5f2ca0-ce69-4b78-85ca-b1c2743d385d" providerId="ADAL" clId="{992D0009-164D-483B-A50F-4223226751DD}" dt="2023-02-23T04:38:22.588" v="637" actId="1076"/>
          <ac:spMkLst>
            <pc:docMk/>
            <pc:sldMk cId="1061637096" sldId="323"/>
            <ac:spMk id="15" creationId="{598340A1-D31C-4490-A51E-2330B343BA62}"/>
          </ac:spMkLst>
        </pc:spChg>
        <pc:grpChg chg="add del mod">
          <ac:chgData name="Luis Felipe Giraldo Trujillo" userId="9e5f2ca0-ce69-4b78-85ca-b1c2743d385d" providerId="ADAL" clId="{992D0009-164D-483B-A50F-4223226751DD}" dt="2023-02-23T04:37:22.249" v="530" actId="165"/>
          <ac:grpSpMkLst>
            <pc:docMk/>
            <pc:sldMk cId="1061637096" sldId="323"/>
            <ac:grpSpMk id="6" creationId="{929694C5-2D05-85F1-5D34-BB59F73B0E67}"/>
          </ac:grpSpMkLst>
        </pc:grpChg>
      </pc:sldChg>
      <pc:sldChg chg="modSp add mod">
        <pc:chgData name="Luis Felipe Giraldo Trujillo" userId="9e5f2ca0-ce69-4b78-85ca-b1c2743d385d" providerId="ADAL" clId="{992D0009-164D-483B-A50F-4223226751DD}" dt="2023-02-23T04:35:28.450" v="511" actId="1076"/>
        <pc:sldMkLst>
          <pc:docMk/>
          <pc:sldMk cId="2450407124" sldId="326"/>
        </pc:sldMkLst>
        <pc:spChg chg="mod">
          <ac:chgData name="Luis Felipe Giraldo Trujillo" userId="9e5f2ca0-ce69-4b78-85ca-b1c2743d385d" providerId="ADAL" clId="{992D0009-164D-483B-A50F-4223226751DD}" dt="2023-02-23T04:35:28.450" v="511" actId="1076"/>
          <ac:spMkLst>
            <pc:docMk/>
            <pc:sldMk cId="2450407124" sldId="326"/>
            <ac:spMk id="22" creationId="{3F169DC3-11EC-4BAF-87EA-598A44340529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3T22:51:29.565" v="5955" actId="20577"/>
        <pc:sldMkLst>
          <pc:docMk/>
          <pc:sldMk cId="3801720269" sldId="337"/>
        </pc:sldMkLst>
        <pc:spChg chg="mod">
          <ac:chgData name="Luis Felipe Giraldo Trujillo" userId="9e5f2ca0-ce69-4b78-85ca-b1c2743d385d" providerId="ADAL" clId="{992D0009-164D-483B-A50F-4223226751DD}" dt="2023-02-23T22:51:29.565" v="5955" actId="20577"/>
          <ac:spMkLst>
            <pc:docMk/>
            <pc:sldMk cId="3801720269" sldId="337"/>
            <ac:spMk id="3" creationId="{95C783E4-DC21-4BD2-876D-B3ED5997B6C1}"/>
          </ac:spMkLst>
        </pc:spChg>
        <pc:spChg chg="mod">
          <ac:chgData name="Luis Felipe Giraldo Trujillo" userId="9e5f2ca0-ce69-4b78-85ca-b1c2743d385d" providerId="ADAL" clId="{992D0009-164D-483B-A50F-4223226751DD}" dt="2023-02-23T22:51:19.031" v="5921" actId="1037"/>
          <ac:spMkLst>
            <pc:docMk/>
            <pc:sldMk cId="3801720269" sldId="337"/>
            <ac:spMk id="47" creationId="{15F338C8-4FE9-4E0D-81B6-2FCF1B97E23E}"/>
          </ac:spMkLst>
        </pc:spChg>
        <pc:spChg chg="mod">
          <ac:chgData name="Luis Felipe Giraldo Trujillo" userId="9e5f2ca0-ce69-4b78-85ca-b1c2743d385d" providerId="ADAL" clId="{992D0009-164D-483B-A50F-4223226751DD}" dt="2023-02-23T22:51:19.031" v="5921" actId="1037"/>
          <ac:spMkLst>
            <pc:docMk/>
            <pc:sldMk cId="3801720269" sldId="337"/>
            <ac:spMk id="49" creationId="{5E3785AF-24B2-4D07-96F8-2E4812BFCAAD}"/>
          </ac:spMkLst>
        </pc:spChg>
        <pc:spChg chg="mod">
          <ac:chgData name="Luis Felipe Giraldo Trujillo" userId="9e5f2ca0-ce69-4b78-85ca-b1c2743d385d" providerId="ADAL" clId="{992D0009-164D-483B-A50F-4223226751DD}" dt="2023-02-23T22:51:19.031" v="5921" actId="1037"/>
          <ac:spMkLst>
            <pc:docMk/>
            <pc:sldMk cId="3801720269" sldId="337"/>
            <ac:spMk id="50" creationId="{0AD75216-0C06-469D-B56A-E067919F9DD1}"/>
          </ac:spMkLst>
        </pc:spChg>
      </pc:sldChg>
      <pc:sldChg chg="add del">
        <pc:chgData name="Luis Felipe Giraldo Trujillo" userId="9e5f2ca0-ce69-4b78-85ca-b1c2743d385d" providerId="ADAL" clId="{992D0009-164D-483B-A50F-4223226751DD}" dt="2023-02-23T22:51:38.047" v="5956" actId="47"/>
        <pc:sldMkLst>
          <pc:docMk/>
          <pc:sldMk cId="952535535" sldId="338"/>
        </pc:sldMkLst>
      </pc:sldChg>
      <pc:sldChg chg="modSp add mod">
        <pc:chgData name="Luis Felipe Giraldo Trujillo" userId="9e5f2ca0-ce69-4b78-85ca-b1c2743d385d" providerId="ADAL" clId="{992D0009-164D-483B-A50F-4223226751DD}" dt="2023-02-23T23:00:57.574" v="6040" actId="20577"/>
        <pc:sldMkLst>
          <pc:docMk/>
          <pc:sldMk cId="2618486663" sldId="339"/>
        </pc:sldMkLst>
        <pc:spChg chg="mod">
          <ac:chgData name="Luis Felipe Giraldo Trujillo" userId="9e5f2ca0-ce69-4b78-85ca-b1c2743d385d" providerId="ADAL" clId="{992D0009-164D-483B-A50F-4223226751DD}" dt="2023-02-23T23:00:57.574" v="6040" actId="20577"/>
          <ac:spMkLst>
            <pc:docMk/>
            <pc:sldMk cId="2618486663" sldId="339"/>
            <ac:spMk id="3" creationId="{3CB9E2A1-F7A2-455E-89C6-B5966FDF5A52}"/>
          </ac:spMkLst>
        </pc:spChg>
        <pc:spChg chg="mod">
          <ac:chgData name="Luis Felipe Giraldo Trujillo" userId="9e5f2ca0-ce69-4b78-85ca-b1c2743d385d" providerId="ADAL" clId="{992D0009-164D-483B-A50F-4223226751DD}" dt="2023-02-23T22:51:43.515" v="5963" actId="20577"/>
          <ac:spMkLst>
            <pc:docMk/>
            <pc:sldMk cId="2618486663" sldId="339"/>
            <ac:spMk id="48" creationId="{8485615C-4F9A-4791-ABB3-2F8AD22D1EED}"/>
          </ac:spMkLst>
        </pc:spChg>
      </pc:sldChg>
      <pc:sldChg chg="add">
        <pc:chgData name="Luis Felipe Giraldo Trujillo" userId="9e5f2ca0-ce69-4b78-85ca-b1c2743d385d" providerId="ADAL" clId="{992D0009-164D-483B-A50F-4223226751DD}" dt="2023-02-23T22:50:04.359" v="5901"/>
        <pc:sldMkLst>
          <pc:docMk/>
          <pc:sldMk cId="283902189" sldId="346"/>
        </pc:sldMkLst>
      </pc:sldChg>
      <pc:sldChg chg="add">
        <pc:chgData name="Luis Felipe Giraldo Trujillo" userId="9e5f2ca0-ce69-4b78-85ca-b1c2743d385d" providerId="ADAL" clId="{992D0009-164D-483B-A50F-4223226751DD}" dt="2023-02-23T22:50:04.359" v="5901"/>
        <pc:sldMkLst>
          <pc:docMk/>
          <pc:sldMk cId="1346617491" sldId="347"/>
        </pc:sldMkLst>
      </pc:sldChg>
      <pc:sldChg chg="add">
        <pc:chgData name="Luis Felipe Giraldo Trujillo" userId="9e5f2ca0-ce69-4b78-85ca-b1c2743d385d" providerId="ADAL" clId="{992D0009-164D-483B-A50F-4223226751DD}" dt="2023-02-23T22:50:04.359" v="5901"/>
        <pc:sldMkLst>
          <pc:docMk/>
          <pc:sldMk cId="3267312382" sldId="349"/>
        </pc:sldMkLst>
      </pc:sldChg>
      <pc:sldChg chg="add">
        <pc:chgData name="Luis Felipe Giraldo Trujillo" userId="9e5f2ca0-ce69-4b78-85ca-b1c2743d385d" providerId="ADAL" clId="{992D0009-164D-483B-A50F-4223226751DD}" dt="2023-02-23T22:50:04.359" v="5901"/>
        <pc:sldMkLst>
          <pc:docMk/>
          <pc:sldMk cId="199635261" sldId="368"/>
        </pc:sldMkLst>
      </pc:sldChg>
      <pc:sldChg chg="modSp add mod">
        <pc:chgData name="Luis Felipe Giraldo Trujillo" userId="9e5f2ca0-ce69-4b78-85ca-b1c2743d385d" providerId="ADAL" clId="{992D0009-164D-483B-A50F-4223226751DD}" dt="2023-02-24T02:57:14.187" v="6249" actId="20577"/>
        <pc:sldMkLst>
          <pc:docMk/>
          <pc:sldMk cId="1142338147" sldId="397"/>
        </pc:sldMkLst>
        <pc:spChg chg="mod">
          <ac:chgData name="Luis Felipe Giraldo Trujillo" userId="9e5f2ca0-ce69-4b78-85ca-b1c2743d385d" providerId="ADAL" clId="{992D0009-164D-483B-A50F-4223226751DD}" dt="2023-02-24T02:57:14.187" v="6249" actId="20577"/>
          <ac:spMkLst>
            <pc:docMk/>
            <pc:sldMk cId="1142338147" sldId="397"/>
            <ac:spMk id="4" creationId="{EA784D24-E718-4A10-B273-27D23EA72AE9}"/>
          </ac:spMkLst>
        </pc:spChg>
        <pc:spChg chg="mod">
          <ac:chgData name="Luis Felipe Giraldo Trujillo" userId="9e5f2ca0-ce69-4b78-85ca-b1c2743d385d" providerId="ADAL" clId="{992D0009-164D-483B-A50F-4223226751DD}" dt="2023-02-24T01:39:20.079" v="6069" actId="1076"/>
          <ac:spMkLst>
            <pc:docMk/>
            <pc:sldMk cId="1142338147" sldId="397"/>
            <ac:spMk id="6" creationId="{98A3F4E7-DC9E-432B-870C-6E0C53521B61}"/>
          </ac:spMkLst>
        </pc:spChg>
        <pc:spChg chg="mod">
          <ac:chgData name="Luis Felipe Giraldo Trujillo" userId="9e5f2ca0-ce69-4b78-85ca-b1c2743d385d" providerId="ADAL" clId="{992D0009-164D-483B-A50F-4223226751DD}" dt="2023-02-24T01:39:18.183" v="6068" actId="1076"/>
          <ac:spMkLst>
            <pc:docMk/>
            <pc:sldMk cId="1142338147" sldId="397"/>
            <ac:spMk id="8" creationId="{FA2EBFCF-E7AA-4F98-AD19-22FF1328C789}"/>
          </ac:spMkLst>
        </pc:spChg>
        <pc:spChg chg="mod">
          <ac:chgData name="Luis Felipe Giraldo Trujillo" userId="9e5f2ca0-ce69-4b78-85ca-b1c2743d385d" providerId="ADAL" clId="{992D0009-164D-483B-A50F-4223226751DD}" dt="2023-02-24T01:39:16.088" v="6067" actId="1076"/>
          <ac:spMkLst>
            <pc:docMk/>
            <pc:sldMk cId="1142338147" sldId="397"/>
            <ac:spMk id="10" creationId="{41799AE5-7A89-4C42-B1C9-A6A073BD6309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4T03:00:05.944" v="6335" actId="20577"/>
        <pc:sldMkLst>
          <pc:docMk/>
          <pc:sldMk cId="945870921" sldId="398"/>
        </pc:sldMkLst>
        <pc:spChg chg="mod">
          <ac:chgData name="Luis Felipe Giraldo Trujillo" userId="9e5f2ca0-ce69-4b78-85ca-b1c2743d385d" providerId="ADAL" clId="{992D0009-164D-483B-A50F-4223226751DD}" dt="2023-02-24T03:00:05.944" v="6335" actId="20577"/>
          <ac:spMkLst>
            <pc:docMk/>
            <pc:sldMk cId="945870921" sldId="398"/>
            <ac:spMk id="3" creationId="{38F14F17-CE97-4DEF-8470-0C6D67572FE6}"/>
          </ac:spMkLst>
        </pc:spChg>
      </pc:sldChg>
      <pc:sldChg chg="addSp delSp modSp add mod">
        <pc:chgData name="Luis Felipe Giraldo Trujillo" userId="9e5f2ca0-ce69-4b78-85ca-b1c2743d385d" providerId="ADAL" clId="{992D0009-164D-483B-A50F-4223226751DD}" dt="2023-02-24T02:58:53.427" v="6265" actId="1076"/>
        <pc:sldMkLst>
          <pc:docMk/>
          <pc:sldMk cId="3718711653" sldId="400"/>
        </pc:sldMkLst>
        <pc:spChg chg="mod">
          <ac:chgData name="Luis Felipe Giraldo Trujillo" userId="9e5f2ca0-ce69-4b78-85ca-b1c2743d385d" providerId="ADAL" clId="{992D0009-164D-483B-A50F-4223226751DD}" dt="2023-02-24T02:58:12.030" v="6259"/>
          <ac:spMkLst>
            <pc:docMk/>
            <pc:sldMk cId="3718711653" sldId="400"/>
            <ac:spMk id="3" creationId="{848F4532-AF09-4BB7-BC26-2473D4A350F1}"/>
          </ac:spMkLst>
        </pc:spChg>
        <pc:picChg chg="add mod">
          <ac:chgData name="Luis Felipe Giraldo Trujillo" userId="9e5f2ca0-ce69-4b78-85ca-b1c2743d385d" providerId="ADAL" clId="{992D0009-164D-483B-A50F-4223226751DD}" dt="2023-02-24T02:58:53.427" v="6265" actId="1076"/>
          <ac:picMkLst>
            <pc:docMk/>
            <pc:sldMk cId="3718711653" sldId="400"/>
            <ac:picMk id="1026" creationId="{2E744D05-FD3C-695B-EE3B-007CC91B6AFF}"/>
          </ac:picMkLst>
        </pc:picChg>
        <pc:picChg chg="del">
          <ac:chgData name="Luis Felipe Giraldo Trujillo" userId="9e5f2ca0-ce69-4b78-85ca-b1c2743d385d" providerId="ADAL" clId="{992D0009-164D-483B-A50F-4223226751DD}" dt="2023-02-24T02:58:14.862" v="6260" actId="478"/>
          <ac:picMkLst>
            <pc:docMk/>
            <pc:sldMk cId="3718711653" sldId="400"/>
            <ac:picMk id="2050" creationId="{DAFA23E0-94C5-4BA0-8BF2-81CDC2B41260}"/>
          </ac:picMkLst>
        </pc:picChg>
      </pc:sldChg>
      <pc:sldChg chg="add">
        <pc:chgData name="Luis Felipe Giraldo Trujillo" userId="9e5f2ca0-ce69-4b78-85ca-b1c2743d385d" providerId="ADAL" clId="{992D0009-164D-483B-A50F-4223226751DD}" dt="2023-02-23T22:50:04.359" v="5901"/>
        <pc:sldMkLst>
          <pc:docMk/>
          <pc:sldMk cId="3615532544" sldId="404"/>
        </pc:sldMkLst>
      </pc:sldChg>
      <pc:sldChg chg="modSp add mod">
        <pc:chgData name="Luis Felipe Giraldo Trujillo" userId="9e5f2ca0-ce69-4b78-85ca-b1c2743d385d" providerId="ADAL" clId="{992D0009-164D-483B-A50F-4223226751DD}" dt="2023-02-23T22:57:29.801" v="6001" actId="20577"/>
        <pc:sldMkLst>
          <pc:docMk/>
          <pc:sldMk cId="1824676545" sldId="405"/>
        </pc:sldMkLst>
        <pc:spChg chg="mod">
          <ac:chgData name="Luis Felipe Giraldo Trujillo" userId="9e5f2ca0-ce69-4b78-85ca-b1c2743d385d" providerId="ADAL" clId="{992D0009-164D-483B-A50F-4223226751DD}" dt="2023-02-23T22:57:29.801" v="6001" actId="20577"/>
          <ac:spMkLst>
            <pc:docMk/>
            <pc:sldMk cId="1824676545" sldId="405"/>
            <ac:spMk id="3" creationId="{3CB9E2A1-F7A2-455E-89C6-B5966FDF5A52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3T22:57:22.975" v="5982" actId="20577"/>
        <pc:sldMkLst>
          <pc:docMk/>
          <pc:sldMk cId="3421944777" sldId="406"/>
        </pc:sldMkLst>
        <pc:spChg chg="mod">
          <ac:chgData name="Luis Felipe Giraldo Trujillo" userId="9e5f2ca0-ce69-4b78-85ca-b1c2743d385d" providerId="ADAL" clId="{992D0009-164D-483B-A50F-4223226751DD}" dt="2023-02-23T22:57:22.975" v="5982" actId="20577"/>
          <ac:spMkLst>
            <pc:docMk/>
            <pc:sldMk cId="3421944777" sldId="406"/>
            <ac:spMk id="3" creationId="{3CB9E2A1-F7A2-455E-89C6-B5966FDF5A52}"/>
          </ac:spMkLst>
        </pc:spChg>
      </pc:sldChg>
      <pc:sldChg chg="add">
        <pc:chgData name="Luis Felipe Giraldo Trujillo" userId="9e5f2ca0-ce69-4b78-85ca-b1c2743d385d" providerId="ADAL" clId="{992D0009-164D-483B-A50F-4223226751DD}" dt="2023-02-23T22:50:04.359" v="5901"/>
        <pc:sldMkLst>
          <pc:docMk/>
          <pc:sldMk cId="645356226" sldId="407"/>
        </pc:sldMkLst>
      </pc:sldChg>
      <pc:sldChg chg="modSp add mod">
        <pc:chgData name="Luis Felipe Giraldo Trujillo" userId="9e5f2ca0-ce69-4b78-85ca-b1c2743d385d" providerId="ADAL" clId="{992D0009-164D-483B-A50F-4223226751DD}" dt="2023-02-23T23:02:01.650" v="6041" actId="1076"/>
        <pc:sldMkLst>
          <pc:docMk/>
          <pc:sldMk cId="3472403679" sldId="408"/>
        </pc:sldMkLst>
        <pc:spChg chg="mod">
          <ac:chgData name="Luis Felipe Giraldo Trujillo" userId="9e5f2ca0-ce69-4b78-85ca-b1c2743d385d" providerId="ADAL" clId="{992D0009-164D-483B-A50F-4223226751DD}" dt="2023-02-23T23:02:01.650" v="6041" actId="1076"/>
          <ac:spMkLst>
            <pc:docMk/>
            <pc:sldMk cId="3472403679" sldId="408"/>
            <ac:spMk id="16" creationId="{407B49CF-90B9-4197-9B55-652528E7C2FC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3T22:57:44.095" v="6020" actId="20577"/>
        <pc:sldMkLst>
          <pc:docMk/>
          <pc:sldMk cId="253776884" sldId="409"/>
        </pc:sldMkLst>
        <pc:spChg chg="mod">
          <ac:chgData name="Luis Felipe Giraldo Trujillo" userId="9e5f2ca0-ce69-4b78-85ca-b1c2743d385d" providerId="ADAL" clId="{992D0009-164D-483B-A50F-4223226751DD}" dt="2023-02-23T22:57:44.095" v="6020" actId="20577"/>
          <ac:spMkLst>
            <pc:docMk/>
            <pc:sldMk cId="253776884" sldId="409"/>
            <ac:spMk id="3" creationId="{3CB9E2A1-F7A2-455E-89C6-B5966FDF5A52}"/>
          </ac:spMkLst>
        </pc:spChg>
      </pc:sldChg>
      <pc:sldChg chg="add">
        <pc:chgData name="Luis Felipe Giraldo Trujillo" userId="9e5f2ca0-ce69-4b78-85ca-b1c2743d385d" providerId="ADAL" clId="{992D0009-164D-483B-A50F-4223226751DD}" dt="2023-02-23T22:50:04.359" v="5901"/>
        <pc:sldMkLst>
          <pc:docMk/>
          <pc:sldMk cId="2741573466" sldId="410"/>
        </pc:sldMkLst>
      </pc:sldChg>
      <pc:sldChg chg="add">
        <pc:chgData name="Luis Felipe Giraldo Trujillo" userId="9e5f2ca0-ce69-4b78-85ca-b1c2743d385d" providerId="ADAL" clId="{992D0009-164D-483B-A50F-4223226751DD}" dt="2023-02-23T22:50:04.359" v="5901"/>
        <pc:sldMkLst>
          <pc:docMk/>
          <pc:sldMk cId="2426834857" sldId="411"/>
        </pc:sldMkLst>
      </pc:sldChg>
      <pc:sldChg chg="add">
        <pc:chgData name="Luis Felipe Giraldo Trujillo" userId="9e5f2ca0-ce69-4b78-85ca-b1c2743d385d" providerId="ADAL" clId="{992D0009-164D-483B-A50F-4223226751DD}" dt="2023-02-23T22:50:04.359" v="5901"/>
        <pc:sldMkLst>
          <pc:docMk/>
          <pc:sldMk cId="3663896138" sldId="415"/>
        </pc:sldMkLst>
      </pc:sldChg>
      <pc:sldChg chg="add">
        <pc:chgData name="Luis Felipe Giraldo Trujillo" userId="9e5f2ca0-ce69-4b78-85ca-b1c2743d385d" providerId="ADAL" clId="{992D0009-164D-483B-A50F-4223226751DD}" dt="2023-02-23T22:50:04.359" v="5901"/>
        <pc:sldMkLst>
          <pc:docMk/>
          <pc:sldMk cId="3275128684" sldId="416"/>
        </pc:sldMkLst>
      </pc:sldChg>
      <pc:sldChg chg="add">
        <pc:chgData name="Luis Felipe Giraldo Trujillo" userId="9e5f2ca0-ce69-4b78-85ca-b1c2743d385d" providerId="ADAL" clId="{992D0009-164D-483B-A50F-4223226751DD}" dt="2023-02-23T22:50:04.359" v="5901"/>
        <pc:sldMkLst>
          <pc:docMk/>
          <pc:sldMk cId="3534818123" sldId="417"/>
        </pc:sldMkLst>
      </pc:sldChg>
      <pc:sldChg chg="add">
        <pc:chgData name="Luis Felipe Giraldo Trujillo" userId="9e5f2ca0-ce69-4b78-85ca-b1c2743d385d" providerId="ADAL" clId="{992D0009-164D-483B-A50F-4223226751DD}" dt="2023-02-23T22:50:04.359" v="5901"/>
        <pc:sldMkLst>
          <pc:docMk/>
          <pc:sldMk cId="3706715511" sldId="418"/>
        </pc:sldMkLst>
      </pc:sldChg>
      <pc:sldChg chg="addSp modSp add mod">
        <pc:chgData name="Luis Felipe Giraldo Trujillo" userId="9e5f2ca0-ce69-4b78-85ca-b1c2743d385d" providerId="ADAL" clId="{992D0009-164D-483B-A50F-4223226751DD}" dt="2023-02-23T04:26:16.666" v="237" actId="1076"/>
        <pc:sldMkLst>
          <pc:docMk/>
          <pc:sldMk cId="2629526960" sldId="420"/>
        </pc:sldMkLst>
        <pc:spChg chg="add mod">
          <ac:chgData name="Luis Felipe Giraldo Trujillo" userId="9e5f2ca0-ce69-4b78-85ca-b1c2743d385d" providerId="ADAL" clId="{992D0009-164D-483B-A50F-4223226751DD}" dt="2023-02-23T04:26:13.410" v="236" actId="1076"/>
          <ac:spMkLst>
            <pc:docMk/>
            <pc:sldMk cId="2629526960" sldId="420"/>
            <ac:spMk id="3" creationId="{C3DD24F4-F28B-A7BC-16FE-2FE98B7248DB}"/>
          </ac:spMkLst>
        </pc:spChg>
        <pc:spChg chg="mod">
          <ac:chgData name="Luis Felipe Giraldo Trujillo" userId="9e5f2ca0-ce69-4b78-85ca-b1c2743d385d" providerId="ADAL" clId="{992D0009-164D-483B-A50F-4223226751DD}" dt="2023-02-23T04:26:16.666" v="237" actId="1076"/>
          <ac:spMkLst>
            <pc:docMk/>
            <pc:sldMk cId="2629526960" sldId="420"/>
            <ac:spMk id="4" creationId="{B44B594B-6D06-5881-39D9-14A07E9474C3}"/>
          </ac:spMkLst>
        </pc:spChg>
      </pc:sldChg>
      <pc:sldChg chg="addSp delSp modSp add mod">
        <pc:chgData name="Luis Felipe Giraldo Trujillo" userId="9e5f2ca0-ce69-4b78-85ca-b1c2743d385d" providerId="ADAL" clId="{992D0009-164D-483B-A50F-4223226751DD}" dt="2023-02-23T17:01:11.367" v="1693"/>
        <pc:sldMkLst>
          <pc:docMk/>
          <pc:sldMk cId="1597163340" sldId="421"/>
        </pc:sldMkLst>
        <pc:spChg chg="add mod">
          <ac:chgData name="Luis Felipe Giraldo Trujillo" userId="9e5f2ca0-ce69-4b78-85ca-b1c2743d385d" providerId="ADAL" clId="{992D0009-164D-483B-A50F-4223226751DD}" dt="2023-02-23T04:39:38.667" v="662" actId="1076"/>
          <ac:spMkLst>
            <pc:docMk/>
            <pc:sldMk cId="1597163340" sldId="421"/>
            <ac:spMk id="2" creationId="{303371AB-1BB2-98D9-DA19-5DCF40B03B76}"/>
          </ac:spMkLst>
        </pc:spChg>
        <pc:spChg chg="add del mod">
          <ac:chgData name="Luis Felipe Giraldo Trujillo" userId="9e5f2ca0-ce69-4b78-85ca-b1c2743d385d" providerId="ADAL" clId="{992D0009-164D-483B-A50F-4223226751DD}" dt="2023-02-23T17:01:11.367" v="1693"/>
          <ac:spMkLst>
            <pc:docMk/>
            <pc:sldMk cId="1597163340" sldId="421"/>
            <ac:spMk id="3" creationId="{EF1B204A-4525-5CD0-E177-5438B004EAD9}"/>
          </ac:spMkLst>
        </pc:spChg>
        <pc:spChg chg="mod">
          <ac:chgData name="Luis Felipe Giraldo Trujillo" userId="9e5f2ca0-ce69-4b78-85ca-b1c2743d385d" providerId="ADAL" clId="{992D0009-164D-483B-A50F-4223226751DD}" dt="2023-02-23T05:08:11.803" v="1612" actId="1076"/>
          <ac:spMkLst>
            <pc:docMk/>
            <pc:sldMk cId="1597163340" sldId="421"/>
            <ac:spMk id="5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05:08:06.263" v="1611" actId="1076"/>
          <ac:spMkLst>
            <pc:docMk/>
            <pc:sldMk cId="1597163340" sldId="421"/>
            <ac:spMk id="6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04:38:58.794" v="646" actId="1076"/>
          <ac:spMkLst>
            <pc:docMk/>
            <pc:sldMk cId="1597163340" sldId="421"/>
            <ac:spMk id="10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04:39:38.667" v="662" actId="1076"/>
          <ac:spMkLst>
            <pc:docMk/>
            <pc:sldMk cId="1597163340" sldId="421"/>
            <ac:spMk id="11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05:08:06.263" v="1611" actId="1076"/>
          <ac:spMkLst>
            <pc:docMk/>
            <pc:sldMk cId="1597163340" sldId="421"/>
            <ac:spMk id="12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05:08:11.803" v="1612" actId="1076"/>
          <ac:spMkLst>
            <pc:docMk/>
            <pc:sldMk cId="1597163340" sldId="421"/>
            <ac:spMk id="14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04:39:38.667" v="662" actId="1076"/>
          <ac:spMkLst>
            <pc:docMk/>
            <pc:sldMk cId="1597163340" sldId="421"/>
            <ac:spMk id="15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04:39:38.667" v="662" actId="1076"/>
          <ac:spMkLst>
            <pc:docMk/>
            <pc:sldMk cId="1597163340" sldId="421"/>
            <ac:spMk id="16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04:39:38.667" v="662" actId="1076"/>
          <ac:spMkLst>
            <pc:docMk/>
            <pc:sldMk cId="1597163340" sldId="421"/>
            <ac:spMk id="19" creationId="{9506FDD6-53AE-4452-93F1-C7CFC64B3317}"/>
          </ac:spMkLst>
        </pc:spChg>
        <pc:spChg chg="del">
          <ac:chgData name="Luis Felipe Giraldo Trujillo" userId="9e5f2ca0-ce69-4b78-85ca-b1c2743d385d" providerId="ADAL" clId="{992D0009-164D-483B-A50F-4223226751DD}" dt="2023-02-23T04:38:30.224" v="638" actId="478"/>
          <ac:spMkLst>
            <pc:docMk/>
            <pc:sldMk cId="1597163340" sldId="421"/>
            <ac:spMk id="20" creationId="{35A11E94-0242-4B46-B58B-8E0FD4E1D4FF}"/>
          </ac:spMkLst>
        </pc:spChg>
        <pc:spChg chg="mod">
          <ac:chgData name="Luis Felipe Giraldo Trujillo" userId="9e5f2ca0-ce69-4b78-85ca-b1c2743d385d" providerId="ADAL" clId="{992D0009-164D-483B-A50F-4223226751DD}" dt="2023-02-23T04:39:38.667" v="662" actId="1076"/>
          <ac:spMkLst>
            <pc:docMk/>
            <pc:sldMk cId="1597163340" sldId="421"/>
            <ac:spMk id="21" creationId="{3AE98658-624E-49BA-9406-B3DB68234332}"/>
          </ac:spMkLst>
        </pc:spChg>
      </pc:sldChg>
      <pc:sldChg chg="add">
        <pc:chgData name="Luis Felipe Giraldo Trujillo" userId="9e5f2ca0-ce69-4b78-85ca-b1c2743d385d" providerId="ADAL" clId="{992D0009-164D-483B-A50F-4223226751DD}" dt="2023-02-23T04:29:24.630" v="244"/>
        <pc:sldMkLst>
          <pc:docMk/>
          <pc:sldMk cId="3779931211" sldId="422"/>
        </pc:sldMkLst>
      </pc:sldChg>
      <pc:sldChg chg="modSp add mod">
        <pc:chgData name="Luis Felipe Giraldo Trujillo" userId="9e5f2ca0-ce69-4b78-85ca-b1c2743d385d" providerId="ADAL" clId="{992D0009-164D-483B-A50F-4223226751DD}" dt="2023-02-23T17:05:01.329" v="2028" actId="1076"/>
        <pc:sldMkLst>
          <pc:docMk/>
          <pc:sldMk cId="1060798762" sldId="423"/>
        </pc:sldMkLst>
        <pc:spChg chg="mod">
          <ac:chgData name="Luis Felipe Giraldo Trujillo" userId="9e5f2ca0-ce69-4b78-85ca-b1c2743d385d" providerId="ADAL" clId="{992D0009-164D-483B-A50F-4223226751DD}" dt="2023-02-23T04:35:43.786" v="512" actId="1076"/>
          <ac:spMkLst>
            <pc:docMk/>
            <pc:sldMk cId="1060798762" sldId="423"/>
            <ac:spMk id="2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17:05:01.329" v="2028" actId="1076"/>
          <ac:spMkLst>
            <pc:docMk/>
            <pc:sldMk cId="1060798762" sldId="423"/>
            <ac:spMk id="10" creationId="{BD9DCB56-1E97-4C22-9227-5B51495458BD}"/>
          </ac:spMkLst>
        </pc:spChg>
        <pc:spChg chg="mod">
          <ac:chgData name="Luis Felipe Giraldo Trujillo" userId="9e5f2ca0-ce69-4b78-85ca-b1c2743d385d" providerId="ADAL" clId="{992D0009-164D-483B-A50F-4223226751DD}" dt="2023-02-23T04:35:47.314" v="513" actId="1076"/>
          <ac:spMkLst>
            <pc:docMk/>
            <pc:sldMk cId="1060798762" sldId="423"/>
            <ac:spMk id="29" creationId="{00000000-0000-0000-0000-000000000000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3T17:06:15.093" v="2122" actId="1076"/>
        <pc:sldMkLst>
          <pc:docMk/>
          <pc:sldMk cId="3909622785" sldId="424"/>
        </pc:sldMkLst>
        <pc:spChg chg="mod">
          <ac:chgData name="Luis Felipe Giraldo Trujillo" userId="9e5f2ca0-ce69-4b78-85ca-b1c2743d385d" providerId="ADAL" clId="{992D0009-164D-483B-A50F-4223226751DD}" dt="2023-02-23T17:06:15.093" v="2122" actId="1076"/>
          <ac:spMkLst>
            <pc:docMk/>
            <pc:sldMk cId="3909622785" sldId="424"/>
            <ac:spMk id="10" creationId="{00000000-0000-0000-0000-000000000000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3T17:06:45.107" v="2197" actId="20577"/>
        <pc:sldMkLst>
          <pc:docMk/>
          <pc:sldMk cId="654782972" sldId="425"/>
        </pc:sldMkLst>
        <pc:spChg chg="mod">
          <ac:chgData name="Luis Felipe Giraldo Trujillo" userId="9e5f2ca0-ce69-4b78-85ca-b1c2743d385d" providerId="ADAL" clId="{992D0009-164D-483B-A50F-4223226751DD}" dt="2023-02-23T17:06:45.107" v="2197" actId="20577"/>
          <ac:spMkLst>
            <pc:docMk/>
            <pc:sldMk cId="654782972" sldId="425"/>
            <ac:spMk id="6" creationId="{00000000-0000-0000-0000-000000000000}"/>
          </ac:spMkLst>
        </pc:spChg>
      </pc:sldChg>
      <pc:sldChg chg="add">
        <pc:chgData name="Luis Felipe Giraldo Trujillo" userId="9e5f2ca0-ce69-4b78-85ca-b1c2743d385d" providerId="ADAL" clId="{992D0009-164D-483B-A50F-4223226751DD}" dt="2023-02-23T04:29:24.630" v="244"/>
        <pc:sldMkLst>
          <pc:docMk/>
          <pc:sldMk cId="2011649474" sldId="426"/>
        </pc:sldMkLst>
      </pc:sldChg>
      <pc:sldChg chg="addSp modSp new mod">
        <pc:chgData name="Luis Felipe Giraldo Trujillo" userId="9e5f2ca0-ce69-4b78-85ca-b1c2743d385d" providerId="ADAL" clId="{992D0009-164D-483B-A50F-4223226751DD}" dt="2023-02-23T05:04:54.082" v="1094" actId="313"/>
        <pc:sldMkLst>
          <pc:docMk/>
          <pc:sldMk cId="3909273071" sldId="427"/>
        </pc:sldMkLst>
        <pc:spChg chg="mod">
          <ac:chgData name="Luis Felipe Giraldo Trujillo" userId="9e5f2ca0-ce69-4b78-85ca-b1c2743d385d" providerId="ADAL" clId="{992D0009-164D-483B-A50F-4223226751DD}" dt="2023-02-23T04:45:32.063" v="688" actId="20577"/>
          <ac:spMkLst>
            <pc:docMk/>
            <pc:sldMk cId="3909273071" sldId="427"/>
            <ac:spMk id="2" creationId="{7EB20907-2270-56BC-FE50-67299DB0F026}"/>
          </ac:spMkLst>
        </pc:spChg>
        <pc:spChg chg="mod">
          <ac:chgData name="Luis Felipe Giraldo Trujillo" userId="9e5f2ca0-ce69-4b78-85ca-b1c2743d385d" providerId="ADAL" clId="{992D0009-164D-483B-A50F-4223226751DD}" dt="2023-02-23T05:03:25.893" v="969" actId="14100"/>
          <ac:spMkLst>
            <pc:docMk/>
            <pc:sldMk cId="3909273071" sldId="427"/>
            <ac:spMk id="3" creationId="{00D744F8-4168-CD81-51C2-9D137A033F1A}"/>
          </ac:spMkLst>
        </pc:spChg>
        <pc:spChg chg="add mod">
          <ac:chgData name="Luis Felipe Giraldo Trujillo" userId="9e5f2ca0-ce69-4b78-85ca-b1c2743d385d" providerId="ADAL" clId="{992D0009-164D-483B-A50F-4223226751DD}" dt="2023-02-23T05:04:51.421" v="1093" actId="1076"/>
          <ac:spMkLst>
            <pc:docMk/>
            <pc:sldMk cId="3909273071" sldId="427"/>
            <ac:spMk id="4" creationId="{660A006F-EF24-C8EC-6008-CCA05B9B35E5}"/>
          </ac:spMkLst>
        </pc:spChg>
        <pc:spChg chg="add mod">
          <ac:chgData name="Luis Felipe Giraldo Trujillo" userId="9e5f2ca0-ce69-4b78-85ca-b1c2743d385d" providerId="ADAL" clId="{992D0009-164D-483B-A50F-4223226751DD}" dt="2023-02-23T05:04:54.082" v="1094" actId="313"/>
          <ac:spMkLst>
            <pc:docMk/>
            <pc:sldMk cId="3909273071" sldId="427"/>
            <ac:spMk id="5" creationId="{A8998CA6-C543-4622-4FDD-FDBA44610095}"/>
          </ac:spMkLst>
        </pc:spChg>
        <pc:picChg chg="add mod">
          <ac:chgData name="Luis Felipe Giraldo Trujillo" userId="9e5f2ca0-ce69-4b78-85ca-b1c2743d385d" providerId="ADAL" clId="{992D0009-164D-483B-A50F-4223226751DD}" dt="2023-02-23T05:04:15.744" v="977" actId="1076"/>
          <ac:picMkLst>
            <pc:docMk/>
            <pc:sldMk cId="3909273071" sldId="427"/>
            <ac:picMk id="3074" creationId="{5632F327-DB77-7F02-D4B0-5572A1F0FCAA}"/>
          </ac:picMkLst>
        </pc:picChg>
        <pc:picChg chg="add mod">
          <ac:chgData name="Luis Felipe Giraldo Trujillo" userId="9e5f2ca0-ce69-4b78-85ca-b1c2743d385d" providerId="ADAL" clId="{992D0009-164D-483B-A50F-4223226751DD}" dt="2023-02-23T05:04:12.823" v="975" actId="1076"/>
          <ac:picMkLst>
            <pc:docMk/>
            <pc:sldMk cId="3909273071" sldId="427"/>
            <ac:picMk id="3076" creationId="{C6AABF5C-C3E5-D9AF-633C-A2E158968464}"/>
          </ac:picMkLst>
        </pc:picChg>
      </pc:sldChg>
      <pc:sldChg chg="addSp delSp modSp add mod">
        <pc:chgData name="Luis Felipe Giraldo Trujillo" userId="9e5f2ca0-ce69-4b78-85ca-b1c2743d385d" providerId="ADAL" clId="{992D0009-164D-483B-A50F-4223226751DD}" dt="2023-02-23T17:00:06.764" v="1687" actId="113"/>
        <pc:sldMkLst>
          <pc:docMk/>
          <pc:sldMk cId="3201852690" sldId="428"/>
        </pc:sldMkLst>
        <pc:spChg chg="mod">
          <ac:chgData name="Luis Felipe Giraldo Trujillo" userId="9e5f2ca0-ce69-4b78-85ca-b1c2743d385d" providerId="ADAL" clId="{992D0009-164D-483B-A50F-4223226751DD}" dt="2023-02-23T04:45:50.309" v="733" actId="20577"/>
          <ac:spMkLst>
            <pc:docMk/>
            <pc:sldMk cId="3201852690" sldId="428"/>
            <ac:spMk id="3" creationId="{00D744F8-4168-CD81-51C2-9D137A033F1A}"/>
          </ac:spMkLst>
        </pc:spChg>
        <pc:spChg chg="add mod">
          <ac:chgData name="Luis Felipe Giraldo Trujillo" userId="9e5f2ca0-ce69-4b78-85ca-b1c2743d385d" providerId="ADAL" clId="{992D0009-164D-483B-A50F-4223226751DD}" dt="2023-02-23T17:00:06.764" v="1687" actId="113"/>
          <ac:spMkLst>
            <pc:docMk/>
            <pc:sldMk cId="3201852690" sldId="428"/>
            <ac:spMk id="4" creationId="{266BAFD5-5EE3-193D-D785-F8FBF516D9C4}"/>
          </ac:spMkLst>
        </pc:spChg>
        <pc:spChg chg="add mod">
          <ac:chgData name="Luis Felipe Giraldo Trujillo" userId="9e5f2ca0-ce69-4b78-85ca-b1c2743d385d" providerId="ADAL" clId="{992D0009-164D-483B-A50F-4223226751DD}" dt="2023-02-23T16:59:27.727" v="1651" actId="1076"/>
          <ac:spMkLst>
            <pc:docMk/>
            <pc:sldMk cId="3201852690" sldId="428"/>
            <ac:spMk id="5" creationId="{7D66E331-B122-6D18-2A61-30D9D5FA7D70}"/>
          </ac:spMkLst>
        </pc:spChg>
        <pc:picChg chg="add del mod">
          <ac:chgData name="Luis Felipe Giraldo Trujillo" userId="9e5f2ca0-ce69-4b78-85ca-b1c2743d385d" providerId="ADAL" clId="{992D0009-164D-483B-A50F-4223226751DD}" dt="2023-02-23T04:49:28.412" v="767" actId="478"/>
          <ac:picMkLst>
            <pc:docMk/>
            <pc:sldMk cId="3201852690" sldId="428"/>
            <ac:picMk id="1026" creationId="{ED27F70F-7E61-990C-E519-AF688A034E44}"/>
          </ac:picMkLst>
        </pc:picChg>
        <pc:picChg chg="add mod">
          <ac:chgData name="Luis Felipe Giraldo Trujillo" userId="9e5f2ca0-ce69-4b78-85ca-b1c2743d385d" providerId="ADAL" clId="{992D0009-164D-483B-A50F-4223226751DD}" dt="2023-02-23T16:58:37.893" v="1615" actId="1076"/>
          <ac:picMkLst>
            <pc:docMk/>
            <pc:sldMk cId="3201852690" sldId="428"/>
            <ac:picMk id="1028" creationId="{2A56928F-24F3-60EE-63BF-AA9EFA3726EB}"/>
          </ac:picMkLst>
        </pc:picChg>
      </pc:sldChg>
      <pc:sldChg chg="addSp modSp add mod">
        <pc:chgData name="Luis Felipe Giraldo Trujillo" userId="9e5f2ca0-ce69-4b78-85ca-b1c2743d385d" providerId="ADAL" clId="{992D0009-164D-483B-A50F-4223226751DD}" dt="2023-02-23T16:59:53.599" v="1655" actId="113"/>
        <pc:sldMkLst>
          <pc:docMk/>
          <pc:sldMk cId="460795241" sldId="429"/>
        </pc:sldMkLst>
        <pc:spChg chg="add mod">
          <ac:chgData name="Luis Felipe Giraldo Trujillo" userId="9e5f2ca0-ce69-4b78-85ca-b1c2743d385d" providerId="ADAL" clId="{992D0009-164D-483B-A50F-4223226751DD}" dt="2023-02-23T16:59:53.599" v="1655" actId="113"/>
          <ac:spMkLst>
            <pc:docMk/>
            <pc:sldMk cId="460795241" sldId="429"/>
            <ac:spMk id="4" creationId="{B8A7885A-72E4-CC23-3B8E-9DAD2515C01B}"/>
          </ac:spMkLst>
        </pc:spChg>
        <pc:picChg chg="mod">
          <ac:chgData name="Luis Felipe Giraldo Trujillo" userId="9e5f2ca0-ce69-4b78-85ca-b1c2743d385d" providerId="ADAL" clId="{992D0009-164D-483B-A50F-4223226751DD}" dt="2023-02-23T16:59:41.658" v="1654" actId="1076"/>
          <ac:picMkLst>
            <pc:docMk/>
            <pc:sldMk cId="460795241" sldId="429"/>
            <ac:picMk id="1026" creationId="{ED27F70F-7E61-990C-E519-AF688A034E44}"/>
          </ac:picMkLst>
        </pc:picChg>
      </pc:sldChg>
      <pc:sldChg chg="addSp delSp modSp add mod modAnim">
        <pc:chgData name="Luis Felipe Giraldo Trujillo" userId="9e5f2ca0-ce69-4b78-85ca-b1c2743d385d" providerId="ADAL" clId="{992D0009-164D-483B-A50F-4223226751DD}" dt="2023-02-23T05:07:48.738" v="1610" actId="14100"/>
        <pc:sldMkLst>
          <pc:docMk/>
          <pc:sldMk cId="1071518567" sldId="430"/>
        </pc:sldMkLst>
        <pc:spChg chg="mod">
          <ac:chgData name="Luis Felipe Giraldo Trujillo" userId="9e5f2ca0-ce69-4b78-85ca-b1c2743d385d" providerId="ADAL" clId="{992D0009-164D-483B-A50F-4223226751DD}" dt="2023-02-23T04:50:21.820" v="814" actId="20577"/>
          <ac:spMkLst>
            <pc:docMk/>
            <pc:sldMk cId="1071518567" sldId="430"/>
            <ac:spMk id="3" creationId="{00D744F8-4168-CD81-51C2-9D137A033F1A}"/>
          </ac:spMkLst>
        </pc:spChg>
        <pc:spChg chg="mod">
          <ac:chgData name="Luis Felipe Giraldo Trujillo" userId="9e5f2ca0-ce69-4b78-85ca-b1c2743d385d" providerId="ADAL" clId="{992D0009-164D-483B-A50F-4223226751DD}" dt="2023-02-23T05:07:48.738" v="1610" actId="14100"/>
          <ac:spMkLst>
            <pc:docMk/>
            <pc:sldMk cId="1071518567" sldId="430"/>
            <ac:spMk id="4" creationId="{B8A7885A-72E4-CC23-3B8E-9DAD2515C01B}"/>
          </ac:spMkLst>
        </pc:spChg>
        <pc:picChg chg="add mod">
          <ac:chgData name="Luis Felipe Giraldo Trujillo" userId="9e5f2ca0-ce69-4b78-85ca-b1c2743d385d" providerId="ADAL" clId="{992D0009-164D-483B-A50F-4223226751DD}" dt="2023-02-23T04:58:55.405" v="843" actId="1076"/>
          <ac:picMkLst>
            <pc:docMk/>
            <pc:sldMk cId="1071518567" sldId="430"/>
            <ac:picMk id="5" creationId="{A9D856C9-DA61-9A80-AE1D-E83731AC030F}"/>
          </ac:picMkLst>
        </pc:picChg>
        <pc:picChg chg="del">
          <ac:chgData name="Luis Felipe Giraldo Trujillo" userId="9e5f2ca0-ce69-4b78-85ca-b1c2743d385d" providerId="ADAL" clId="{992D0009-164D-483B-A50F-4223226751DD}" dt="2023-02-23T04:50:25.886" v="815" actId="478"/>
          <ac:picMkLst>
            <pc:docMk/>
            <pc:sldMk cId="1071518567" sldId="430"/>
            <ac:picMk id="1026" creationId="{ED27F70F-7E61-990C-E519-AF688A034E44}"/>
          </ac:picMkLst>
        </pc:picChg>
      </pc:sldChg>
      <pc:sldChg chg="addSp delSp modSp add mod">
        <pc:chgData name="Luis Felipe Giraldo Trujillo" userId="9e5f2ca0-ce69-4b78-85ca-b1c2743d385d" providerId="ADAL" clId="{992D0009-164D-483B-A50F-4223226751DD}" dt="2023-02-23T17:04:32.392" v="2027" actId="6549"/>
        <pc:sldMkLst>
          <pc:docMk/>
          <pc:sldMk cId="4237535870" sldId="431"/>
        </pc:sldMkLst>
        <pc:spChg chg="del">
          <ac:chgData name="Luis Felipe Giraldo Trujillo" userId="9e5f2ca0-ce69-4b78-85ca-b1c2743d385d" providerId="ADAL" clId="{992D0009-164D-483B-A50F-4223226751DD}" dt="2023-02-23T17:01:23.364" v="1695" actId="478"/>
          <ac:spMkLst>
            <pc:docMk/>
            <pc:sldMk cId="4237535870" sldId="431"/>
            <ac:spMk id="3" creationId="{00000000-0000-0000-0000-000000000000}"/>
          </ac:spMkLst>
        </pc:spChg>
        <pc:spChg chg="add mod">
          <ac:chgData name="Luis Felipe Giraldo Trujillo" userId="9e5f2ca0-ce69-4b78-85ca-b1c2743d385d" providerId="ADAL" clId="{992D0009-164D-483B-A50F-4223226751DD}" dt="2023-02-23T17:04:32.392" v="2027" actId="6549"/>
          <ac:spMkLst>
            <pc:docMk/>
            <pc:sldMk cId="4237535870" sldId="431"/>
            <ac:spMk id="6" creationId="{1930F1F1-632B-1C2C-F214-3A30BB1DE337}"/>
          </ac:spMkLst>
        </pc:spChg>
        <pc:spChg chg="mod">
          <ac:chgData name="Luis Felipe Giraldo Trujillo" userId="9e5f2ca0-ce69-4b78-85ca-b1c2743d385d" providerId="ADAL" clId="{992D0009-164D-483B-A50F-4223226751DD}" dt="2023-02-23T17:01:34.121" v="1701" actId="404"/>
          <ac:spMkLst>
            <pc:docMk/>
            <pc:sldMk cId="4237535870" sldId="431"/>
            <ac:spMk id="7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17:01:34.121" v="1701" actId="404"/>
          <ac:spMkLst>
            <pc:docMk/>
            <pc:sldMk cId="4237535870" sldId="431"/>
            <ac:spMk id="8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17:01:34.121" v="1701" actId="404"/>
          <ac:spMkLst>
            <pc:docMk/>
            <pc:sldMk cId="4237535870" sldId="431"/>
            <ac:spMk id="10" creationId="{070F54F8-2BCE-4F16-9716-14A4CCE84AA8}"/>
          </ac:spMkLst>
        </pc:spChg>
        <pc:spChg chg="mod">
          <ac:chgData name="Luis Felipe Giraldo Trujillo" userId="9e5f2ca0-ce69-4b78-85ca-b1c2743d385d" providerId="ADAL" clId="{992D0009-164D-483B-A50F-4223226751DD}" dt="2023-02-23T17:01:34.121" v="1701" actId="404"/>
          <ac:spMkLst>
            <pc:docMk/>
            <pc:sldMk cId="4237535870" sldId="431"/>
            <ac:spMk id="11" creationId="{03533459-FA1F-401F-8B43-4FA2910722CE}"/>
          </ac:spMkLst>
        </pc:spChg>
        <pc:spChg chg="mod">
          <ac:chgData name="Luis Felipe Giraldo Trujillo" userId="9e5f2ca0-ce69-4b78-85ca-b1c2743d385d" providerId="ADAL" clId="{992D0009-164D-483B-A50F-4223226751DD}" dt="2023-02-23T17:01:34.121" v="1701" actId="404"/>
          <ac:spMkLst>
            <pc:docMk/>
            <pc:sldMk cId="4237535870" sldId="431"/>
            <ac:spMk id="12" creationId="{A2847432-6524-4ED3-AFFE-5A32C3F8C0E9}"/>
          </ac:spMkLst>
        </pc:spChg>
        <pc:spChg chg="mod">
          <ac:chgData name="Luis Felipe Giraldo Trujillo" userId="9e5f2ca0-ce69-4b78-85ca-b1c2743d385d" providerId="ADAL" clId="{992D0009-164D-483B-A50F-4223226751DD}" dt="2023-02-23T17:01:34.121" v="1701" actId="404"/>
          <ac:spMkLst>
            <pc:docMk/>
            <pc:sldMk cId="4237535870" sldId="431"/>
            <ac:spMk id="14" creationId="{D6F0AB46-AD44-49EE-83E1-F51C7D62714C}"/>
          </ac:spMkLst>
        </pc:spChg>
        <pc:spChg chg="mod">
          <ac:chgData name="Luis Felipe Giraldo Trujillo" userId="9e5f2ca0-ce69-4b78-85ca-b1c2743d385d" providerId="ADAL" clId="{992D0009-164D-483B-A50F-4223226751DD}" dt="2023-02-23T17:01:34.121" v="1701" actId="404"/>
          <ac:spMkLst>
            <pc:docMk/>
            <pc:sldMk cId="4237535870" sldId="431"/>
            <ac:spMk id="15" creationId="{598340A1-D31C-4490-A51E-2330B343BA62}"/>
          </ac:spMkLst>
        </pc:spChg>
        <pc:grpChg chg="add mod">
          <ac:chgData name="Luis Felipe Giraldo Trujillo" userId="9e5f2ca0-ce69-4b78-85ca-b1c2743d385d" providerId="ADAL" clId="{992D0009-164D-483B-A50F-4223226751DD}" dt="2023-02-23T17:03:55.526" v="1934" actId="14100"/>
          <ac:grpSpMkLst>
            <pc:docMk/>
            <pc:sldMk cId="4237535870" sldId="431"/>
            <ac:grpSpMk id="2" creationId="{E0957BEB-E01E-B413-373F-3C588FD37595}"/>
          </ac:grpSpMkLst>
        </pc:grpChg>
      </pc:sldChg>
      <pc:sldChg chg="addSp delSp modSp new mod">
        <pc:chgData name="Luis Felipe Giraldo Trujillo" userId="9e5f2ca0-ce69-4b78-85ca-b1c2743d385d" providerId="ADAL" clId="{992D0009-164D-483B-A50F-4223226751DD}" dt="2023-02-23T17:11:48.576" v="2254" actId="14100"/>
        <pc:sldMkLst>
          <pc:docMk/>
          <pc:sldMk cId="3036019091" sldId="432"/>
        </pc:sldMkLst>
        <pc:spChg chg="mod">
          <ac:chgData name="Luis Felipe Giraldo Trujillo" userId="9e5f2ca0-ce69-4b78-85ca-b1c2743d385d" providerId="ADAL" clId="{992D0009-164D-483B-A50F-4223226751DD}" dt="2023-02-23T17:09:13.097" v="2238" actId="14100"/>
          <ac:spMkLst>
            <pc:docMk/>
            <pc:sldMk cId="3036019091" sldId="432"/>
            <ac:spMk id="2" creationId="{DDFFB8C8-28FA-E8DB-6896-489A6E15986B}"/>
          </ac:spMkLst>
        </pc:spChg>
        <pc:spChg chg="del">
          <ac:chgData name="Luis Felipe Giraldo Trujillo" userId="9e5f2ca0-ce69-4b78-85ca-b1c2743d385d" providerId="ADAL" clId="{992D0009-164D-483B-A50F-4223226751DD}" dt="2023-02-23T17:08:55.689" v="2199" actId="478"/>
          <ac:spMkLst>
            <pc:docMk/>
            <pc:sldMk cId="3036019091" sldId="432"/>
            <ac:spMk id="3" creationId="{B25F1689-4A59-1312-9E0B-5AC0AAFAC0DA}"/>
          </ac:spMkLst>
        </pc:spChg>
        <pc:spChg chg="add mod">
          <ac:chgData name="Luis Felipe Giraldo Trujillo" userId="9e5f2ca0-ce69-4b78-85ca-b1c2743d385d" providerId="ADAL" clId="{992D0009-164D-483B-A50F-4223226751DD}" dt="2023-02-23T17:09:19.678" v="2241" actId="1076"/>
          <ac:spMkLst>
            <pc:docMk/>
            <pc:sldMk cId="3036019091" sldId="432"/>
            <ac:spMk id="4" creationId="{4F6E82BD-2066-83D4-FC9C-C61C419BE263}"/>
          </ac:spMkLst>
        </pc:spChg>
        <pc:picChg chg="add del mod">
          <ac:chgData name="Luis Felipe Giraldo Trujillo" userId="9e5f2ca0-ce69-4b78-85ca-b1c2743d385d" providerId="ADAL" clId="{992D0009-164D-483B-A50F-4223226751DD}" dt="2023-02-23T17:11:23.521" v="2246" actId="478"/>
          <ac:picMkLst>
            <pc:docMk/>
            <pc:sldMk cId="3036019091" sldId="432"/>
            <ac:picMk id="1026" creationId="{54413C12-1E26-8681-BDEB-7F2BAD56C1D9}"/>
          </ac:picMkLst>
        </pc:picChg>
        <pc:picChg chg="add mod">
          <ac:chgData name="Luis Felipe Giraldo Trujillo" userId="9e5f2ca0-ce69-4b78-85ca-b1c2743d385d" providerId="ADAL" clId="{992D0009-164D-483B-A50F-4223226751DD}" dt="2023-02-23T17:11:48.576" v="2254" actId="14100"/>
          <ac:picMkLst>
            <pc:docMk/>
            <pc:sldMk cId="3036019091" sldId="432"/>
            <ac:picMk id="1028" creationId="{B4A699A7-4EAA-06D1-F7EB-D1955C24655E}"/>
          </ac:picMkLst>
        </pc:picChg>
      </pc:sldChg>
      <pc:sldChg chg="modSp add mod">
        <pc:chgData name="Luis Felipe Giraldo Trujillo" userId="9e5f2ca0-ce69-4b78-85ca-b1c2743d385d" providerId="ADAL" clId="{992D0009-164D-483B-A50F-4223226751DD}" dt="2023-02-23T19:51:11.041" v="4558" actId="1076"/>
        <pc:sldMkLst>
          <pc:docMk/>
          <pc:sldMk cId="1596455176" sldId="433"/>
        </pc:sldMkLst>
        <pc:spChg chg="mod">
          <ac:chgData name="Luis Felipe Giraldo Trujillo" userId="9e5f2ca0-ce69-4b78-85ca-b1c2743d385d" providerId="ADAL" clId="{992D0009-164D-483B-A50F-4223226751DD}" dt="2023-02-23T19:51:11.041" v="4558" actId="1076"/>
          <ac:spMkLst>
            <pc:docMk/>
            <pc:sldMk cId="1596455176" sldId="433"/>
            <ac:spMk id="3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19:49:36.845" v="4541" actId="113"/>
          <ac:spMkLst>
            <pc:docMk/>
            <pc:sldMk cId="1596455176" sldId="433"/>
            <ac:spMk id="18" creationId="{F9B6BB8D-18F2-4716-9D6F-1281F1223F45}"/>
          </ac:spMkLst>
        </pc:spChg>
      </pc:sldChg>
      <pc:sldChg chg="addSp delSp modSp add mod">
        <pc:chgData name="Luis Felipe Giraldo Trujillo" userId="9e5f2ca0-ce69-4b78-85ca-b1c2743d385d" providerId="ADAL" clId="{992D0009-164D-483B-A50F-4223226751DD}" dt="2023-02-23T17:14:24.036" v="2371" actId="1076"/>
        <pc:sldMkLst>
          <pc:docMk/>
          <pc:sldMk cId="4215884990" sldId="434"/>
        </pc:sldMkLst>
        <pc:spChg chg="add mod">
          <ac:chgData name="Luis Felipe Giraldo Trujillo" userId="9e5f2ca0-ce69-4b78-85ca-b1c2743d385d" providerId="ADAL" clId="{992D0009-164D-483B-A50F-4223226751DD}" dt="2023-02-23T17:14:14.294" v="2367" actId="1076"/>
          <ac:spMkLst>
            <pc:docMk/>
            <pc:sldMk cId="4215884990" sldId="434"/>
            <ac:spMk id="2" creationId="{126B48E9-2425-4DF1-7C79-5DB0C4CE5A7F}"/>
          </ac:spMkLst>
        </pc:spChg>
        <pc:spChg chg="add del mod">
          <ac:chgData name="Luis Felipe Giraldo Trujillo" userId="9e5f2ca0-ce69-4b78-85ca-b1c2743d385d" providerId="ADAL" clId="{992D0009-164D-483B-A50F-4223226751DD}" dt="2023-02-23T17:14:24.036" v="2371" actId="1076"/>
          <ac:spMkLst>
            <pc:docMk/>
            <pc:sldMk cId="4215884990" sldId="434"/>
            <ac:spMk id="3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17:14:09.195" v="2366" actId="1076"/>
          <ac:spMkLst>
            <pc:docMk/>
            <pc:sldMk cId="4215884990" sldId="434"/>
            <ac:spMk id="5" creationId="{62A4E9A5-DC21-BAE4-804E-4372F741ED08}"/>
          </ac:spMkLst>
        </pc:spChg>
        <pc:spChg chg="mod">
          <ac:chgData name="Luis Felipe Giraldo Trujillo" userId="9e5f2ca0-ce69-4b78-85ca-b1c2743d385d" providerId="ADAL" clId="{992D0009-164D-483B-A50F-4223226751DD}" dt="2023-02-23T17:14:14.294" v="2367" actId="1076"/>
          <ac:spMkLst>
            <pc:docMk/>
            <pc:sldMk cId="4215884990" sldId="434"/>
            <ac:spMk id="7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17:14:14.294" v="2367" actId="1076"/>
          <ac:spMkLst>
            <pc:docMk/>
            <pc:sldMk cId="4215884990" sldId="434"/>
            <ac:spMk id="8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17:14:14.294" v="2367" actId="1076"/>
          <ac:spMkLst>
            <pc:docMk/>
            <pc:sldMk cId="4215884990" sldId="434"/>
            <ac:spMk id="10" creationId="{070F54F8-2BCE-4F16-9716-14A4CCE84AA8}"/>
          </ac:spMkLst>
        </pc:spChg>
        <pc:spChg chg="mod">
          <ac:chgData name="Luis Felipe Giraldo Trujillo" userId="9e5f2ca0-ce69-4b78-85ca-b1c2743d385d" providerId="ADAL" clId="{992D0009-164D-483B-A50F-4223226751DD}" dt="2023-02-23T17:14:14.294" v="2367" actId="1076"/>
          <ac:spMkLst>
            <pc:docMk/>
            <pc:sldMk cId="4215884990" sldId="434"/>
            <ac:spMk id="11" creationId="{03533459-FA1F-401F-8B43-4FA2910722CE}"/>
          </ac:spMkLst>
        </pc:spChg>
        <pc:spChg chg="mod">
          <ac:chgData name="Luis Felipe Giraldo Trujillo" userId="9e5f2ca0-ce69-4b78-85ca-b1c2743d385d" providerId="ADAL" clId="{992D0009-164D-483B-A50F-4223226751DD}" dt="2023-02-23T17:14:14.294" v="2367" actId="1076"/>
          <ac:spMkLst>
            <pc:docMk/>
            <pc:sldMk cId="4215884990" sldId="434"/>
            <ac:spMk id="12" creationId="{A2847432-6524-4ED3-AFFE-5A32C3F8C0E9}"/>
          </ac:spMkLst>
        </pc:spChg>
        <pc:spChg chg="mod">
          <ac:chgData name="Luis Felipe Giraldo Trujillo" userId="9e5f2ca0-ce69-4b78-85ca-b1c2743d385d" providerId="ADAL" clId="{992D0009-164D-483B-A50F-4223226751DD}" dt="2023-02-23T17:14:14.294" v="2367" actId="1076"/>
          <ac:spMkLst>
            <pc:docMk/>
            <pc:sldMk cId="4215884990" sldId="434"/>
            <ac:spMk id="14" creationId="{D6F0AB46-AD44-49EE-83E1-F51C7D62714C}"/>
          </ac:spMkLst>
        </pc:spChg>
        <pc:spChg chg="mod">
          <ac:chgData name="Luis Felipe Giraldo Trujillo" userId="9e5f2ca0-ce69-4b78-85ca-b1c2743d385d" providerId="ADAL" clId="{992D0009-164D-483B-A50F-4223226751DD}" dt="2023-02-23T17:14:14.294" v="2367" actId="1076"/>
          <ac:spMkLst>
            <pc:docMk/>
            <pc:sldMk cId="4215884990" sldId="434"/>
            <ac:spMk id="15" creationId="{598340A1-D31C-4490-A51E-2330B343BA62}"/>
          </ac:spMkLst>
        </pc:spChg>
        <pc:graphicFrameChg chg="add mod">
          <ac:chgData name="Luis Felipe Giraldo Trujillo" userId="9e5f2ca0-ce69-4b78-85ca-b1c2743d385d" providerId="ADAL" clId="{992D0009-164D-483B-A50F-4223226751DD}" dt="2023-02-23T17:14:21.488" v="2370" actId="14100"/>
          <ac:graphicFrameMkLst>
            <pc:docMk/>
            <pc:sldMk cId="4215884990" sldId="434"/>
            <ac:graphicFrameMk id="17" creationId="{A118C85E-5840-6980-604B-0585336FA4A1}"/>
          </ac:graphicFrameMkLst>
        </pc:graphicFrameChg>
        <pc:cxnChg chg="add mod">
          <ac:chgData name="Luis Felipe Giraldo Trujillo" userId="9e5f2ca0-ce69-4b78-85ca-b1c2743d385d" providerId="ADAL" clId="{992D0009-164D-483B-A50F-4223226751DD}" dt="2023-02-23T17:14:14.294" v="2367" actId="1076"/>
          <ac:cxnSpMkLst>
            <pc:docMk/>
            <pc:sldMk cId="4215884990" sldId="434"/>
            <ac:cxnSpMk id="9" creationId="{F0FD1A00-505E-0D93-1703-228CEAC4E5CA}"/>
          </ac:cxnSpMkLst>
        </pc:cxnChg>
      </pc:sldChg>
      <pc:sldChg chg="delSp add mod ord">
        <pc:chgData name="Luis Felipe Giraldo Trujillo" userId="9e5f2ca0-ce69-4b78-85ca-b1c2743d385d" providerId="ADAL" clId="{992D0009-164D-483B-A50F-4223226751DD}" dt="2023-02-23T17:15:47.521" v="2375"/>
        <pc:sldMkLst>
          <pc:docMk/>
          <pc:sldMk cId="1964231120" sldId="435"/>
        </pc:sldMkLst>
        <pc:graphicFrameChg chg="del">
          <ac:chgData name="Luis Felipe Giraldo Trujillo" userId="9e5f2ca0-ce69-4b78-85ca-b1c2743d385d" providerId="ADAL" clId="{992D0009-164D-483B-A50F-4223226751DD}" dt="2023-02-23T17:15:45.645" v="2373" actId="478"/>
          <ac:graphicFrameMkLst>
            <pc:docMk/>
            <pc:sldMk cId="1964231120" sldId="435"/>
            <ac:graphicFrameMk id="17" creationId="{A118C85E-5840-6980-604B-0585336FA4A1}"/>
          </ac:graphicFrameMkLst>
        </pc:graphicFrameChg>
      </pc:sldChg>
      <pc:sldChg chg="modSp new del mod">
        <pc:chgData name="Luis Felipe Giraldo Trujillo" userId="9e5f2ca0-ce69-4b78-85ca-b1c2743d385d" providerId="ADAL" clId="{992D0009-164D-483B-A50F-4223226751DD}" dt="2023-02-23T17:17:29.029" v="2414" actId="47"/>
        <pc:sldMkLst>
          <pc:docMk/>
          <pc:sldMk cId="81779616" sldId="436"/>
        </pc:sldMkLst>
        <pc:spChg chg="mod">
          <ac:chgData name="Luis Felipe Giraldo Trujillo" userId="9e5f2ca0-ce69-4b78-85ca-b1c2743d385d" providerId="ADAL" clId="{992D0009-164D-483B-A50F-4223226751DD}" dt="2023-02-23T17:16:49.635" v="2412" actId="404"/>
          <ac:spMkLst>
            <pc:docMk/>
            <pc:sldMk cId="81779616" sldId="436"/>
            <ac:spMk id="2" creationId="{4E6091D1-9B9B-3B7F-3F39-2EA9ED7178B2}"/>
          </ac:spMkLst>
        </pc:spChg>
      </pc:sldChg>
      <pc:sldChg chg="addSp delSp modSp new mod">
        <pc:chgData name="Luis Felipe Giraldo Trujillo" userId="9e5f2ca0-ce69-4b78-85ca-b1c2743d385d" providerId="ADAL" clId="{992D0009-164D-483B-A50F-4223226751DD}" dt="2023-02-23T18:54:12.933" v="4212" actId="1037"/>
        <pc:sldMkLst>
          <pc:docMk/>
          <pc:sldMk cId="600037727" sldId="436"/>
        </pc:sldMkLst>
        <pc:spChg chg="del">
          <ac:chgData name="Luis Felipe Giraldo Trujillo" userId="9e5f2ca0-ce69-4b78-85ca-b1c2743d385d" providerId="ADAL" clId="{992D0009-164D-483B-A50F-4223226751DD}" dt="2023-02-23T17:21:38.147" v="2436" actId="478"/>
          <ac:spMkLst>
            <pc:docMk/>
            <pc:sldMk cId="600037727" sldId="436"/>
            <ac:spMk id="2" creationId="{8F685D72-3F69-8012-21A6-398CB858B004}"/>
          </ac:spMkLst>
        </pc:spChg>
        <pc:spChg chg="del">
          <ac:chgData name="Luis Felipe Giraldo Trujillo" userId="9e5f2ca0-ce69-4b78-85ca-b1c2743d385d" providerId="ADAL" clId="{992D0009-164D-483B-A50F-4223226751DD}" dt="2023-02-23T17:21:35.772" v="2435" actId="478"/>
          <ac:spMkLst>
            <pc:docMk/>
            <pc:sldMk cId="600037727" sldId="436"/>
            <ac:spMk id="3" creationId="{5056AC96-959E-1B56-8B3D-93BCA184D060}"/>
          </ac:spMkLst>
        </pc:spChg>
        <pc:spChg chg="mod">
          <ac:chgData name="Luis Felipe Giraldo Trujillo" userId="9e5f2ca0-ce69-4b78-85ca-b1c2743d385d" providerId="ADAL" clId="{992D0009-164D-483B-A50F-4223226751DD}" dt="2023-02-23T18:44:55.068" v="3697" actId="20577"/>
          <ac:spMkLst>
            <pc:docMk/>
            <pc:sldMk cId="600037727" sldId="436"/>
            <ac:spMk id="9" creationId="{36F51F22-8C9D-6016-7950-9B6388221F44}"/>
          </ac:spMkLst>
        </pc:spChg>
        <pc:spChg chg="mod">
          <ac:chgData name="Luis Felipe Giraldo Trujillo" userId="9e5f2ca0-ce69-4b78-85ca-b1c2743d385d" providerId="ADAL" clId="{992D0009-164D-483B-A50F-4223226751DD}" dt="2023-02-23T18:17:14.702" v="3384" actId="20577"/>
          <ac:spMkLst>
            <pc:docMk/>
            <pc:sldMk cId="600037727" sldId="436"/>
            <ac:spMk id="10" creationId="{6B823C21-5DD7-60C5-83D0-420AB528473D}"/>
          </ac:spMkLst>
        </pc:spChg>
        <pc:spChg chg="mod">
          <ac:chgData name="Luis Felipe Giraldo Trujillo" userId="9e5f2ca0-ce69-4b78-85ca-b1c2743d385d" providerId="ADAL" clId="{992D0009-164D-483B-A50F-4223226751DD}" dt="2023-02-23T18:16:26.735" v="3362" actId="6549"/>
          <ac:spMkLst>
            <pc:docMk/>
            <pc:sldMk cId="600037727" sldId="436"/>
            <ac:spMk id="11" creationId="{DFBB5ADA-7EAE-634E-F31E-767688E608B0}"/>
          </ac:spMkLst>
        </pc:spChg>
        <pc:spChg chg="mod">
          <ac:chgData name="Luis Felipe Giraldo Trujillo" userId="9e5f2ca0-ce69-4b78-85ca-b1c2743d385d" providerId="ADAL" clId="{992D0009-164D-483B-A50F-4223226751DD}" dt="2023-02-23T18:15:53.478" v="3298" actId="20577"/>
          <ac:spMkLst>
            <pc:docMk/>
            <pc:sldMk cId="600037727" sldId="436"/>
            <ac:spMk id="12" creationId="{9576C2C7-0504-1735-741C-4F7917701D8B}"/>
          </ac:spMkLst>
        </pc:spChg>
        <pc:spChg chg="mod">
          <ac:chgData name="Luis Felipe Giraldo Trujillo" userId="9e5f2ca0-ce69-4b78-85ca-b1c2743d385d" providerId="ADAL" clId="{992D0009-164D-483B-A50F-4223226751DD}" dt="2023-02-23T18:04:00.478" v="2857" actId="20577"/>
          <ac:spMkLst>
            <pc:docMk/>
            <pc:sldMk cId="600037727" sldId="436"/>
            <ac:spMk id="13" creationId="{C1F9A71A-EB9D-E9D7-BEBD-09A0787AE370}"/>
          </ac:spMkLst>
        </pc:spChg>
        <pc:spChg chg="mod">
          <ac:chgData name="Luis Felipe Giraldo Trujillo" userId="9e5f2ca0-ce69-4b78-85ca-b1c2743d385d" providerId="ADAL" clId="{992D0009-164D-483B-A50F-4223226751DD}" dt="2023-02-23T18:04:05.366" v="2867" actId="20577"/>
          <ac:spMkLst>
            <pc:docMk/>
            <pc:sldMk cId="600037727" sldId="436"/>
            <ac:spMk id="14" creationId="{3028A038-924D-84C5-1EF9-5457B79504D9}"/>
          </ac:spMkLst>
        </pc:spChg>
        <pc:spChg chg="mod">
          <ac:chgData name="Luis Felipe Giraldo Trujillo" userId="9e5f2ca0-ce69-4b78-85ca-b1c2743d385d" providerId="ADAL" clId="{992D0009-164D-483B-A50F-4223226751DD}" dt="2023-02-23T18:31:37.264" v="3595" actId="1076"/>
          <ac:spMkLst>
            <pc:docMk/>
            <pc:sldMk cId="600037727" sldId="436"/>
            <ac:spMk id="15" creationId="{22B12318-1335-8178-076C-886CF911E028}"/>
          </ac:spMkLst>
        </pc:spChg>
        <pc:spChg chg="mod">
          <ac:chgData name="Luis Felipe Giraldo Trujillo" userId="9e5f2ca0-ce69-4b78-85ca-b1c2743d385d" providerId="ADAL" clId="{992D0009-164D-483B-A50F-4223226751DD}" dt="2023-02-23T18:31:14.543" v="3592" actId="1076"/>
          <ac:spMkLst>
            <pc:docMk/>
            <pc:sldMk cId="600037727" sldId="436"/>
            <ac:spMk id="16" creationId="{B623D421-92CB-FB7A-84CF-2965A7813DDA}"/>
          </ac:spMkLst>
        </pc:spChg>
        <pc:spChg chg="mod">
          <ac:chgData name="Luis Felipe Giraldo Trujillo" userId="9e5f2ca0-ce69-4b78-85ca-b1c2743d385d" providerId="ADAL" clId="{992D0009-164D-483B-A50F-4223226751DD}" dt="2023-02-23T18:44:09.625" v="3646" actId="20577"/>
          <ac:spMkLst>
            <pc:docMk/>
            <pc:sldMk cId="600037727" sldId="436"/>
            <ac:spMk id="21" creationId="{A2A02739-8A13-D06B-56E3-288123D6B0F5}"/>
          </ac:spMkLst>
        </pc:spChg>
        <pc:spChg chg="mod">
          <ac:chgData name="Luis Felipe Giraldo Trujillo" userId="9e5f2ca0-ce69-4b78-85ca-b1c2743d385d" providerId="ADAL" clId="{992D0009-164D-483B-A50F-4223226751DD}" dt="2023-02-23T18:25:37.374" v="3428" actId="404"/>
          <ac:spMkLst>
            <pc:docMk/>
            <pc:sldMk cId="600037727" sldId="436"/>
            <ac:spMk id="22" creationId="{1A29B612-2391-B71F-3888-9214FE5E8AEE}"/>
          </ac:spMkLst>
        </pc:spChg>
        <pc:spChg chg="mod">
          <ac:chgData name="Luis Felipe Giraldo Trujillo" userId="9e5f2ca0-ce69-4b78-85ca-b1c2743d385d" providerId="ADAL" clId="{992D0009-164D-483B-A50F-4223226751DD}" dt="2023-02-23T18:35:54.794" v="3630" actId="403"/>
          <ac:spMkLst>
            <pc:docMk/>
            <pc:sldMk cId="600037727" sldId="436"/>
            <ac:spMk id="23" creationId="{3B6AB508-52C3-C82B-991A-091C12CAFC71}"/>
          </ac:spMkLst>
        </pc:spChg>
        <pc:spChg chg="mod">
          <ac:chgData name="Luis Felipe Giraldo Trujillo" userId="9e5f2ca0-ce69-4b78-85ca-b1c2743d385d" providerId="ADAL" clId="{992D0009-164D-483B-A50F-4223226751DD}" dt="2023-02-23T18:03:37.766" v="2794" actId="20577"/>
          <ac:spMkLst>
            <pc:docMk/>
            <pc:sldMk cId="600037727" sldId="436"/>
            <ac:spMk id="24" creationId="{4BBFCCF0-D956-AAD0-AF79-F64971038FF1}"/>
          </ac:spMkLst>
        </pc:spChg>
        <pc:spChg chg="mod">
          <ac:chgData name="Luis Felipe Giraldo Trujillo" userId="9e5f2ca0-ce69-4b78-85ca-b1c2743d385d" providerId="ADAL" clId="{992D0009-164D-483B-A50F-4223226751DD}" dt="2023-02-23T18:00:01.637" v="2614" actId="403"/>
          <ac:spMkLst>
            <pc:docMk/>
            <pc:sldMk cId="600037727" sldId="436"/>
            <ac:spMk id="25" creationId="{D4438047-5AEA-EDB5-240F-45D1EF89FFDD}"/>
          </ac:spMkLst>
        </pc:spChg>
        <pc:spChg chg="mod">
          <ac:chgData name="Luis Felipe Giraldo Trujillo" userId="9e5f2ca0-ce69-4b78-85ca-b1c2743d385d" providerId="ADAL" clId="{992D0009-164D-483B-A50F-4223226751DD}" dt="2023-02-23T17:59:19.357" v="2534" actId="20577"/>
          <ac:spMkLst>
            <pc:docMk/>
            <pc:sldMk cId="600037727" sldId="436"/>
            <ac:spMk id="26" creationId="{36BF6292-5578-4B41-F8F6-A28901A0DCC8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36" creationId="{E9781F08-59B7-DB73-A33B-0718840CD90D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38" creationId="{A3055C9E-7536-976D-92C8-F4D9E57A95DD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39" creationId="{D0498C4D-3509-CFD2-FC92-991791F98855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41" creationId="{196C809E-B93A-2205-A632-552BF38997A1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42" creationId="{54B225C5-9A87-BD97-E8DF-C8CD3C606557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44" creationId="{B23F3311-7795-C832-F54E-B4D19369E628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45" creationId="{95996945-9C11-655D-9302-325B6D9CEFFC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47" creationId="{9FE909D8-4FCF-2CBF-A020-2B43A3A6D329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48" creationId="{C9F5C389-61FF-845D-9261-407A787160C3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50" creationId="{EB1189F4-0076-BD79-849A-ED6B98D4D491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51" creationId="{BBB8FED9-CA03-E904-D196-DD067A192C6E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53" creationId="{C5BBC42F-69EC-103D-968E-D9CA16723E7A}"/>
          </ac:spMkLst>
        </pc:spChg>
        <pc:spChg chg="mod">
          <ac:chgData name="Luis Felipe Giraldo Trujillo" userId="9e5f2ca0-ce69-4b78-85ca-b1c2743d385d" providerId="ADAL" clId="{992D0009-164D-483B-A50F-4223226751DD}" dt="2023-02-23T18:31:04.824" v="3590" actId="1038"/>
          <ac:spMkLst>
            <pc:docMk/>
            <pc:sldMk cId="600037727" sldId="436"/>
            <ac:spMk id="54" creationId="{972D932D-67F1-3DCD-5B23-CB50E418C794}"/>
          </ac:spMkLst>
        </pc:spChg>
        <pc:spChg chg="mod">
          <ac:chgData name="Luis Felipe Giraldo Trujillo" userId="9e5f2ca0-ce69-4b78-85ca-b1c2743d385d" providerId="ADAL" clId="{992D0009-164D-483B-A50F-4223226751DD}" dt="2023-02-23T18:31:04.824" v="3590" actId="1038"/>
          <ac:spMkLst>
            <pc:docMk/>
            <pc:sldMk cId="600037727" sldId="436"/>
            <ac:spMk id="56" creationId="{708271D9-1395-8DA5-EED5-0B0F8B913D8D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58" creationId="{FACAB75D-7B19-05F9-B3DF-AD848F993CEC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59" creationId="{2490792C-8161-CE96-6F5E-398734BB7A1F}"/>
          </ac:spMkLst>
        </pc:spChg>
        <pc:spChg chg="mod">
          <ac:chgData name="Luis Felipe Giraldo Trujillo" userId="9e5f2ca0-ce69-4b78-85ca-b1c2743d385d" providerId="ADAL" clId="{992D0009-164D-483B-A50F-4223226751DD}" dt="2023-02-23T18:31:09.577" v="3591" actId="1076"/>
          <ac:spMkLst>
            <pc:docMk/>
            <pc:sldMk cId="600037727" sldId="436"/>
            <ac:spMk id="61" creationId="{D7D5E137-0680-330C-06E9-CB522D7BE053}"/>
          </ac:spMkLst>
        </pc:spChg>
        <pc:spChg chg="mod">
          <ac:chgData name="Luis Felipe Giraldo Trujillo" userId="9e5f2ca0-ce69-4b78-85ca-b1c2743d385d" providerId="ADAL" clId="{992D0009-164D-483B-A50F-4223226751DD}" dt="2023-02-23T18:03:43.738" v="2800" actId="20577"/>
          <ac:spMkLst>
            <pc:docMk/>
            <pc:sldMk cId="600037727" sldId="436"/>
            <ac:spMk id="62" creationId="{34D7A8B1-5FE3-328E-8997-3ECAB7D97581}"/>
          </ac:spMkLst>
        </pc:spChg>
        <pc:spChg chg="mod">
          <ac:chgData name="Luis Felipe Giraldo Trujillo" userId="9e5f2ca0-ce69-4b78-85ca-b1c2743d385d" providerId="ADAL" clId="{992D0009-164D-483B-A50F-4223226751DD}" dt="2023-02-23T18:15:35.886" v="3236" actId="20577"/>
          <ac:spMkLst>
            <pc:docMk/>
            <pc:sldMk cId="600037727" sldId="436"/>
            <ac:spMk id="63" creationId="{0D462BDE-6FC5-A385-7311-5022E9F6A4AF}"/>
          </ac:spMkLst>
        </pc:spChg>
        <pc:spChg chg="mod">
          <ac:chgData name="Luis Felipe Giraldo Trujillo" userId="9e5f2ca0-ce69-4b78-85ca-b1c2743d385d" providerId="ADAL" clId="{992D0009-164D-483B-A50F-4223226751DD}" dt="2023-02-23T18:17:00.349" v="3366" actId="20577"/>
          <ac:spMkLst>
            <pc:docMk/>
            <pc:sldMk cId="600037727" sldId="436"/>
            <ac:spMk id="64" creationId="{05C3538E-B587-99AB-9F61-7EF09C319B96}"/>
          </ac:spMkLst>
        </pc:spChg>
        <pc:spChg chg="mod">
          <ac:chgData name="Luis Felipe Giraldo Trujillo" userId="9e5f2ca0-ce69-4b78-85ca-b1c2743d385d" providerId="ADAL" clId="{992D0009-164D-483B-A50F-4223226751DD}" dt="2023-02-23T17:59:14.478" v="2514" actId="20577"/>
          <ac:spMkLst>
            <pc:docMk/>
            <pc:sldMk cId="600037727" sldId="436"/>
            <ac:spMk id="66" creationId="{73C29CC9-1AF4-BC6A-AB5A-EDC15B529E40}"/>
          </ac:spMkLst>
        </pc:spChg>
        <pc:spChg chg="mod">
          <ac:chgData name="Luis Felipe Giraldo Trujillo" userId="9e5f2ca0-ce69-4b78-85ca-b1c2743d385d" providerId="ADAL" clId="{992D0009-164D-483B-A50F-4223226751DD}" dt="2023-02-23T18:03:41.379" v="2798" actId="20577"/>
          <ac:spMkLst>
            <pc:docMk/>
            <pc:sldMk cId="600037727" sldId="436"/>
            <ac:spMk id="67" creationId="{03BB19C4-ACB6-FD36-10E0-C48865E41C5D}"/>
          </ac:spMkLst>
        </pc:spChg>
        <pc:spChg chg="mod">
          <ac:chgData name="Luis Felipe Giraldo Trujillo" userId="9e5f2ca0-ce69-4b78-85ca-b1c2743d385d" providerId="ADAL" clId="{992D0009-164D-483B-A50F-4223226751DD}" dt="2023-02-23T18:10:20.251" v="3074" actId="6549"/>
          <ac:spMkLst>
            <pc:docMk/>
            <pc:sldMk cId="600037727" sldId="436"/>
            <ac:spMk id="68" creationId="{D84E86F3-C5E8-D33F-24DD-E5AA2F71D8E6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70" creationId="{97C07A66-837A-21ED-37DF-CDF1AB22C7D3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71" creationId="{ED92951A-126F-771D-C818-A27B0D6F4D1D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76" creationId="{A16466E4-40C8-9A1A-E427-176C90A2CF51}"/>
          </ac:spMkLst>
        </pc:spChg>
        <pc:spChg chg="add del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77" creationId="{5E882B76-8C75-FA56-B8BE-50DCD1A8C296}"/>
          </ac:spMkLst>
        </pc:spChg>
        <pc:spChg chg="add del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78" creationId="{9956365D-E8A7-C119-673E-965B28504510}"/>
          </ac:spMkLst>
        </pc:spChg>
        <pc:spChg chg="add del mod">
          <ac:chgData name="Luis Felipe Giraldo Trujillo" userId="9e5f2ca0-ce69-4b78-85ca-b1c2743d385d" providerId="ADAL" clId="{992D0009-164D-483B-A50F-4223226751DD}" dt="2023-02-23T18:15:28.492" v="3231"/>
          <ac:spMkLst>
            <pc:docMk/>
            <pc:sldMk cId="600037727" sldId="436"/>
            <ac:spMk id="79" creationId="{926D640B-8014-63CE-08F9-B8DE09A94564}"/>
          </ac:spMkLst>
        </pc:spChg>
        <pc:spChg chg="add del mod">
          <ac:chgData name="Luis Felipe Giraldo Trujillo" userId="9e5f2ca0-ce69-4b78-85ca-b1c2743d385d" providerId="ADAL" clId="{992D0009-164D-483B-A50F-4223226751DD}" dt="2023-02-23T18:15:28.492" v="3231"/>
          <ac:spMkLst>
            <pc:docMk/>
            <pc:sldMk cId="600037727" sldId="436"/>
            <ac:spMk id="80" creationId="{27FE37F3-1858-3E36-FC2F-8DA41C8A94BA}"/>
          </ac:spMkLst>
        </pc:spChg>
        <pc:spChg chg="add del">
          <ac:chgData name="Luis Felipe Giraldo Trujillo" userId="9e5f2ca0-ce69-4b78-85ca-b1c2743d385d" providerId="ADAL" clId="{992D0009-164D-483B-A50F-4223226751DD}" dt="2023-02-23T18:16:03.347" v="3301" actId="22"/>
          <ac:spMkLst>
            <pc:docMk/>
            <pc:sldMk cId="600037727" sldId="436"/>
            <ac:spMk id="82" creationId="{92689BDD-2753-2CA4-7015-93EE714A4FDE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84" creationId="{E677F368-5863-C8EE-B63F-38082F5C9235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85" creationId="{19F2BA4D-D89B-B26D-B4C9-CA9889E5AE8B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86" creationId="{AD5D2C4C-6EEA-A728-85D1-58A1EE51FF12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87" creationId="{C35B16CD-F5A7-CFD7-14C9-485F86657B7F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88" creationId="{534C14F7-EC30-81F0-736C-2B9A5415565B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89" creationId="{C292CA91-AF98-ADC1-69F6-2A44D13EA1C0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93" creationId="{7DD5E315-920C-3DB8-C332-BFCE0A090E2B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95" creationId="{BED77FCB-775B-0BB0-0E73-1ABFCB51C636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96" creationId="{305CC4D2-BFA6-664F-1347-C77A586867CA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97" creationId="{74A93869-5BDA-6201-1CC6-FC4F4FDDDA78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98" creationId="{3FCA2DD2-393B-B7F0-1C40-5F6FB3C72222}"/>
          </ac:spMkLst>
        </pc:spChg>
        <pc:grpChg chg="add mod">
          <ac:chgData name="Luis Felipe Giraldo Trujillo" userId="9e5f2ca0-ce69-4b78-85ca-b1c2743d385d" providerId="ADAL" clId="{992D0009-164D-483B-A50F-4223226751DD}" dt="2023-02-23T18:54:12.933" v="4212" actId="1037"/>
          <ac:grpSpMkLst>
            <pc:docMk/>
            <pc:sldMk cId="600037727" sldId="436"/>
            <ac:grpSpMk id="4" creationId="{E6942E94-C459-E102-3B5B-7A605CBE19E9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5" creationId="{F1049404-CCA9-142A-504C-69CA4C7863F6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6" creationId="{75D5BBAD-9D87-EF5A-A865-3A8F8C6F9F2C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7" creationId="{38F1E375-655D-AB9C-067C-1CABA2A66662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8" creationId="{21A61BF7-85AC-0116-048A-4024829534DF}"/>
          </ac:grpSpMkLst>
        </pc:grpChg>
        <pc:grpChg chg="add mod">
          <ac:chgData name="Luis Felipe Giraldo Trujillo" userId="9e5f2ca0-ce69-4b78-85ca-b1c2743d385d" providerId="ADAL" clId="{992D0009-164D-483B-A50F-4223226751DD}" dt="2023-02-23T18:54:12.933" v="4212" actId="1037"/>
          <ac:grpSpMkLst>
            <pc:docMk/>
            <pc:sldMk cId="600037727" sldId="436"/>
            <ac:grpSpMk id="17" creationId="{11E97D5C-9A0D-5FDC-C768-494D3E7C0D4E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18" creationId="{C10A69CE-0361-5B10-31A5-D88D988972BE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19" creationId="{E43D8659-3C8D-65B1-33B4-ACF6AF6DD943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20" creationId="{75762352-424A-92E3-7AAB-978526381B49}"/>
          </ac:grpSpMkLst>
        </pc:grpChg>
        <pc:grpChg chg="add mod">
          <ac:chgData name="Luis Felipe Giraldo Trujillo" userId="9e5f2ca0-ce69-4b78-85ca-b1c2743d385d" providerId="ADAL" clId="{992D0009-164D-483B-A50F-4223226751DD}" dt="2023-02-23T18:54:12.933" v="4212" actId="1037"/>
          <ac:grpSpMkLst>
            <pc:docMk/>
            <pc:sldMk cId="600037727" sldId="436"/>
            <ac:grpSpMk id="27" creationId="{8578B5D5-C10A-D7F2-23D1-C9FB01009BBB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28" creationId="{998DEB1D-8AC2-AC9E-1108-C88309E8A579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29" creationId="{844F49A5-7050-EC55-5538-A0D6C0555BE6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30" creationId="{9B31FCFB-F5E0-F148-8460-C04DC4ABE62D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31" creationId="{8E9D0C35-BEC7-CC1F-B07D-BB0A3994C951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32" creationId="{75652D99-CD5C-290E-79E0-A9E9D1A60977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33" creationId="{E6D4BD74-ABB2-2D91-4488-3D1F3EF689EE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34" creationId="{37BFF3DD-EBEF-11B0-B7FC-3DEE997571E4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35" creationId="{F300AA85-F939-19F9-641A-E0C998959886}"/>
          </ac:grpSpMkLst>
        </pc:grpChg>
        <pc:grpChg chg="add mod">
          <ac:chgData name="Luis Felipe Giraldo Trujillo" userId="9e5f2ca0-ce69-4b78-85ca-b1c2743d385d" providerId="ADAL" clId="{992D0009-164D-483B-A50F-4223226751DD}" dt="2023-02-23T18:54:12.933" v="4212" actId="1037"/>
          <ac:grpSpMkLst>
            <pc:docMk/>
            <pc:sldMk cId="600037727" sldId="436"/>
            <ac:grpSpMk id="60" creationId="{33D2A114-F565-6122-6020-8A0B9BF608FB}"/>
          </ac:grpSpMkLst>
        </pc:grpChg>
        <pc:grpChg chg="add mod">
          <ac:chgData name="Luis Felipe Giraldo Trujillo" userId="9e5f2ca0-ce69-4b78-85ca-b1c2743d385d" providerId="ADAL" clId="{992D0009-164D-483B-A50F-4223226751DD}" dt="2023-02-23T18:54:12.933" v="4212" actId="1037"/>
          <ac:grpSpMkLst>
            <pc:docMk/>
            <pc:sldMk cId="600037727" sldId="436"/>
            <ac:grpSpMk id="65" creationId="{47C03919-D4D8-E570-A5C3-398BB7DF11F5}"/>
          </ac:grpSpMkLst>
        </pc:grpChg>
        <pc:cxnChg chg="mod">
          <ac:chgData name="Luis Felipe Giraldo Trujillo" userId="9e5f2ca0-ce69-4b78-85ca-b1c2743d385d" providerId="ADAL" clId="{992D0009-164D-483B-A50F-4223226751DD}" dt="2023-02-23T17:21:38.667" v="2437"/>
          <ac:cxnSpMkLst>
            <pc:docMk/>
            <pc:sldMk cId="600037727" sldId="436"/>
            <ac:cxnSpMk id="37" creationId="{D681121A-3B69-36A7-19BC-EDDE89750286}"/>
          </ac:cxnSpMkLst>
        </pc:cxnChg>
        <pc:cxnChg chg="mod">
          <ac:chgData name="Luis Felipe Giraldo Trujillo" userId="9e5f2ca0-ce69-4b78-85ca-b1c2743d385d" providerId="ADAL" clId="{992D0009-164D-483B-A50F-4223226751DD}" dt="2023-02-23T17:21:38.667" v="2437"/>
          <ac:cxnSpMkLst>
            <pc:docMk/>
            <pc:sldMk cId="600037727" sldId="436"/>
            <ac:cxnSpMk id="40" creationId="{C0CAA5C6-E78F-5411-F74D-F3C9070A2A62}"/>
          </ac:cxnSpMkLst>
        </pc:cxnChg>
        <pc:cxnChg chg="mod">
          <ac:chgData name="Luis Felipe Giraldo Trujillo" userId="9e5f2ca0-ce69-4b78-85ca-b1c2743d385d" providerId="ADAL" clId="{992D0009-164D-483B-A50F-4223226751DD}" dt="2023-02-23T18:53:37.225" v="4198" actId="1037"/>
          <ac:cxnSpMkLst>
            <pc:docMk/>
            <pc:sldMk cId="600037727" sldId="436"/>
            <ac:cxnSpMk id="43" creationId="{EB16E823-A9ED-2D47-21B7-C1896F6E44B6}"/>
          </ac:cxnSpMkLst>
        </pc:cxnChg>
        <pc:cxnChg chg="mod">
          <ac:chgData name="Luis Felipe Giraldo Trujillo" userId="9e5f2ca0-ce69-4b78-85ca-b1c2743d385d" providerId="ADAL" clId="{992D0009-164D-483B-A50F-4223226751DD}" dt="2023-02-23T17:21:38.667" v="2437"/>
          <ac:cxnSpMkLst>
            <pc:docMk/>
            <pc:sldMk cId="600037727" sldId="436"/>
            <ac:cxnSpMk id="46" creationId="{FC408EC9-9B3D-2DF3-B78C-C9F46E1C50FC}"/>
          </ac:cxnSpMkLst>
        </pc:cxnChg>
        <pc:cxnChg chg="mod">
          <ac:chgData name="Luis Felipe Giraldo Trujillo" userId="9e5f2ca0-ce69-4b78-85ca-b1c2743d385d" providerId="ADAL" clId="{992D0009-164D-483B-A50F-4223226751DD}" dt="2023-02-23T17:21:38.667" v="2437"/>
          <ac:cxnSpMkLst>
            <pc:docMk/>
            <pc:sldMk cId="600037727" sldId="436"/>
            <ac:cxnSpMk id="49" creationId="{86350F99-7669-DB09-B3D7-9E579943DF8A}"/>
          </ac:cxnSpMkLst>
        </pc:cxnChg>
        <pc:cxnChg chg="mod">
          <ac:chgData name="Luis Felipe Giraldo Trujillo" userId="9e5f2ca0-ce69-4b78-85ca-b1c2743d385d" providerId="ADAL" clId="{992D0009-164D-483B-A50F-4223226751DD}" dt="2023-02-23T17:21:38.667" v="2437"/>
          <ac:cxnSpMkLst>
            <pc:docMk/>
            <pc:sldMk cId="600037727" sldId="436"/>
            <ac:cxnSpMk id="52" creationId="{A7CFBA95-1FE9-EEEF-2FDE-E4AF7BB38ACD}"/>
          </ac:cxnSpMkLst>
        </pc:cxnChg>
        <pc:cxnChg chg="mod">
          <ac:chgData name="Luis Felipe Giraldo Trujillo" userId="9e5f2ca0-ce69-4b78-85ca-b1c2743d385d" providerId="ADAL" clId="{992D0009-164D-483B-A50F-4223226751DD}" dt="2023-02-23T18:31:04.824" v="3590" actId="1038"/>
          <ac:cxnSpMkLst>
            <pc:docMk/>
            <pc:sldMk cId="600037727" sldId="436"/>
            <ac:cxnSpMk id="55" creationId="{D111F6CF-A00E-625F-20B2-CC48824355C2}"/>
          </ac:cxnSpMkLst>
        </pc:cxnChg>
        <pc:cxnChg chg="mod">
          <ac:chgData name="Luis Felipe Giraldo Trujillo" userId="9e5f2ca0-ce69-4b78-85ca-b1c2743d385d" providerId="ADAL" clId="{992D0009-164D-483B-A50F-4223226751DD}" dt="2023-02-23T18:54:12.933" v="4212" actId="1037"/>
          <ac:cxnSpMkLst>
            <pc:docMk/>
            <pc:sldMk cId="600037727" sldId="436"/>
            <ac:cxnSpMk id="57" creationId="{1E77A27A-7BE1-FFD4-A9EF-1E24FB00C6D1}"/>
          </ac:cxnSpMkLst>
        </pc:cxnChg>
        <pc:cxnChg chg="add mod ord">
          <ac:chgData name="Luis Felipe Giraldo Trujillo" userId="9e5f2ca0-ce69-4b78-85ca-b1c2743d385d" providerId="ADAL" clId="{992D0009-164D-483B-A50F-4223226751DD}" dt="2023-02-23T18:54:12.933" v="4212" actId="1037"/>
          <ac:cxnSpMkLst>
            <pc:docMk/>
            <pc:sldMk cId="600037727" sldId="436"/>
            <ac:cxnSpMk id="72" creationId="{2260E002-D2C3-FB06-1F4D-92EDC0F5C679}"/>
          </ac:cxnSpMkLst>
        </pc:cxnChg>
        <pc:cxnChg chg="add mod">
          <ac:chgData name="Luis Felipe Giraldo Trujillo" userId="9e5f2ca0-ce69-4b78-85ca-b1c2743d385d" providerId="ADAL" clId="{992D0009-164D-483B-A50F-4223226751DD}" dt="2023-02-23T18:54:12.933" v="4212" actId="1037"/>
          <ac:cxnSpMkLst>
            <pc:docMk/>
            <pc:sldMk cId="600037727" sldId="436"/>
            <ac:cxnSpMk id="83" creationId="{4AB8FB90-655E-3B24-9A55-02A8AA73A7AC}"/>
          </ac:cxnSpMkLst>
        </pc:cxnChg>
        <pc:cxnChg chg="add mod">
          <ac:chgData name="Luis Felipe Giraldo Trujillo" userId="9e5f2ca0-ce69-4b78-85ca-b1c2743d385d" providerId="ADAL" clId="{992D0009-164D-483B-A50F-4223226751DD}" dt="2023-02-23T18:54:12.933" v="4212" actId="1037"/>
          <ac:cxnSpMkLst>
            <pc:docMk/>
            <pc:sldMk cId="600037727" sldId="436"/>
            <ac:cxnSpMk id="94" creationId="{5125408F-1D36-4BE2-EFE0-E02259C33852}"/>
          </ac:cxnSpMkLst>
        </pc:cxnChg>
      </pc:sldChg>
      <pc:sldChg chg="modSp add del mod">
        <pc:chgData name="Luis Felipe Giraldo Trujillo" userId="9e5f2ca0-ce69-4b78-85ca-b1c2743d385d" providerId="ADAL" clId="{992D0009-164D-483B-A50F-4223226751DD}" dt="2023-02-23T17:16:27.965" v="2378" actId="47"/>
        <pc:sldMkLst>
          <pc:docMk/>
          <pc:sldMk cId="3870071899" sldId="436"/>
        </pc:sldMkLst>
        <pc:spChg chg="mod">
          <ac:chgData name="Luis Felipe Giraldo Trujillo" userId="9e5f2ca0-ce69-4b78-85ca-b1c2743d385d" providerId="ADAL" clId="{992D0009-164D-483B-A50F-4223226751DD}" dt="2023-02-23T17:16:25.991" v="2377" actId="6549"/>
          <ac:spMkLst>
            <pc:docMk/>
            <pc:sldMk cId="3870071899" sldId="436"/>
            <ac:spMk id="2" creationId="{DDFFB8C8-28FA-E8DB-6896-489A6E15986B}"/>
          </ac:spMkLst>
        </pc:spChg>
      </pc:sldChg>
      <pc:sldChg chg="new del">
        <pc:chgData name="Luis Felipe Giraldo Trujillo" userId="9e5f2ca0-ce69-4b78-85ca-b1c2743d385d" providerId="ADAL" clId="{992D0009-164D-483B-A50F-4223226751DD}" dt="2023-02-23T17:16:33.983" v="2380" actId="680"/>
        <pc:sldMkLst>
          <pc:docMk/>
          <pc:sldMk cId="4142900307" sldId="436"/>
        </pc:sldMkLst>
      </pc:sldChg>
      <pc:sldChg chg="addSp delSp modSp add mod">
        <pc:chgData name="Luis Felipe Giraldo Trujillo" userId="9e5f2ca0-ce69-4b78-85ca-b1c2743d385d" providerId="ADAL" clId="{992D0009-164D-483B-A50F-4223226751DD}" dt="2023-02-23T18:55:37.904" v="4229" actId="20577"/>
        <pc:sldMkLst>
          <pc:docMk/>
          <pc:sldMk cId="3330925449" sldId="437"/>
        </pc:sldMkLst>
        <pc:spChg chg="add mod">
          <ac:chgData name="Luis Felipe Giraldo Trujillo" userId="9e5f2ca0-ce69-4b78-85ca-b1c2743d385d" providerId="ADAL" clId="{992D0009-164D-483B-A50F-4223226751DD}" dt="2023-02-23T18:55:37.904" v="4229" actId="20577"/>
          <ac:spMkLst>
            <pc:docMk/>
            <pc:sldMk cId="3330925449" sldId="437"/>
            <ac:spMk id="2" creationId="{C1AA3153-B3B1-5D97-3EDE-5DC676EFBB42}"/>
          </ac:spMkLst>
        </pc:spChg>
        <pc:spChg chg="mod">
          <ac:chgData name="Luis Felipe Giraldo Trujillo" userId="9e5f2ca0-ce69-4b78-85ca-b1c2743d385d" providerId="ADAL" clId="{992D0009-164D-483B-A50F-4223226751DD}" dt="2023-02-23T18:48:35.784" v="3952" actId="20577"/>
          <ac:spMkLst>
            <pc:docMk/>
            <pc:sldMk cId="3330925449" sldId="437"/>
            <ac:spMk id="4" creationId="{188CF5AD-FE5A-49B5-9366-FDB93DEEE621}"/>
          </ac:spMkLst>
        </pc:spChg>
        <pc:spChg chg="del">
          <ac:chgData name="Luis Felipe Giraldo Trujillo" userId="9e5f2ca0-ce69-4b78-85ca-b1c2743d385d" providerId="ADAL" clId="{992D0009-164D-483B-A50F-4223226751DD}" dt="2023-02-23T18:46:28.959" v="3862" actId="478"/>
          <ac:spMkLst>
            <pc:docMk/>
            <pc:sldMk cId="3330925449" sldId="437"/>
            <ac:spMk id="6" creationId="{9BEFED0B-6C61-47B3-B6BB-9D3C3D557F12}"/>
          </ac:spMkLst>
        </pc:spChg>
        <pc:spChg chg="add mod">
          <ac:chgData name="Luis Felipe Giraldo Trujillo" userId="9e5f2ca0-ce69-4b78-85ca-b1c2743d385d" providerId="ADAL" clId="{992D0009-164D-483B-A50F-4223226751DD}" dt="2023-02-23T18:49:45.928" v="4074" actId="2085"/>
          <ac:spMkLst>
            <pc:docMk/>
            <pc:sldMk cId="3330925449" sldId="437"/>
            <ac:spMk id="7" creationId="{7AC67BA2-4570-A975-2C7E-E37F59911752}"/>
          </ac:spMkLst>
        </pc:spChg>
        <pc:spChg chg="del mod">
          <ac:chgData name="Luis Felipe Giraldo Trujillo" userId="9e5f2ca0-ce69-4b78-85ca-b1c2743d385d" providerId="ADAL" clId="{992D0009-164D-483B-A50F-4223226751DD}" dt="2023-02-23T18:46:43.918" v="3866" actId="478"/>
          <ac:spMkLst>
            <pc:docMk/>
            <pc:sldMk cId="3330925449" sldId="437"/>
            <ac:spMk id="8" creationId="{B55866D0-0BCC-4DA2-83D2-56394095C207}"/>
          </ac:spMkLst>
        </pc:spChg>
        <pc:picChg chg="add mod">
          <ac:chgData name="Luis Felipe Giraldo Trujillo" userId="9e5f2ca0-ce69-4b78-85ca-b1c2743d385d" providerId="ADAL" clId="{992D0009-164D-483B-A50F-4223226751DD}" dt="2023-02-23T18:49:36.176" v="4072" actId="1076"/>
          <ac:picMkLst>
            <pc:docMk/>
            <pc:sldMk cId="3330925449" sldId="437"/>
            <ac:picMk id="3" creationId="{7BB9BF23-6AB9-796F-493F-367E1DA80394}"/>
          </ac:picMkLst>
        </pc:picChg>
        <pc:picChg chg="add mod">
          <ac:chgData name="Luis Felipe Giraldo Trujillo" userId="9e5f2ca0-ce69-4b78-85ca-b1c2743d385d" providerId="ADAL" clId="{992D0009-164D-483B-A50F-4223226751DD}" dt="2023-02-23T18:49:34.797" v="4071" actId="1076"/>
          <ac:picMkLst>
            <pc:docMk/>
            <pc:sldMk cId="3330925449" sldId="437"/>
            <ac:picMk id="5" creationId="{D454770E-B1FC-8207-0D89-C5CDD2A9BB3E}"/>
          </ac:picMkLst>
        </pc:picChg>
      </pc:sldChg>
      <pc:sldChg chg="addSp delSp modSp new mod ord">
        <pc:chgData name="Luis Felipe Giraldo Trujillo" userId="9e5f2ca0-ce69-4b78-85ca-b1c2743d385d" providerId="ADAL" clId="{992D0009-164D-483B-A50F-4223226751DD}" dt="2023-02-23T23:00:26.957" v="6022"/>
        <pc:sldMkLst>
          <pc:docMk/>
          <pc:sldMk cId="2859946336" sldId="438"/>
        </pc:sldMkLst>
        <pc:spChg chg="mod">
          <ac:chgData name="Luis Felipe Giraldo Trujillo" userId="9e5f2ca0-ce69-4b78-85ca-b1c2743d385d" providerId="ADAL" clId="{992D0009-164D-483B-A50F-4223226751DD}" dt="2023-02-23T19:26:44.553" v="4254" actId="20577"/>
          <ac:spMkLst>
            <pc:docMk/>
            <pc:sldMk cId="2859946336" sldId="438"/>
            <ac:spMk id="2" creationId="{F2211BC8-3D32-0AEE-4497-81F3342AE3A3}"/>
          </ac:spMkLst>
        </pc:spChg>
        <pc:spChg chg="del mod">
          <ac:chgData name="Luis Felipe Giraldo Trujillo" userId="9e5f2ca0-ce69-4b78-85ca-b1c2743d385d" providerId="ADAL" clId="{992D0009-164D-483B-A50F-4223226751DD}" dt="2023-02-23T19:28:15.983" v="4261" actId="478"/>
          <ac:spMkLst>
            <pc:docMk/>
            <pc:sldMk cId="2859946336" sldId="438"/>
            <ac:spMk id="3" creationId="{72C40296-0BA0-B710-6D18-46FDF64317F8}"/>
          </ac:spMkLst>
        </pc:spChg>
        <pc:spChg chg="add mod">
          <ac:chgData name="Luis Felipe Giraldo Trujillo" userId="9e5f2ca0-ce69-4b78-85ca-b1c2743d385d" providerId="ADAL" clId="{992D0009-164D-483B-A50F-4223226751DD}" dt="2023-02-23T22:00:23.541" v="5241" actId="1076"/>
          <ac:spMkLst>
            <pc:docMk/>
            <pc:sldMk cId="2859946336" sldId="438"/>
            <ac:spMk id="4" creationId="{FA1AA114-DF47-87B2-0E0A-4B24454484E0}"/>
          </ac:spMkLst>
        </pc:spChg>
        <pc:picChg chg="add mod">
          <ac:chgData name="Luis Felipe Giraldo Trujillo" userId="9e5f2ca0-ce69-4b78-85ca-b1c2743d385d" providerId="ADAL" clId="{992D0009-164D-483B-A50F-4223226751DD}" dt="2023-02-23T19:28:17.819" v="4262" actId="1076"/>
          <ac:picMkLst>
            <pc:docMk/>
            <pc:sldMk cId="2859946336" sldId="438"/>
            <ac:picMk id="2050" creationId="{B2FFFAC6-5C9F-2641-C7E6-822598E2BB4B}"/>
          </ac:picMkLst>
        </pc:picChg>
      </pc:sldChg>
      <pc:sldChg chg="add">
        <pc:chgData name="Luis Felipe Giraldo Trujillo" userId="9e5f2ca0-ce69-4b78-85ca-b1c2743d385d" providerId="ADAL" clId="{992D0009-164D-483B-A50F-4223226751DD}" dt="2023-02-23T19:52:50.207" v="4562"/>
        <pc:sldMkLst>
          <pc:docMk/>
          <pc:sldMk cId="4022459041" sldId="439"/>
        </pc:sldMkLst>
      </pc:sldChg>
      <pc:sldChg chg="add">
        <pc:chgData name="Luis Felipe Giraldo Trujillo" userId="9e5f2ca0-ce69-4b78-85ca-b1c2743d385d" providerId="ADAL" clId="{992D0009-164D-483B-A50F-4223226751DD}" dt="2023-02-23T19:52:50.207" v="4562"/>
        <pc:sldMkLst>
          <pc:docMk/>
          <pc:sldMk cId="3886890775" sldId="440"/>
        </pc:sldMkLst>
      </pc:sldChg>
      <pc:sldChg chg="add">
        <pc:chgData name="Luis Felipe Giraldo Trujillo" userId="9e5f2ca0-ce69-4b78-85ca-b1c2743d385d" providerId="ADAL" clId="{992D0009-164D-483B-A50F-4223226751DD}" dt="2023-02-23T19:52:50.207" v="4562"/>
        <pc:sldMkLst>
          <pc:docMk/>
          <pc:sldMk cId="2945302990" sldId="441"/>
        </pc:sldMkLst>
      </pc:sldChg>
      <pc:sldChg chg="add del">
        <pc:chgData name="Luis Felipe Giraldo Trujillo" userId="9e5f2ca0-ce69-4b78-85ca-b1c2743d385d" providerId="ADAL" clId="{992D0009-164D-483B-A50F-4223226751DD}" dt="2023-02-23T21:48:54.234" v="4878" actId="47"/>
        <pc:sldMkLst>
          <pc:docMk/>
          <pc:sldMk cId="545191591" sldId="442"/>
        </pc:sldMkLst>
      </pc:sldChg>
      <pc:sldChg chg="addSp delSp modSp new mod">
        <pc:chgData name="Luis Felipe Giraldo Trujillo" userId="9e5f2ca0-ce69-4b78-85ca-b1c2743d385d" providerId="ADAL" clId="{992D0009-164D-483B-A50F-4223226751DD}" dt="2023-02-23T21:59:58.590" v="5240" actId="207"/>
        <pc:sldMkLst>
          <pc:docMk/>
          <pc:sldMk cId="3544379738" sldId="442"/>
        </pc:sldMkLst>
        <pc:spChg chg="mod">
          <ac:chgData name="Luis Felipe Giraldo Trujillo" userId="9e5f2ca0-ce69-4b78-85ca-b1c2743d385d" providerId="ADAL" clId="{992D0009-164D-483B-A50F-4223226751DD}" dt="2023-02-23T21:59:58.590" v="5240" actId="207"/>
          <ac:spMkLst>
            <pc:docMk/>
            <pc:sldMk cId="3544379738" sldId="442"/>
            <ac:spMk id="2" creationId="{22451A52-0DC3-44AF-8B14-88340C247D8B}"/>
          </ac:spMkLst>
        </pc:spChg>
        <pc:spChg chg="add mod">
          <ac:chgData name="Luis Felipe Giraldo Trujillo" userId="9e5f2ca0-ce69-4b78-85ca-b1c2743d385d" providerId="ADAL" clId="{992D0009-164D-483B-A50F-4223226751DD}" dt="2023-02-23T21:57:23.005" v="4907"/>
          <ac:spMkLst>
            <pc:docMk/>
            <pc:sldMk cId="3544379738" sldId="442"/>
            <ac:spMk id="3" creationId="{3ACA4034-9A56-A7EE-AC52-924CFC57AC5B}"/>
          </ac:spMkLst>
        </pc:spChg>
        <pc:spChg chg="add del mod">
          <ac:chgData name="Luis Felipe Giraldo Trujillo" userId="9e5f2ca0-ce69-4b78-85ca-b1c2743d385d" providerId="ADAL" clId="{992D0009-164D-483B-A50F-4223226751DD}" dt="2023-02-23T21:59:36.949" v="5235" actId="478"/>
          <ac:spMkLst>
            <pc:docMk/>
            <pc:sldMk cId="3544379738" sldId="442"/>
            <ac:spMk id="4" creationId="{F6DEA7FD-BDB8-6FD3-BE24-CD67F79D6AA2}"/>
          </ac:spMkLst>
        </pc:spChg>
      </pc:sldChg>
      <pc:sldChg chg="modSp add mod ord">
        <pc:chgData name="Luis Felipe Giraldo Trujillo" userId="9e5f2ca0-ce69-4b78-85ca-b1c2743d385d" providerId="ADAL" clId="{992D0009-164D-483B-A50F-4223226751DD}" dt="2023-02-24T02:56:23.002" v="6222"/>
        <pc:sldMkLst>
          <pc:docMk/>
          <pc:sldMk cId="3707759744" sldId="443"/>
        </pc:sldMkLst>
        <pc:spChg chg="mod">
          <ac:chgData name="Luis Felipe Giraldo Trujillo" userId="9e5f2ca0-ce69-4b78-85ca-b1c2743d385d" providerId="ADAL" clId="{992D0009-164D-483B-A50F-4223226751DD}" dt="2023-02-23T22:24:10.780" v="5454" actId="20577"/>
          <ac:spMkLst>
            <pc:docMk/>
            <pc:sldMk cId="3707759744" sldId="443"/>
            <ac:spMk id="2" creationId="{22451A52-0DC3-44AF-8B14-88340C247D8B}"/>
          </ac:spMkLst>
        </pc:spChg>
      </pc:sldChg>
      <pc:sldChg chg="addSp modSp add mod">
        <pc:chgData name="Luis Felipe Giraldo Trujillo" userId="9e5f2ca0-ce69-4b78-85ca-b1c2743d385d" providerId="ADAL" clId="{992D0009-164D-483B-A50F-4223226751DD}" dt="2023-02-23T22:38:20.068" v="5508" actId="207"/>
        <pc:sldMkLst>
          <pc:docMk/>
          <pc:sldMk cId="2138872507" sldId="444"/>
        </pc:sldMkLst>
        <pc:spChg chg="add mod ord">
          <ac:chgData name="Luis Felipe Giraldo Trujillo" userId="9e5f2ca0-ce69-4b78-85ca-b1c2743d385d" providerId="ADAL" clId="{992D0009-164D-483B-A50F-4223226751DD}" dt="2023-02-23T22:38:20.068" v="5508" actId="207"/>
          <ac:spMkLst>
            <pc:docMk/>
            <pc:sldMk cId="2138872507" sldId="444"/>
            <ac:spMk id="2" creationId="{29EE8075-BD0D-AE9D-2B7A-6089CBD05B1E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3T22:40:00.056" v="5515" actId="14100"/>
        <pc:sldMkLst>
          <pc:docMk/>
          <pc:sldMk cId="2477145609" sldId="445"/>
        </pc:sldMkLst>
        <pc:spChg chg="mod">
          <ac:chgData name="Luis Felipe Giraldo Trujillo" userId="9e5f2ca0-ce69-4b78-85ca-b1c2743d385d" providerId="ADAL" clId="{992D0009-164D-483B-A50F-4223226751DD}" dt="2023-02-23T22:40:00.056" v="5515" actId="14100"/>
          <ac:spMkLst>
            <pc:docMk/>
            <pc:sldMk cId="2477145609" sldId="445"/>
            <ac:spMk id="2" creationId="{29EE8075-BD0D-AE9D-2B7A-6089CBD05B1E}"/>
          </ac:spMkLst>
        </pc:spChg>
      </pc:sldChg>
      <pc:sldChg chg="new del">
        <pc:chgData name="Luis Felipe Giraldo Trujillo" userId="9e5f2ca0-ce69-4b78-85ca-b1c2743d385d" providerId="ADAL" clId="{992D0009-164D-483B-A50F-4223226751DD}" dt="2023-02-23T22:41:59.819" v="5517" actId="680"/>
        <pc:sldMkLst>
          <pc:docMk/>
          <pc:sldMk cId="212961654" sldId="446"/>
        </pc:sldMkLst>
      </pc:sldChg>
      <pc:sldChg chg="delSp modSp new mod">
        <pc:chgData name="Luis Felipe Giraldo Trujillo" userId="9e5f2ca0-ce69-4b78-85ca-b1c2743d385d" providerId="ADAL" clId="{992D0009-164D-483B-A50F-4223226751DD}" dt="2023-02-23T22:42:29.048" v="5547" actId="1076"/>
        <pc:sldMkLst>
          <pc:docMk/>
          <pc:sldMk cId="2235448344" sldId="446"/>
        </pc:sldMkLst>
        <pc:spChg chg="mod">
          <ac:chgData name="Luis Felipe Giraldo Trujillo" userId="9e5f2ca0-ce69-4b78-85ca-b1c2743d385d" providerId="ADAL" clId="{992D0009-164D-483B-A50F-4223226751DD}" dt="2023-02-23T22:42:29.048" v="5547" actId="1076"/>
          <ac:spMkLst>
            <pc:docMk/>
            <pc:sldMk cId="2235448344" sldId="446"/>
            <ac:spMk id="2" creationId="{BDA4C6DC-CC2B-38FB-5ECD-BE019B83E85B}"/>
          </ac:spMkLst>
        </pc:spChg>
        <pc:spChg chg="del">
          <ac:chgData name="Luis Felipe Giraldo Trujillo" userId="9e5f2ca0-ce69-4b78-85ca-b1c2743d385d" providerId="ADAL" clId="{992D0009-164D-483B-A50F-4223226751DD}" dt="2023-02-23T22:42:16.138" v="5540" actId="478"/>
          <ac:spMkLst>
            <pc:docMk/>
            <pc:sldMk cId="2235448344" sldId="446"/>
            <ac:spMk id="3" creationId="{EDA586E6-E5A3-A31C-1A57-CF3C365BEC9C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3T22:43:56.883" v="5567" actId="20577"/>
        <pc:sldMkLst>
          <pc:docMk/>
          <pc:sldMk cId="375323380" sldId="447"/>
        </pc:sldMkLst>
        <pc:spChg chg="mod">
          <ac:chgData name="Luis Felipe Giraldo Trujillo" userId="9e5f2ca0-ce69-4b78-85ca-b1c2743d385d" providerId="ADAL" clId="{992D0009-164D-483B-A50F-4223226751DD}" dt="2023-02-23T22:43:56.883" v="5567" actId="20577"/>
          <ac:spMkLst>
            <pc:docMk/>
            <pc:sldMk cId="375323380" sldId="447"/>
            <ac:spMk id="2" creationId="{BDA4C6DC-CC2B-38FB-5ECD-BE019B83E85B}"/>
          </ac:spMkLst>
        </pc:spChg>
      </pc:sldChg>
      <pc:sldChg chg="addSp delSp modSp add mod ord">
        <pc:chgData name="Luis Felipe Giraldo Trujillo" userId="9e5f2ca0-ce69-4b78-85ca-b1c2743d385d" providerId="ADAL" clId="{992D0009-164D-483B-A50F-4223226751DD}" dt="2023-02-23T23:00:30.356" v="6024"/>
        <pc:sldMkLst>
          <pc:docMk/>
          <pc:sldMk cId="192900432" sldId="448"/>
        </pc:sldMkLst>
        <pc:spChg chg="mod">
          <ac:chgData name="Luis Felipe Giraldo Trujillo" userId="9e5f2ca0-ce69-4b78-85ca-b1c2743d385d" providerId="ADAL" clId="{992D0009-164D-483B-A50F-4223226751DD}" dt="2023-02-23T22:46:08.153" v="5619" actId="20577"/>
          <ac:spMkLst>
            <pc:docMk/>
            <pc:sldMk cId="192900432" sldId="448"/>
            <ac:spMk id="2" creationId="{F2211BC8-3D32-0AEE-4497-81F3342AE3A3}"/>
          </ac:spMkLst>
        </pc:spChg>
        <pc:spChg chg="add del">
          <ac:chgData name="Luis Felipe Giraldo Trujillo" userId="9e5f2ca0-ce69-4b78-85ca-b1c2743d385d" providerId="ADAL" clId="{992D0009-164D-483B-A50F-4223226751DD}" dt="2023-02-23T22:47:42.894" v="5895"/>
          <ac:spMkLst>
            <pc:docMk/>
            <pc:sldMk cId="192900432" sldId="448"/>
            <ac:spMk id="3" creationId="{8592629E-43F4-B3D3-77EA-2F66369DBB9A}"/>
          </ac:spMkLst>
        </pc:spChg>
        <pc:spChg chg="mod">
          <ac:chgData name="Luis Felipe Giraldo Trujillo" userId="9e5f2ca0-ce69-4b78-85ca-b1c2743d385d" providerId="ADAL" clId="{992D0009-164D-483B-A50F-4223226751DD}" dt="2023-02-23T22:47:17.494" v="5892" actId="404"/>
          <ac:spMkLst>
            <pc:docMk/>
            <pc:sldMk cId="192900432" sldId="448"/>
            <ac:spMk id="4" creationId="{FA1AA114-DF47-87B2-0E0A-4B24454484E0}"/>
          </ac:spMkLst>
        </pc:spChg>
        <pc:spChg chg="add del">
          <ac:chgData name="Luis Felipe Giraldo Trujillo" userId="9e5f2ca0-ce69-4b78-85ca-b1c2743d385d" providerId="ADAL" clId="{992D0009-164D-483B-A50F-4223226751DD}" dt="2023-02-23T22:48:37.111" v="5897"/>
          <ac:spMkLst>
            <pc:docMk/>
            <pc:sldMk cId="192900432" sldId="448"/>
            <ac:spMk id="5" creationId="{500ADC83-1E49-F6DB-A845-F39F73DF0FF1}"/>
          </ac:spMkLst>
        </pc:spChg>
        <pc:picChg chg="add mod">
          <ac:chgData name="Luis Felipe Giraldo Trujillo" userId="9e5f2ca0-ce69-4b78-85ca-b1c2743d385d" providerId="ADAL" clId="{992D0009-164D-483B-A50F-4223226751DD}" dt="2023-02-23T22:49:07.261" v="5900" actId="1076"/>
          <ac:picMkLst>
            <pc:docMk/>
            <pc:sldMk cId="192900432" sldId="448"/>
            <ac:picMk id="7" creationId="{BAE16FBF-526F-79A5-4D24-F119079402E8}"/>
          </ac:picMkLst>
        </pc:picChg>
        <pc:picChg chg="del">
          <ac:chgData name="Luis Felipe Giraldo Trujillo" userId="9e5f2ca0-ce69-4b78-85ca-b1c2743d385d" providerId="ADAL" clId="{992D0009-164D-483B-A50F-4223226751DD}" dt="2023-02-23T22:47:19.028" v="5893" actId="478"/>
          <ac:picMkLst>
            <pc:docMk/>
            <pc:sldMk cId="192900432" sldId="448"/>
            <ac:picMk id="2050" creationId="{B2FFFAC6-5C9F-2641-C7E6-822598E2BB4B}"/>
          </ac:picMkLst>
        </pc:picChg>
      </pc:sldChg>
      <pc:sldChg chg="modSp add del mod">
        <pc:chgData name="Luis Felipe Giraldo Trujillo" userId="9e5f2ca0-ce69-4b78-85ca-b1c2743d385d" providerId="ADAL" clId="{992D0009-164D-483B-A50F-4223226751DD}" dt="2023-02-23T22:46:02.756" v="5599" actId="47"/>
        <pc:sldMkLst>
          <pc:docMk/>
          <pc:sldMk cId="224331234" sldId="448"/>
        </pc:sldMkLst>
        <pc:spChg chg="mod">
          <ac:chgData name="Luis Felipe Giraldo Trujillo" userId="9e5f2ca0-ce69-4b78-85ca-b1c2743d385d" providerId="ADAL" clId="{992D0009-164D-483B-A50F-4223226751DD}" dt="2023-02-23T22:45:49.543" v="5598" actId="20577"/>
          <ac:spMkLst>
            <pc:docMk/>
            <pc:sldMk cId="224331234" sldId="448"/>
            <ac:spMk id="3" creationId="{3ACA4034-9A56-A7EE-AC52-924CFC57AC5B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3T22:51:24.143" v="5937" actId="20577"/>
        <pc:sldMkLst>
          <pc:docMk/>
          <pc:sldMk cId="663449335" sldId="449"/>
        </pc:sldMkLst>
        <pc:spChg chg="mod">
          <ac:chgData name="Luis Felipe Giraldo Trujillo" userId="9e5f2ca0-ce69-4b78-85ca-b1c2743d385d" providerId="ADAL" clId="{992D0009-164D-483B-A50F-4223226751DD}" dt="2023-02-23T22:51:24.143" v="5937" actId="20577"/>
          <ac:spMkLst>
            <pc:docMk/>
            <pc:sldMk cId="663449335" sldId="449"/>
            <ac:spMk id="40" creationId="{52C38518-13BF-4BF2-B7D1-2939626C5F79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4T02:55:14.626" v="6173" actId="1076"/>
        <pc:sldMkLst>
          <pc:docMk/>
          <pc:sldMk cId="4210978991" sldId="450"/>
        </pc:sldMkLst>
        <pc:spChg chg="mod">
          <ac:chgData name="Luis Felipe Giraldo Trujillo" userId="9e5f2ca0-ce69-4b78-85ca-b1c2743d385d" providerId="ADAL" clId="{992D0009-164D-483B-A50F-4223226751DD}" dt="2023-02-24T02:55:14.626" v="6173" actId="1076"/>
          <ac:spMkLst>
            <pc:docMk/>
            <pc:sldMk cId="4210978991" sldId="450"/>
            <ac:spMk id="2" creationId="{BDA4C6DC-CC2B-38FB-5ECD-BE019B83E85B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4T03:00:35.244" v="6356" actId="6549"/>
        <pc:sldMkLst>
          <pc:docMk/>
          <pc:sldMk cId="1293824806" sldId="451"/>
        </pc:sldMkLst>
        <pc:spChg chg="mod">
          <ac:chgData name="Luis Felipe Giraldo Trujillo" userId="9e5f2ca0-ce69-4b78-85ca-b1c2743d385d" providerId="ADAL" clId="{992D0009-164D-483B-A50F-4223226751DD}" dt="2023-02-24T03:00:35.244" v="6356" actId="6549"/>
          <ac:spMkLst>
            <pc:docMk/>
            <pc:sldMk cId="1293824806" sldId="451"/>
            <ac:spMk id="2" creationId="{BDA4C6DC-CC2B-38FB-5ECD-BE019B83E85B}"/>
          </ac:spMkLst>
        </pc:spChg>
      </pc:sldChg>
      <pc:sldChg chg="addSp delSp modSp add mod">
        <pc:chgData name="Luis Felipe Giraldo Trujillo" userId="9e5f2ca0-ce69-4b78-85ca-b1c2743d385d" providerId="ADAL" clId="{992D0009-164D-483B-A50F-4223226751DD}" dt="2023-02-24T03:06:41.406" v="6467" actId="1076"/>
        <pc:sldMkLst>
          <pc:docMk/>
          <pc:sldMk cId="3474988925" sldId="452"/>
        </pc:sldMkLst>
        <pc:spChg chg="mod">
          <ac:chgData name="Luis Felipe Giraldo Trujillo" userId="9e5f2ca0-ce69-4b78-85ca-b1c2743d385d" providerId="ADAL" clId="{992D0009-164D-483B-A50F-4223226751DD}" dt="2023-02-24T03:00:55.307" v="6359" actId="20577"/>
          <ac:spMkLst>
            <pc:docMk/>
            <pc:sldMk cId="3474988925" sldId="452"/>
            <ac:spMk id="2" creationId="{B58D0F87-A81C-428B-874B-908853085085}"/>
          </ac:spMkLst>
        </pc:spChg>
        <pc:spChg chg="mod">
          <ac:chgData name="Luis Felipe Giraldo Trujillo" userId="9e5f2ca0-ce69-4b78-85ca-b1c2743d385d" providerId="ADAL" clId="{992D0009-164D-483B-A50F-4223226751DD}" dt="2023-02-24T03:06:15.828" v="6461" actId="1076"/>
          <ac:spMkLst>
            <pc:docMk/>
            <pc:sldMk cId="3474988925" sldId="452"/>
            <ac:spMk id="3" creationId="{CB53C327-682F-4AFF-82F8-9DF82FE9E08A}"/>
          </ac:spMkLst>
        </pc:spChg>
        <pc:picChg chg="del">
          <ac:chgData name="Luis Felipe Giraldo Trujillo" userId="9e5f2ca0-ce69-4b78-85ca-b1c2743d385d" providerId="ADAL" clId="{992D0009-164D-483B-A50F-4223226751DD}" dt="2023-02-24T03:06:16.812" v="6462" actId="478"/>
          <ac:picMkLst>
            <pc:docMk/>
            <pc:sldMk cId="3474988925" sldId="452"/>
            <ac:picMk id="4" creationId="{0D698464-4CF8-4C2B-BA94-DAE1570051D2}"/>
          </ac:picMkLst>
        </pc:picChg>
        <pc:picChg chg="add mod">
          <ac:chgData name="Luis Felipe Giraldo Trujillo" userId="9e5f2ca0-ce69-4b78-85ca-b1c2743d385d" providerId="ADAL" clId="{992D0009-164D-483B-A50F-4223226751DD}" dt="2023-02-24T03:06:41.406" v="6467" actId="1076"/>
          <ac:picMkLst>
            <pc:docMk/>
            <pc:sldMk cId="3474988925" sldId="452"/>
            <ac:picMk id="2050" creationId="{9DED83BE-A0E5-3B2D-00BF-D0A73BFE2ACA}"/>
          </ac:picMkLst>
        </pc:picChg>
      </pc:sldChg>
      <pc:sldChg chg="modSp add mod">
        <pc:chgData name="Luis Felipe Giraldo Trujillo" userId="9e5f2ca0-ce69-4b78-85ca-b1c2743d385d" providerId="ADAL" clId="{992D0009-164D-483B-A50F-4223226751DD}" dt="2023-02-24T03:08:36.744" v="6571" actId="20577"/>
        <pc:sldMkLst>
          <pc:docMk/>
          <pc:sldMk cId="345333965" sldId="453"/>
        </pc:sldMkLst>
        <pc:spChg chg="mod">
          <ac:chgData name="Luis Felipe Giraldo Trujillo" userId="9e5f2ca0-ce69-4b78-85ca-b1c2743d385d" providerId="ADAL" clId="{992D0009-164D-483B-A50F-4223226751DD}" dt="2023-02-24T03:08:36.744" v="6571" actId="20577"/>
          <ac:spMkLst>
            <pc:docMk/>
            <pc:sldMk cId="345333965" sldId="453"/>
            <ac:spMk id="4" creationId="{EA784D24-E718-4A10-B273-27D23EA72AE9}"/>
          </ac:spMkLst>
        </pc:spChg>
        <pc:spChg chg="mod">
          <ac:chgData name="Luis Felipe Giraldo Trujillo" userId="9e5f2ca0-ce69-4b78-85ca-b1c2743d385d" providerId="ADAL" clId="{992D0009-164D-483B-A50F-4223226751DD}" dt="2023-02-24T03:08:03.143" v="6540" actId="1076"/>
          <ac:spMkLst>
            <pc:docMk/>
            <pc:sldMk cId="345333965" sldId="453"/>
            <ac:spMk id="6" creationId="{98A3F4E7-DC9E-432B-870C-6E0C53521B61}"/>
          </ac:spMkLst>
        </pc:spChg>
        <pc:spChg chg="mod">
          <ac:chgData name="Luis Felipe Giraldo Trujillo" userId="9e5f2ca0-ce69-4b78-85ca-b1c2743d385d" providerId="ADAL" clId="{992D0009-164D-483B-A50F-4223226751DD}" dt="2023-02-24T03:08:04.686" v="6541" actId="1076"/>
          <ac:spMkLst>
            <pc:docMk/>
            <pc:sldMk cId="345333965" sldId="453"/>
            <ac:spMk id="8" creationId="{FA2EBFCF-E7AA-4F98-AD19-22FF1328C789}"/>
          </ac:spMkLst>
        </pc:spChg>
        <pc:spChg chg="mod">
          <ac:chgData name="Luis Felipe Giraldo Trujillo" userId="9e5f2ca0-ce69-4b78-85ca-b1c2743d385d" providerId="ADAL" clId="{992D0009-164D-483B-A50F-4223226751DD}" dt="2023-02-24T03:08:15.427" v="6568" actId="1076"/>
          <ac:spMkLst>
            <pc:docMk/>
            <pc:sldMk cId="345333965" sldId="453"/>
            <ac:spMk id="9" creationId="{6C704031-0392-4D8D-9DDE-1CDA82F765A2}"/>
          </ac:spMkLst>
        </pc:spChg>
        <pc:spChg chg="mod">
          <ac:chgData name="Luis Felipe Giraldo Trujillo" userId="9e5f2ca0-ce69-4b78-85ca-b1c2743d385d" providerId="ADAL" clId="{992D0009-164D-483B-A50F-4223226751DD}" dt="2023-02-24T03:08:05.952" v="6542" actId="1076"/>
          <ac:spMkLst>
            <pc:docMk/>
            <pc:sldMk cId="345333965" sldId="453"/>
            <ac:spMk id="10" creationId="{41799AE5-7A89-4C42-B1C9-A6A073BD6309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4T03:13:17.123" v="6593" actId="20577"/>
        <pc:sldMkLst>
          <pc:docMk/>
          <pc:sldMk cId="481357807" sldId="454"/>
        </pc:sldMkLst>
        <pc:spChg chg="mod">
          <ac:chgData name="Luis Felipe Giraldo Trujillo" userId="9e5f2ca0-ce69-4b78-85ca-b1c2743d385d" providerId="ADAL" clId="{992D0009-164D-483B-A50F-4223226751DD}" dt="2023-02-24T03:13:17.123" v="6593" actId="20577"/>
          <ac:spMkLst>
            <pc:docMk/>
            <pc:sldMk cId="481357807" sldId="454"/>
            <ac:spMk id="3" creationId="{848F4532-AF09-4BB7-BC26-2473D4A350F1}"/>
          </ac:spMkLst>
        </pc:spChg>
      </pc:sldChg>
      <pc:sldChg chg="delSp modSp add mod">
        <pc:chgData name="Luis Felipe Giraldo Trujillo" userId="9e5f2ca0-ce69-4b78-85ca-b1c2743d385d" providerId="ADAL" clId="{992D0009-164D-483B-A50F-4223226751DD}" dt="2023-02-24T03:55:31.909" v="7072" actId="1076"/>
        <pc:sldMkLst>
          <pc:docMk/>
          <pc:sldMk cId="463152024" sldId="455"/>
        </pc:sldMkLst>
        <pc:spChg chg="mod">
          <ac:chgData name="Luis Felipe Giraldo Trujillo" userId="9e5f2ca0-ce69-4b78-85ca-b1c2743d385d" providerId="ADAL" clId="{992D0009-164D-483B-A50F-4223226751DD}" dt="2023-02-24T03:55:31.909" v="7072" actId="1076"/>
          <ac:spMkLst>
            <pc:docMk/>
            <pc:sldMk cId="463152024" sldId="455"/>
            <ac:spMk id="3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4T03:50:01.720" v="6666"/>
          <ac:spMkLst>
            <pc:docMk/>
            <pc:sldMk cId="463152024" sldId="455"/>
            <ac:spMk id="13" creationId="{ACB7AB27-AB10-4E44-98BF-719958A1076A}"/>
          </ac:spMkLst>
        </pc:spChg>
        <pc:graphicFrameChg chg="del">
          <ac:chgData name="Luis Felipe Giraldo Trujillo" userId="9e5f2ca0-ce69-4b78-85ca-b1c2743d385d" providerId="ADAL" clId="{992D0009-164D-483B-A50F-4223226751DD}" dt="2023-02-24T03:49:52.519" v="6665" actId="478"/>
          <ac:graphicFrameMkLst>
            <pc:docMk/>
            <pc:sldMk cId="463152024" sldId="455"/>
            <ac:graphicFrameMk id="17" creationId="{A118C85E-5840-6980-604B-0585336FA4A1}"/>
          </ac:graphicFrameMkLst>
        </pc:graphicFrameChg>
      </pc:sldChg>
      <pc:sldChg chg="new del">
        <pc:chgData name="Luis Felipe Giraldo Trujillo" userId="9e5f2ca0-ce69-4b78-85ca-b1c2743d385d" providerId="ADAL" clId="{992D0009-164D-483B-A50F-4223226751DD}" dt="2023-02-24T03:48:21.312" v="6595" actId="47"/>
        <pc:sldMkLst>
          <pc:docMk/>
          <pc:sldMk cId="2029887807" sldId="455"/>
        </pc:sldMkLst>
      </pc:sldChg>
      <pc:sldChg chg="delSp modSp add mod modAnim">
        <pc:chgData name="Luis Felipe Giraldo Trujillo" userId="9e5f2ca0-ce69-4b78-85ca-b1c2743d385d" providerId="ADAL" clId="{992D0009-164D-483B-A50F-4223226751DD}" dt="2023-02-24T03:55:23.315" v="7071"/>
        <pc:sldMkLst>
          <pc:docMk/>
          <pc:sldMk cId="3243300742" sldId="456"/>
        </pc:sldMkLst>
        <pc:spChg chg="del">
          <ac:chgData name="Luis Felipe Giraldo Trujillo" userId="9e5f2ca0-ce69-4b78-85ca-b1c2743d385d" providerId="ADAL" clId="{992D0009-164D-483B-A50F-4223226751DD}" dt="2023-02-24T03:50:18.042" v="6670" actId="478"/>
          <ac:spMkLst>
            <pc:docMk/>
            <pc:sldMk cId="3243300742" sldId="456"/>
            <ac:spMk id="2" creationId="{126B48E9-2425-4DF1-7C79-5DB0C4CE5A7F}"/>
          </ac:spMkLst>
        </pc:spChg>
        <pc:spChg chg="del">
          <ac:chgData name="Luis Felipe Giraldo Trujillo" userId="9e5f2ca0-ce69-4b78-85ca-b1c2743d385d" providerId="ADAL" clId="{992D0009-164D-483B-A50F-4223226751DD}" dt="2023-02-24T03:52:03.902" v="6767" actId="478"/>
          <ac:spMkLst>
            <pc:docMk/>
            <pc:sldMk cId="3243300742" sldId="456"/>
            <ac:spMk id="3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4T03:55:08.781" v="7068" actId="1076"/>
          <ac:spMkLst>
            <pc:docMk/>
            <pc:sldMk cId="3243300742" sldId="456"/>
            <ac:spMk id="5" creationId="{62A4E9A5-DC21-BAE4-804E-4372F741ED08}"/>
          </ac:spMkLst>
        </pc:spChg>
        <pc:spChg chg="del">
          <ac:chgData name="Luis Felipe Giraldo Trujillo" userId="9e5f2ca0-ce69-4b78-85ca-b1c2743d385d" providerId="ADAL" clId="{992D0009-164D-483B-A50F-4223226751DD}" dt="2023-02-24T03:50:14.979" v="6669" actId="478"/>
          <ac:spMkLst>
            <pc:docMk/>
            <pc:sldMk cId="3243300742" sldId="456"/>
            <ac:spMk id="7" creationId="{00000000-0000-0000-0000-000000000000}"/>
          </ac:spMkLst>
        </pc:spChg>
        <pc:spChg chg="del">
          <ac:chgData name="Luis Felipe Giraldo Trujillo" userId="9e5f2ca0-ce69-4b78-85ca-b1c2743d385d" providerId="ADAL" clId="{992D0009-164D-483B-A50F-4223226751DD}" dt="2023-02-24T03:50:14.979" v="6669" actId="478"/>
          <ac:spMkLst>
            <pc:docMk/>
            <pc:sldMk cId="3243300742" sldId="456"/>
            <ac:spMk id="8" creationId="{00000000-0000-0000-0000-000000000000}"/>
          </ac:spMkLst>
        </pc:spChg>
        <pc:spChg chg="del">
          <ac:chgData name="Luis Felipe Giraldo Trujillo" userId="9e5f2ca0-ce69-4b78-85ca-b1c2743d385d" providerId="ADAL" clId="{992D0009-164D-483B-A50F-4223226751DD}" dt="2023-02-24T03:50:14.979" v="6669" actId="478"/>
          <ac:spMkLst>
            <pc:docMk/>
            <pc:sldMk cId="3243300742" sldId="456"/>
            <ac:spMk id="10" creationId="{070F54F8-2BCE-4F16-9716-14A4CCE84AA8}"/>
          </ac:spMkLst>
        </pc:spChg>
        <pc:spChg chg="del">
          <ac:chgData name="Luis Felipe Giraldo Trujillo" userId="9e5f2ca0-ce69-4b78-85ca-b1c2743d385d" providerId="ADAL" clId="{992D0009-164D-483B-A50F-4223226751DD}" dt="2023-02-24T03:50:14.979" v="6669" actId="478"/>
          <ac:spMkLst>
            <pc:docMk/>
            <pc:sldMk cId="3243300742" sldId="456"/>
            <ac:spMk id="11" creationId="{03533459-FA1F-401F-8B43-4FA2910722CE}"/>
          </ac:spMkLst>
        </pc:spChg>
        <pc:spChg chg="del">
          <ac:chgData name="Luis Felipe Giraldo Trujillo" userId="9e5f2ca0-ce69-4b78-85ca-b1c2743d385d" providerId="ADAL" clId="{992D0009-164D-483B-A50F-4223226751DD}" dt="2023-02-24T03:50:14.979" v="6669" actId="478"/>
          <ac:spMkLst>
            <pc:docMk/>
            <pc:sldMk cId="3243300742" sldId="456"/>
            <ac:spMk id="12" creationId="{A2847432-6524-4ED3-AFFE-5A32C3F8C0E9}"/>
          </ac:spMkLst>
        </pc:spChg>
        <pc:spChg chg="del">
          <ac:chgData name="Luis Felipe Giraldo Trujillo" userId="9e5f2ca0-ce69-4b78-85ca-b1c2743d385d" providerId="ADAL" clId="{992D0009-164D-483B-A50F-4223226751DD}" dt="2023-02-24T03:50:14.979" v="6669" actId="478"/>
          <ac:spMkLst>
            <pc:docMk/>
            <pc:sldMk cId="3243300742" sldId="456"/>
            <ac:spMk id="14" creationId="{D6F0AB46-AD44-49EE-83E1-F51C7D62714C}"/>
          </ac:spMkLst>
        </pc:spChg>
        <pc:spChg chg="del">
          <ac:chgData name="Luis Felipe Giraldo Trujillo" userId="9e5f2ca0-ce69-4b78-85ca-b1c2743d385d" providerId="ADAL" clId="{992D0009-164D-483B-A50F-4223226751DD}" dt="2023-02-24T03:50:14.979" v="6669" actId="478"/>
          <ac:spMkLst>
            <pc:docMk/>
            <pc:sldMk cId="3243300742" sldId="456"/>
            <ac:spMk id="15" creationId="{598340A1-D31C-4490-A51E-2330B343BA62}"/>
          </ac:spMkLst>
        </pc:spChg>
        <pc:cxnChg chg="del">
          <ac:chgData name="Luis Felipe Giraldo Trujillo" userId="9e5f2ca0-ce69-4b78-85ca-b1c2743d385d" providerId="ADAL" clId="{992D0009-164D-483B-A50F-4223226751DD}" dt="2023-02-24T03:50:19.088" v="6671" actId="478"/>
          <ac:cxnSpMkLst>
            <pc:docMk/>
            <pc:sldMk cId="3243300742" sldId="456"/>
            <ac:cxnSpMk id="9" creationId="{F0FD1A00-505E-0D93-1703-228CEAC4E5C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F78D3-9C49-4E55-9AA5-EC51F41764F6}" type="datetimeFigureOut">
              <a:rPr lang="es-CO" smtClean="0"/>
              <a:t>16/05/2024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43466-D251-4D3C-A2C9-938F6B1C41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1733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1DC5F-3EB8-4BD0-B90C-11D427C99B8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2ECF9-B9F9-4B0E-94FC-E14A957B70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1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227BBBFC-C346-40DF-8434-0E6CA52823A5}"/>
              </a:ext>
            </a:extLst>
          </p:cNvPr>
          <p:cNvSpPr/>
          <p:nvPr userDrawn="1"/>
        </p:nvSpPr>
        <p:spPr>
          <a:xfrm>
            <a:off x="0" y="5786438"/>
            <a:ext cx="12192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 sz="180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3995" y="71414"/>
            <a:ext cx="6762755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42965" y="857232"/>
            <a:ext cx="10287072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30E0CE42-747A-4931-A99B-47C632B3E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5251" y="206376"/>
            <a:ext cx="1047749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fld id="{5C3D1EC0-57C1-4816-9AA3-E7F93EA4AB21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154827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012602" y="129345"/>
            <a:ext cx="7826082" cy="591417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s-CO" sz="22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879134" y="1600199"/>
            <a:ext cx="9776670" cy="4943213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042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F406-E8A3-45C6-9571-4E72FE82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12D1-4947-4DAC-AF1D-01C8460EE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19B9D-F3D7-4EF2-B120-FACDF3EE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43E9-3E31-4A27-9C10-B637D469467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EF8E3-29AF-499F-B913-0AD60018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8E259-3EF5-49BF-9463-526EB3AF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3F1C-BB45-40B8-BA37-C16D5E814E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4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9403" y="1340768"/>
            <a:ext cx="10972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A29CAA82-9000-4BF8-AC5A-AA298D097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D46CD-C75C-4C0B-8F11-ECC628DBA13C}" type="slidenum">
              <a:rPr lang="es-CO" altLang="en-US"/>
              <a:pPr>
                <a:defRPr/>
              </a:pPr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2064570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48AF-318A-41DC-8F29-1AC52EB12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FC5A2-12ED-42D1-9CB2-5B63A95C0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6F0B-3C38-4E79-8C99-D71C416A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D2A-986B-4A8F-A258-FA9E9877C0E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CEDC3-CF89-4859-B7B9-8809E158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6E990-07B6-4B8F-BDF3-7FF75461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E945-D8C0-4F16-9900-C081C10515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080C-7788-4717-9C33-CAC12D87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E00F0-E1E8-4029-B3C1-E9B4C1BB6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537DB-87DF-49CB-B5D2-3E202EDB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D2A-986B-4A8F-A258-FA9E9877C0E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71DC-3EBD-4F57-881A-C59330B5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5F7FB-7B7A-4F22-B7D4-42722249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E945-D8C0-4F16-9900-C081C10515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21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8F23-E444-45B7-9CE7-B8DE15B1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376DF-C548-466C-AC42-064C35F01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0CCBB-9C9C-4DEB-A9C7-787A4019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D2A-986B-4A8F-A258-FA9E9877C0E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C1F95-43A7-4621-99AC-479A743C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87EAF-3C9D-41AD-A1B0-3DB812A1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E945-D8C0-4F16-9900-C081C10515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98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7369-6B16-4654-93CA-0D9BA8B8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6FDD-7A8F-4E59-97CC-345A356FA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6B11D-FE09-4B5A-A3EC-00D04A69E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3D6DD-64A2-488F-AC47-728113BC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D2A-986B-4A8F-A258-FA9E9877C0E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BB6CA-40C6-4D8B-A4A3-077E64BB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E8A39-9A4A-4EC8-8FB8-A549E757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E945-D8C0-4F16-9900-C081C10515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26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5DC7-92F7-4609-8B13-DFE503D1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66F2B-8C9D-4ACA-BC88-FA519CF41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5CD45-1B19-49A1-B1A5-D669C46E5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4021B-EDAB-4F8A-B027-7106BAD24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B2539-E952-4010-A83D-80A56DC46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7F85D-C003-4149-B609-624BC04F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D2A-986B-4A8F-A258-FA9E9877C0E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7774B-47B4-4AEC-80D6-48067376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18CAB-19DF-4328-B7D4-791C0F76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E945-D8C0-4F16-9900-C081C10515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5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FF17-5E39-4EED-ABE3-E322F494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7BFBB-4EA6-44F0-B272-840F668C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D2A-986B-4A8F-A258-FA9E9877C0E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89D38-F2C1-47E6-880D-5C73E81D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A07D5-7F76-4824-84D4-738CCD5B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E945-D8C0-4F16-9900-C081C10515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24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40777-5D95-45BB-AF22-EF389572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D2A-986B-4A8F-A258-FA9E9877C0E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B5CF9-0365-4D9D-99C6-7E2D007C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F4A2C-69A1-4787-8426-7BA55A85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E945-D8C0-4F16-9900-C081C10515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8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796AD7C-782D-4AB3-87DC-5120726EC0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765680-A175-4D7B-A53F-464CCCE75934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22505130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ACEF-C0FA-4CA4-A5A3-81A6AB9A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2AAF9-4477-43AD-9AA8-1477F4BB7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EA3F-98E7-4120-BB99-856A0B08F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3CB5F-3B3C-479D-B5EF-8E7731D3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D2A-986B-4A8F-A258-FA9E9877C0E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3A0E7-D346-41F0-9512-CE56D745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50790-2D32-4F38-865C-B57081B9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E945-D8C0-4F16-9900-C081C10515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06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3051-E242-40CE-92BB-5C459F65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B912B-01C4-4631-BA93-EB4E7012C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3D779-2526-428F-B959-EE17AB4DB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4E68B-6C37-4770-BE03-EE81ED29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D2A-986B-4A8F-A258-FA9E9877C0E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EF2D2-3E1E-4883-AE6F-0D6DF2AD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31F72-F5AF-459B-A12B-46AF4FA0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E945-D8C0-4F16-9900-C081C10515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019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0016-A3C5-4370-BCFE-FAD4961E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68525-2208-4DB5-A2C4-7B00BF0E3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389A5-C288-4F86-96EF-246E0356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D2A-986B-4A8F-A258-FA9E9877C0E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1C664-7ED5-43F4-8E6B-E83E256F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E1E22-50E6-4514-8F17-4070CDD3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E945-D8C0-4F16-9900-C081C10515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751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31405-64BF-4872-977C-8C074D6AB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6F888-5979-447A-9BB1-BC503AB21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FD3A2-2BBD-4DF2-83B5-B0B5C260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D2A-986B-4A8F-A258-FA9E9877C0E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F505-A6EC-4F17-A788-F80588D0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233CE-E056-40E0-BB29-94EF941C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E945-D8C0-4F16-9900-C081C10515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5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2965" y="264318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42965" y="1071547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158F5C8B-EF94-49FD-9295-B6AB6E173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94CF73-77DA-4F52-9740-33724C1F912B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35425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142965" y="2214555"/>
            <a:ext cx="4762533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2214554"/>
            <a:ext cx="53848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7A0218F9-BAA2-41C1-B934-437C1FA367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F3E0B9-4EBD-4198-9383-AB0B0325E564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7995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48E15E5F-820C-4A36-A4ED-ADF267B70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4B7E97-7F17-45CE-A863-9D252D3D4B12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133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9A8C824B-55F6-45D5-BCAC-457A85518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E20971-F7AD-418B-B0D8-5442B5C26015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399040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189317FC-ECFC-4BB9-8903-6A8905D47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025080-FA83-4223-AD43-806BF04F2619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316261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2966" y="857232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76333" y="85723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2966" y="200024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A522DA18-7B39-4A14-947B-853F9B3503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EB07B0-1390-4EA8-9EE0-FA07F64CB565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280403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507207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928670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6A92C23-4E62-4D4C-9026-3588F96FF7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23125E-96F0-4CCF-8806-8671E1B375F3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147849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E40F8FE6-C9AA-4CBB-B517-374F0ABEA54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43000" y="8572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título del patrón</a:t>
            </a:r>
            <a:endParaRPr lang="es-CO" altLang="en-US"/>
          </a:p>
        </p:txBody>
      </p:sp>
      <p:sp>
        <p:nvSpPr>
          <p:cNvPr id="6" name="5 Marcador de número de diapositiva" descr="&lt;No.&gt;">
            <a:extLst>
              <a:ext uri="{FF2B5EF4-FFF2-40B4-BE49-F238E27FC236}">
                <a16:creationId xmlns:a16="http://schemas.microsoft.com/office/drawing/2014/main" id="{16487F44-4151-48EB-9FB7-506335786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0500" y="214314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fld id="{C0A0C7A6-7DB5-40CF-BF66-107E22F71711}" type="slidenum">
              <a:rPr lang="es-CO" altLang="en-US"/>
              <a:pPr/>
              <a:t>‹Nº›</a:t>
            </a:fld>
            <a:endParaRPr lang="es-CO" altLang="en-US"/>
          </a:p>
        </p:txBody>
      </p:sp>
      <p:sp>
        <p:nvSpPr>
          <p:cNvPr id="1029" name="2 Marcador de texto">
            <a:extLst>
              <a:ext uri="{FF2B5EF4-FFF2-40B4-BE49-F238E27FC236}">
                <a16:creationId xmlns:a16="http://schemas.microsoft.com/office/drawing/2014/main" id="{71E8306E-75E8-49E3-8AFD-2BE2496A4E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43000" y="2182813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357778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700" r:id="rId11"/>
    <p:sldLayoutId id="214748370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B8325-4E67-488E-AB77-86F502306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C6599-7C80-4385-9C0B-DD2CEAD7D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6682C-C0A9-4DE2-94A4-267546792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29D2A-986B-4A8F-A258-FA9E9877C0E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3E80E-157A-4ADA-AF7A-38ECE1FD1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91699-C9B9-4F1D-B27E-FCACA5724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EE945-D8C0-4F16-9900-C081C10515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9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4.png"/><Relationship Id="rId5" Type="http://schemas.openxmlformats.org/officeDocument/2006/relationships/image" Target="../media/image107.png"/><Relationship Id="rId10" Type="http://schemas.openxmlformats.org/officeDocument/2006/relationships/image" Target="../media/image113.png"/><Relationship Id="rId4" Type="http://schemas.openxmlformats.org/officeDocument/2006/relationships/image" Target="../media/image106.png"/><Relationship Id="rId9" Type="http://schemas.openxmlformats.org/officeDocument/2006/relationships/image" Target="../media/image112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layground.tensorflow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7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32.png"/><Relationship Id="rId7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0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microsoft.com/office/2007/relationships/hdphoto" Target="../media/hdphoto1.wdp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4.wdp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0.png"/><Relationship Id="rId7" Type="http://schemas.openxmlformats.org/officeDocument/2006/relationships/image" Target="../media/image1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microsoft.com/office/2007/relationships/hdphoto" Target="../media/hdphoto4.wdp"/><Relationship Id="rId10" Type="http://schemas.openxmlformats.org/officeDocument/2006/relationships/image" Target="../media/image150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0.png"/><Relationship Id="rId7" Type="http://schemas.openxmlformats.org/officeDocument/2006/relationships/image" Target="../media/image2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Relationship Id="rId9" Type="http://schemas.microsoft.com/office/2007/relationships/hdphoto" Target="../media/hdphoto4.wdp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png"/><Relationship Id="rId18" Type="http://schemas.openxmlformats.org/officeDocument/2006/relationships/image" Target="../media/image93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92.png"/><Relationship Id="rId2" Type="http://schemas.openxmlformats.org/officeDocument/2006/relationships/image" Target="../media/image85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4" Type="http://schemas.openxmlformats.org/officeDocument/2006/relationships/image" Target="../media/image87.png"/><Relationship Id="rId14" Type="http://schemas.openxmlformats.org/officeDocument/2006/relationships/image" Target="../media/image9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FB8C8-28FA-E8DB-6896-489A6E15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691041"/>
            <a:ext cx="9655629" cy="785817"/>
          </a:xfrm>
        </p:spPr>
        <p:txBody>
          <a:bodyPr/>
          <a:lstStyle/>
          <a:p>
            <a:r>
              <a:rPr lang="es-CO" dirty="0"/>
              <a:t>REDES NEURONALES</a:t>
            </a: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id="{059D2C97-23B8-8721-B4F6-41E8CD9CD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51" y="4483695"/>
            <a:ext cx="8712766" cy="136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es-CO" sz="1800" b="1" dirty="0"/>
              <a:t>Luis Felipe Giraldo Trujillo</a:t>
            </a:r>
          </a:p>
          <a:p>
            <a:pPr algn="r" eaLnBrk="1" hangingPunct="1">
              <a:buNone/>
            </a:pPr>
            <a:r>
              <a:rPr lang="en-US" sz="1800" dirty="0" err="1"/>
              <a:t>Profesor</a:t>
            </a:r>
            <a:r>
              <a:rPr lang="en-US" sz="1800" dirty="0"/>
              <a:t> </a:t>
            </a:r>
            <a:r>
              <a:rPr lang="en-US" sz="1800" dirty="0" err="1"/>
              <a:t>Asociado</a:t>
            </a:r>
            <a:endParaRPr lang="en-US" sz="1800" dirty="0"/>
          </a:p>
          <a:p>
            <a:pPr algn="r" eaLnBrk="1" hangingPunct="1">
              <a:buNone/>
            </a:pPr>
            <a:r>
              <a:rPr lang="en-US" sz="1800" dirty="0"/>
              <a:t>Departamento de Ingeniería </a:t>
            </a:r>
            <a:r>
              <a:rPr lang="en-US" sz="1800" dirty="0" err="1"/>
              <a:t>Biomédica</a:t>
            </a:r>
            <a:endParaRPr lang="en-US" sz="1800" dirty="0"/>
          </a:p>
          <a:p>
            <a:pPr algn="r" eaLnBrk="1" hangingPunct="1">
              <a:buNone/>
            </a:pPr>
            <a:r>
              <a:rPr lang="en-US" altLang="es-CO" sz="1800" dirty="0"/>
              <a:t>Universidad de los Andes</a:t>
            </a:r>
          </a:p>
        </p:txBody>
      </p:sp>
    </p:spTree>
    <p:extLst>
      <p:ext uri="{BB962C8B-B14F-4D97-AF65-F5344CB8AC3E}">
        <p14:creationId xmlns:p14="http://schemas.microsoft.com/office/powerpoint/2010/main" val="3036019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upo 166">
            <a:extLst>
              <a:ext uri="{FF2B5EF4-FFF2-40B4-BE49-F238E27FC236}">
                <a16:creationId xmlns:a16="http://schemas.microsoft.com/office/drawing/2014/main" id="{90C81AD5-E4BC-6E3F-47EB-A88088CCECE6}"/>
              </a:ext>
            </a:extLst>
          </p:cNvPr>
          <p:cNvGrpSpPr/>
          <p:nvPr/>
        </p:nvGrpSpPr>
        <p:grpSpPr>
          <a:xfrm>
            <a:off x="8429543" y="1112228"/>
            <a:ext cx="2998074" cy="2140039"/>
            <a:chOff x="7596450" y="900206"/>
            <a:chExt cx="3395330" cy="2600504"/>
          </a:xfrm>
        </p:grpSpPr>
        <p:cxnSp>
          <p:nvCxnSpPr>
            <p:cNvPr id="4" name="Conector recto de flecha 4">
              <a:extLst>
                <a:ext uri="{FF2B5EF4-FFF2-40B4-BE49-F238E27FC236}">
                  <a16:creationId xmlns:a16="http://schemas.microsoft.com/office/drawing/2014/main" id="{AA0F5CA2-B135-5FEB-4303-CF0E3149525D}"/>
                </a:ext>
              </a:extLst>
            </p:cNvPr>
            <p:cNvCxnSpPr/>
            <p:nvPr/>
          </p:nvCxnSpPr>
          <p:spPr>
            <a:xfrm flipH="1" flipV="1">
              <a:off x="7902367" y="1180899"/>
              <a:ext cx="8269" cy="2250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6">
              <a:extLst>
                <a:ext uri="{FF2B5EF4-FFF2-40B4-BE49-F238E27FC236}">
                  <a16:creationId xmlns:a16="http://schemas.microsoft.com/office/drawing/2014/main" id="{AD30DF27-57FB-1523-77AC-41A78884B08C}"/>
                </a:ext>
              </a:extLst>
            </p:cNvPr>
            <p:cNvCxnSpPr/>
            <p:nvPr/>
          </p:nvCxnSpPr>
          <p:spPr>
            <a:xfrm>
              <a:off x="7750693" y="3146602"/>
              <a:ext cx="3241087" cy="8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uadroTexto 9">
              <a:extLst>
                <a:ext uri="{FF2B5EF4-FFF2-40B4-BE49-F238E27FC236}">
                  <a16:creationId xmlns:a16="http://schemas.microsoft.com/office/drawing/2014/main" id="{025959EE-7E26-158D-50FF-E8CDBB4B8FC2}"/>
                </a:ext>
              </a:extLst>
            </p:cNvPr>
            <p:cNvSpPr txBox="1"/>
            <p:nvPr/>
          </p:nvSpPr>
          <p:spPr>
            <a:xfrm>
              <a:off x="8676716" y="1330188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" name="CuadroTexto 10">
              <a:extLst>
                <a:ext uri="{FF2B5EF4-FFF2-40B4-BE49-F238E27FC236}">
                  <a16:creationId xmlns:a16="http://schemas.microsoft.com/office/drawing/2014/main" id="{8B14608A-0B85-0503-33EE-E192CE319E5F}"/>
                </a:ext>
              </a:extLst>
            </p:cNvPr>
            <p:cNvSpPr txBox="1"/>
            <p:nvPr/>
          </p:nvSpPr>
          <p:spPr>
            <a:xfrm>
              <a:off x="8782823" y="1435191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" name="CuadroTexto 11">
              <a:extLst>
                <a:ext uri="{FF2B5EF4-FFF2-40B4-BE49-F238E27FC236}">
                  <a16:creationId xmlns:a16="http://schemas.microsoft.com/office/drawing/2014/main" id="{85B77B95-90C1-36BA-F20C-E7371DBB1934}"/>
                </a:ext>
              </a:extLst>
            </p:cNvPr>
            <p:cNvSpPr txBox="1"/>
            <p:nvPr/>
          </p:nvSpPr>
          <p:spPr>
            <a:xfrm>
              <a:off x="8888930" y="154019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" name="CuadroTexto 12">
              <a:extLst>
                <a:ext uri="{FF2B5EF4-FFF2-40B4-BE49-F238E27FC236}">
                  <a16:creationId xmlns:a16="http://schemas.microsoft.com/office/drawing/2014/main" id="{4572E735-8E23-27CF-9B46-38915069BBF3}"/>
                </a:ext>
              </a:extLst>
            </p:cNvPr>
            <p:cNvSpPr txBox="1"/>
            <p:nvPr/>
          </p:nvSpPr>
          <p:spPr>
            <a:xfrm>
              <a:off x="8995037" y="1645196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" name="CuadroTexto 13">
              <a:extLst>
                <a:ext uri="{FF2B5EF4-FFF2-40B4-BE49-F238E27FC236}">
                  <a16:creationId xmlns:a16="http://schemas.microsoft.com/office/drawing/2014/main" id="{BA61926D-3754-ED1B-7ECE-AAD71F01F04C}"/>
                </a:ext>
              </a:extLst>
            </p:cNvPr>
            <p:cNvSpPr txBox="1"/>
            <p:nvPr/>
          </p:nvSpPr>
          <p:spPr>
            <a:xfrm>
              <a:off x="8744215" y="180926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" name="CuadroTexto 14">
              <a:extLst>
                <a:ext uri="{FF2B5EF4-FFF2-40B4-BE49-F238E27FC236}">
                  <a16:creationId xmlns:a16="http://schemas.microsoft.com/office/drawing/2014/main" id="{9A5F16EE-9D4A-BAB7-7DA9-74298ED73F58}"/>
                </a:ext>
              </a:extLst>
            </p:cNvPr>
            <p:cNvSpPr txBox="1"/>
            <p:nvPr/>
          </p:nvSpPr>
          <p:spPr>
            <a:xfrm>
              <a:off x="8305032" y="1606078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" name="CuadroTexto 15">
              <a:extLst>
                <a:ext uri="{FF2B5EF4-FFF2-40B4-BE49-F238E27FC236}">
                  <a16:creationId xmlns:a16="http://schemas.microsoft.com/office/drawing/2014/main" id="{141CC3D0-2B65-22F6-78D0-A12D71805DA7}"/>
                </a:ext>
              </a:extLst>
            </p:cNvPr>
            <p:cNvSpPr txBox="1"/>
            <p:nvPr/>
          </p:nvSpPr>
          <p:spPr>
            <a:xfrm>
              <a:off x="8478948" y="1435191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" name="CuadroTexto 16">
              <a:extLst>
                <a:ext uri="{FF2B5EF4-FFF2-40B4-BE49-F238E27FC236}">
                  <a16:creationId xmlns:a16="http://schemas.microsoft.com/office/drawing/2014/main" id="{8B9D60B1-D298-858D-55B6-B651878D1FAE}"/>
                </a:ext>
              </a:extLst>
            </p:cNvPr>
            <p:cNvSpPr txBox="1"/>
            <p:nvPr/>
          </p:nvSpPr>
          <p:spPr>
            <a:xfrm>
              <a:off x="8446589" y="1888342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" name="CuadroTexto 17">
              <a:extLst>
                <a:ext uri="{FF2B5EF4-FFF2-40B4-BE49-F238E27FC236}">
                  <a16:creationId xmlns:a16="http://schemas.microsoft.com/office/drawing/2014/main" id="{379E7384-D0B4-D891-EE32-8385D543D3D5}"/>
                </a:ext>
              </a:extLst>
            </p:cNvPr>
            <p:cNvSpPr txBox="1"/>
            <p:nvPr/>
          </p:nvSpPr>
          <p:spPr>
            <a:xfrm>
              <a:off x="8585055" y="1698808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5" name="CuadroTexto 18">
              <a:extLst>
                <a:ext uri="{FF2B5EF4-FFF2-40B4-BE49-F238E27FC236}">
                  <a16:creationId xmlns:a16="http://schemas.microsoft.com/office/drawing/2014/main" id="{CCE1941E-6E91-CD98-38D4-E6AE0E9ED790}"/>
                </a:ext>
              </a:extLst>
            </p:cNvPr>
            <p:cNvSpPr txBox="1"/>
            <p:nvPr/>
          </p:nvSpPr>
          <p:spPr>
            <a:xfrm>
              <a:off x="8633666" y="1965360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6" name="CuadroTexto 19">
              <a:extLst>
                <a:ext uri="{FF2B5EF4-FFF2-40B4-BE49-F238E27FC236}">
                  <a16:creationId xmlns:a16="http://schemas.microsoft.com/office/drawing/2014/main" id="{D0680324-B973-D7B8-3F60-09DD655AD0D1}"/>
                </a:ext>
              </a:extLst>
            </p:cNvPr>
            <p:cNvSpPr txBox="1"/>
            <p:nvPr/>
          </p:nvSpPr>
          <p:spPr>
            <a:xfrm>
              <a:off x="9050419" y="2069023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" name="CuadroTexto 20">
              <a:extLst>
                <a:ext uri="{FF2B5EF4-FFF2-40B4-BE49-F238E27FC236}">
                  <a16:creationId xmlns:a16="http://schemas.microsoft.com/office/drawing/2014/main" id="{B22798C5-9771-DBD1-D6C8-4A329296BDBA}"/>
                </a:ext>
              </a:extLst>
            </p:cNvPr>
            <p:cNvSpPr txBox="1"/>
            <p:nvPr/>
          </p:nvSpPr>
          <p:spPr>
            <a:xfrm>
              <a:off x="7596450" y="900206"/>
              <a:ext cx="377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dirty="0">
                  <a:solidFill>
                    <a:srgbClr val="002060"/>
                  </a:solidFill>
                </a:rPr>
                <a:t>x2</a:t>
              </a:r>
            </a:p>
          </p:txBody>
        </p:sp>
        <p:sp>
          <p:nvSpPr>
            <p:cNvPr id="18" name="CuadroTexto 21">
              <a:extLst>
                <a:ext uri="{FF2B5EF4-FFF2-40B4-BE49-F238E27FC236}">
                  <a16:creationId xmlns:a16="http://schemas.microsoft.com/office/drawing/2014/main" id="{89CCB7A6-6BD5-8FED-83D0-E6A5419916E2}"/>
                </a:ext>
              </a:extLst>
            </p:cNvPr>
            <p:cNvSpPr txBox="1"/>
            <p:nvPr/>
          </p:nvSpPr>
          <p:spPr>
            <a:xfrm>
              <a:off x="10413147" y="3154783"/>
              <a:ext cx="377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dirty="0">
                  <a:solidFill>
                    <a:srgbClr val="002060"/>
                  </a:solidFill>
                </a:rPr>
                <a:t>x1</a:t>
              </a:r>
            </a:p>
          </p:txBody>
        </p:sp>
        <p:sp>
          <p:nvSpPr>
            <p:cNvPr id="19" name="CuadroTexto 22">
              <a:extLst>
                <a:ext uri="{FF2B5EF4-FFF2-40B4-BE49-F238E27FC236}">
                  <a16:creationId xmlns:a16="http://schemas.microsoft.com/office/drawing/2014/main" id="{423EB074-DDD7-486C-DAB1-25002C803B21}"/>
                </a:ext>
              </a:extLst>
            </p:cNvPr>
            <p:cNvSpPr txBox="1"/>
            <p:nvPr/>
          </p:nvSpPr>
          <p:spPr>
            <a:xfrm>
              <a:off x="9648863" y="2962400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</a:p>
          </p:txBody>
        </p:sp>
        <p:sp>
          <p:nvSpPr>
            <p:cNvPr id="20" name="CuadroTexto 23">
              <a:extLst>
                <a:ext uri="{FF2B5EF4-FFF2-40B4-BE49-F238E27FC236}">
                  <a16:creationId xmlns:a16="http://schemas.microsoft.com/office/drawing/2014/main" id="{206E66D2-947B-F69F-43D0-713ADD350EB9}"/>
                </a:ext>
              </a:extLst>
            </p:cNvPr>
            <p:cNvSpPr txBox="1"/>
            <p:nvPr/>
          </p:nvSpPr>
          <p:spPr>
            <a:xfrm>
              <a:off x="9642171" y="2663833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</a:p>
          </p:txBody>
        </p:sp>
        <p:sp>
          <p:nvSpPr>
            <p:cNvPr id="21" name="CuadroTexto 24">
              <a:extLst>
                <a:ext uri="{FF2B5EF4-FFF2-40B4-BE49-F238E27FC236}">
                  <a16:creationId xmlns:a16="http://schemas.microsoft.com/office/drawing/2014/main" id="{FB18C3A9-3A62-0BF2-325F-8D4DA8B84ED1}"/>
                </a:ext>
              </a:extLst>
            </p:cNvPr>
            <p:cNvSpPr txBox="1"/>
            <p:nvPr/>
          </p:nvSpPr>
          <p:spPr>
            <a:xfrm>
              <a:off x="9581939" y="2492650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</a:p>
          </p:txBody>
        </p:sp>
        <p:sp>
          <p:nvSpPr>
            <p:cNvPr id="22" name="CuadroTexto 25">
              <a:extLst>
                <a:ext uri="{FF2B5EF4-FFF2-40B4-BE49-F238E27FC236}">
                  <a16:creationId xmlns:a16="http://schemas.microsoft.com/office/drawing/2014/main" id="{64E5030D-1680-E9E7-567F-B03E59C6703E}"/>
                </a:ext>
              </a:extLst>
            </p:cNvPr>
            <p:cNvSpPr txBox="1"/>
            <p:nvPr/>
          </p:nvSpPr>
          <p:spPr>
            <a:xfrm>
              <a:off x="9351013" y="2407361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</a:p>
          </p:txBody>
        </p:sp>
        <p:sp>
          <p:nvSpPr>
            <p:cNvPr id="23" name="CuadroTexto 26">
              <a:extLst>
                <a:ext uri="{FF2B5EF4-FFF2-40B4-BE49-F238E27FC236}">
                  <a16:creationId xmlns:a16="http://schemas.microsoft.com/office/drawing/2014/main" id="{C084CA2D-64B1-E8BB-8A3A-1EBF7DF28FCE}"/>
                </a:ext>
              </a:extLst>
            </p:cNvPr>
            <p:cNvSpPr txBox="1"/>
            <p:nvPr/>
          </p:nvSpPr>
          <p:spPr>
            <a:xfrm>
              <a:off x="9208702" y="2547672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</a:p>
          </p:txBody>
        </p:sp>
        <p:sp>
          <p:nvSpPr>
            <p:cNvPr id="24" name="CuadroTexto 27">
              <a:extLst>
                <a:ext uri="{FF2B5EF4-FFF2-40B4-BE49-F238E27FC236}">
                  <a16:creationId xmlns:a16="http://schemas.microsoft.com/office/drawing/2014/main" id="{A865186A-6ED8-3318-9794-0714486FAE9B}"/>
                </a:ext>
              </a:extLst>
            </p:cNvPr>
            <p:cNvSpPr txBox="1"/>
            <p:nvPr/>
          </p:nvSpPr>
          <p:spPr>
            <a:xfrm>
              <a:off x="9165730" y="2291683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</a:p>
          </p:txBody>
        </p:sp>
        <p:sp>
          <p:nvSpPr>
            <p:cNvPr id="25" name="CuadroTexto 28">
              <a:extLst>
                <a:ext uri="{FF2B5EF4-FFF2-40B4-BE49-F238E27FC236}">
                  <a16:creationId xmlns:a16="http://schemas.microsoft.com/office/drawing/2014/main" id="{105D2B53-B92D-66B5-FD7C-1A4A326B82A7}"/>
                </a:ext>
              </a:extLst>
            </p:cNvPr>
            <p:cNvSpPr txBox="1"/>
            <p:nvPr/>
          </p:nvSpPr>
          <p:spPr>
            <a:xfrm>
              <a:off x="9701631" y="278253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</a:p>
          </p:txBody>
        </p:sp>
        <p:sp>
          <p:nvSpPr>
            <p:cNvPr id="26" name="CuadroTexto 29">
              <a:extLst>
                <a:ext uri="{FF2B5EF4-FFF2-40B4-BE49-F238E27FC236}">
                  <a16:creationId xmlns:a16="http://schemas.microsoft.com/office/drawing/2014/main" id="{87C8BC9B-DC75-3DD8-B874-F9C0E236454C}"/>
                </a:ext>
              </a:extLst>
            </p:cNvPr>
            <p:cNvSpPr txBox="1"/>
            <p:nvPr/>
          </p:nvSpPr>
          <p:spPr>
            <a:xfrm>
              <a:off x="9467759" y="2699028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</a:p>
          </p:txBody>
        </p:sp>
        <p:sp>
          <p:nvSpPr>
            <p:cNvPr id="27" name="CuadroTexto 30">
              <a:extLst>
                <a:ext uri="{FF2B5EF4-FFF2-40B4-BE49-F238E27FC236}">
                  <a16:creationId xmlns:a16="http://schemas.microsoft.com/office/drawing/2014/main" id="{BE361EDE-BA7A-88E8-E3EF-FCD4D4A5AEC6}"/>
                </a:ext>
              </a:extLst>
            </p:cNvPr>
            <p:cNvSpPr txBox="1"/>
            <p:nvPr/>
          </p:nvSpPr>
          <p:spPr>
            <a:xfrm>
              <a:off x="9224250" y="2829872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</a:p>
          </p:txBody>
        </p:sp>
        <p:sp>
          <p:nvSpPr>
            <p:cNvPr id="28" name="CuadroTexto 31">
              <a:extLst>
                <a:ext uri="{FF2B5EF4-FFF2-40B4-BE49-F238E27FC236}">
                  <a16:creationId xmlns:a16="http://schemas.microsoft.com/office/drawing/2014/main" id="{5A41094C-37A7-330C-9AB6-F8316C7F547E}"/>
                </a:ext>
              </a:extLst>
            </p:cNvPr>
            <p:cNvSpPr txBox="1"/>
            <p:nvPr/>
          </p:nvSpPr>
          <p:spPr>
            <a:xfrm>
              <a:off x="9792182" y="2913006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</a:p>
          </p:txBody>
        </p:sp>
        <p:sp>
          <p:nvSpPr>
            <p:cNvPr id="29" name="CuadroTexto 32">
              <a:extLst>
                <a:ext uri="{FF2B5EF4-FFF2-40B4-BE49-F238E27FC236}">
                  <a16:creationId xmlns:a16="http://schemas.microsoft.com/office/drawing/2014/main" id="{271304A8-2C31-A04D-8035-72473B0951EE}"/>
                </a:ext>
              </a:extLst>
            </p:cNvPr>
            <p:cNvSpPr txBox="1"/>
            <p:nvPr/>
          </p:nvSpPr>
          <p:spPr>
            <a:xfrm>
              <a:off x="9792388" y="2037215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</a:p>
          </p:txBody>
        </p:sp>
        <p:sp>
          <p:nvSpPr>
            <p:cNvPr id="38" name="CuadroTexto 2">
              <a:extLst>
                <a:ext uri="{FF2B5EF4-FFF2-40B4-BE49-F238E27FC236}">
                  <a16:creationId xmlns:a16="http://schemas.microsoft.com/office/drawing/2014/main" id="{E5A5EF29-BB6D-CA8C-5B41-927468D8C1EC}"/>
                </a:ext>
              </a:extLst>
            </p:cNvPr>
            <p:cNvSpPr txBox="1"/>
            <p:nvPr/>
          </p:nvSpPr>
          <p:spPr>
            <a:xfrm>
              <a:off x="9187067" y="181867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b="1" dirty="0">
                  <a:solidFill>
                    <a:schemeClr val="accent1"/>
                  </a:solidFill>
                </a:rPr>
                <a:t>*</a:t>
              </a:r>
            </a:p>
          </p:txBody>
        </p:sp>
        <p:sp>
          <p:nvSpPr>
            <p:cNvPr id="41" name="CuadroTexto 14">
              <a:extLst>
                <a:ext uri="{FF2B5EF4-FFF2-40B4-BE49-F238E27FC236}">
                  <a16:creationId xmlns:a16="http://schemas.microsoft.com/office/drawing/2014/main" id="{E93E96F0-074D-4F56-23B0-44A54A096D57}"/>
                </a:ext>
              </a:extLst>
            </p:cNvPr>
            <p:cNvSpPr txBox="1"/>
            <p:nvPr/>
          </p:nvSpPr>
          <p:spPr>
            <a:xfrm>
              <a:off x="9173065" y="1263413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CuadroTexto 15">
              <a:extLst>
                <a:ext uri="{FF2B5EF4-FFF2-40B4-BE49-F238E27FC236}">
                  <a16:creationId xmlns:a16="http://schemas.microsoft.com/office/drawing/2014/main" id="{A47B28A0-E612-59C3-551D-D3E4D5BB040D}"/>
                </a:ext>
              </a:extLst>
            </p:cNvPr>
            <p:cNvSpPr txBox="1"/>
            <p:nvPr/>
          </p:nvSpPr>
          <p:spPr>
            <a:xfrm>
              <a:off x="9346981" y="1092526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CuadroTexto 17">
              <a:extLst>
                <a:ext uri="{FF2B5EF4-FFF2-40B4-BE49-F238E27FC236}">
                  <a16:creationId xmlns:a16="http://schemas.microsoft.com/office/drawing/2014/main" id="{41569955-0676-1E1A-BF32-84C9A3D4CBDF}"/>
                </a:ext>
              </a:extLst>
            </p:cNvPr>
            <p:cNvSpPr txBox="1"/>
            <p:nvPr/>
          </p:nvSpPr>
          <p:spPr>
            <a:xfrm>
              <a:off x="9453088" y="1356143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CuadroTexto 18">
              <a:extLst>
                <a:ext uri="{FF2B5EF4-FFF2-40B4-BE49-F238E27FC236}">
                  <a16:creationId xmlns:a16="http://schemas.microsoft.com/office/drawing/2014/main" id="{90FECC15-45D6-9DE4-BE42-DB3F9ED17C08}"/>
                </a:ext>
              </a:extLst>
            </p:cNvPr>
            <p:cNvSpPr txBox="1"/>
            <p:nvPr/>
          </p:nvSpPr>
          <p:spPr>
            <a:xfrm>
              <a:off x="9501699" y="162269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CuadroTexto 14">
              <a:extLst>
                <a:ext uri="{FF2B5EF4-FFF2-40B4-BE49-F238E27FC236}">
                  <a16:creationId xmlns:a16="http://schemas.microsoft.com/office/drawing/2014/main" id="{3E3726CF-731C-E142-6911-A12937C31707}"/>
                </a:ext>
              </a:extLst>
            </p:cNvPr>
            <p:cNvSpPr txBox="1"/>
            <p:nvPr/>
          </p:nvSpPr>
          <p:spPr>
            <a:xfrm>
              <a:off x="9596081" y="1390647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CuadroTexto 15">
              <a:extLst>
                <a:ext uri="{FF2B5EF4-FFF2-40B4-BE49-F238E27FC236}">
                  <a16:creationId xmlns:a16="http://schemas.microsoft.com/office/drawing/2014/main" id="{5D671EC1-97E5-65AA-C521-2E6798653D3D}"/>
                </a:ext>
              </a:extLst>
            </p:cNvPr>
            <p:cNvSpPr txBox="1"/>
            <p:nvPr/>
          </p:nvSpPr>
          <p:spPr>
            <a:xfrm>
              <a:off x="9769997" y="1219760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CuadroTexto 16">
              <a:extLst>
                <a:ext uri="{FF2B5EF4-FFF2-40B4-BE49-F238E27FC236}">
                  <a16:creationId xmlns:a16="http://schemas.microsoft.com/office/drawing/2014/main" id="{585FE703-F467-2A2B-2D0B-1ADCB5493467}"/>
                </a:ext>
              </a:extLst>
            </p:cNvPr>
            <p:cNvSpPr txBox="1"/>
            <p:nvPr/>
          </p:nvSpPr>
          <p:spPr>
            <a:xfrm>
              <a:off x="9737639" y="1672911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CuadroTexto 17">
              <a:extLst>
                <a:ext uri="{FF2B5EF4-FFF2-40B4-BE49-F238E27FC236}">
                  <a16:creationId xmlns:a16="http://schemas.microsoft.com/office/drawing/2014/main" id="{1A5E76B9-CD32-71E8-3E94-40B6F5AA5B9A}"/>
                </a:ext>
              </a:extLst>
            </p:cNvPr>
            <p:cNvSpPr txBox="1"/>
            <p:nvPr/>
          </p:nvSpPr>
          <p:spPr>
            <a:xfrm>
              <a:off x="9876104" y="1483377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" name="CuadroTexto 18">
              <a:extLst>
                <a:ext uri="{FF2B5EF4-FFF2-40B4-BE49-F238E27FC236}">
                  <a16:creationId xmlns:a16="http://schemas.microsoft.com/office/drawing/2014/main" id="{24676249-E180-D348-6DBE-801F1642206E}"/>
                </a:ext>
              </a:extLst>
            </p:cNvPr>
            <p:cNvSpPr txBox="1"/>
            <p:nvPr/>
          </p:nvSpPr>
          <p:spPr>
            <a:xfrm>
              <a:off x="9924715" y="1749929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" name="CuadroTexto 23">
              <a:extLst>
                <a:ext uri="{FF2B5EF4-FFF2-40B4-BE49-F238E27FC236}">
                  <a16:creationId xmlns:a16="http://schemas.microsoft.com/office/drawing/2014/main" id="{CF6B26B7-4C56-6661-3685-22EA980FA415}"/>
                </a:ext>
              </a:extLst>
            </p:cNvPr>
            <p:cNvSpPr txBox="1"/>
            <p:nvPr/>
          </p:nvSpPr>
          <p:spPr>
            <a:xfrm>
              <a:off x="9532888" y="2037485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</a:p>
          </p:txBody>
        </p:sp>
        <p:sp>
          <p:nvSpPr>
            <p:cNvPr id="52" name="CuadroTexto 24">
              <a:extLst>
                <a:ext uri="{FF2B5EF4-FFF2-40B4-BE49-F238E27FC236}">
                  <a16:creationId xmlns:a16="http://schemas.microsoft.com/office/drawing/2014/main" id="{E571EDC2-7143-F245-B9B7-7D48F4CAB6BE}"/>
                </a:ext>
              </a:extLst>
            </p:cNvPr>
            <p:cNvSpPr txBox="1"/>
            <p:nvPr/>
          </p:nvSpPr>
          <p:spPr>
            <a:xfrm>
              <a:off x="9472656" y="1866301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</a:p>
          </p:txBody>
        </p:sp>
        <p:sp>
          <p:nvSpPr>
            <p:cNvPr id="53" name="CuadroTexto 28">
              <a:extLst>
                <a:ext uri="{FF2B5EF4-FFF2-40B4-BE49-F238E27FC236}">
                  <a16:creationId xmlns:a16="http://schemas.microsoft.com/office/drawing/2014/main" id="{BA014163-F2AE-D888-FD48-26731F3F70A5}"/>
                </a:ext>
              </a:extLst>
            </p:cNvPr>
            <p:cNvSpPr txBox="1"/>
            <p:nvPr/>
          </p:nvSpPr>
          <p:spPr>
            <a:xfrm>
              <a:off x="9592347" y="2156186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</a:p>
          </p:txBody>
        </p:sp>
        <p:sp>
          <p:nvSpPr>
            <p:cNvPr id="54" name="CuadroTexto 31">
              <a:extLst>
                <a:ext uri="{FF2B5EF4-FFF2-40B4-BE49-F238E27FC236}">
                  <a16:creationId xmlns:a16="http://schemas.microsoft.com/office/drawing/2014/main" id="{57ABDF1F-A2AE-CA7D-E96C-30E9920DB5C3}"/>
                </a:ext>
              </a:extLst>
            </p:cNvPr>
            <p:cNvSpPr txBox="1"/>
            <p:nvPr/>
          </p:nvSpPr>
          <p:spPr>
            <a:xfrm>
              <a:off x="9682899" y="2286656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58A0997B-2995-E192-0F57-FFA535682BF6}"/>
                </a:ext>
              </a:extLst>
            </p:cNvPr>
            <p:cNvSpPr/>
            <p:nvPr/>
          </p:nvSpPr>
          <p:spPr>
            <a:xfrm>
              <a:off x="8704308" y="1916084"/>
              <a:ext cx="2220844" cy="1584626"/>
            </a:xfrm>
            <a:custGeom>
              <a:avLst/>
              <a:gdLst>
                <a:gd name="connsiteX0" fmla="*/ 0 w 3189767"/>
                <a:gd name="connsiteY0" fmla="*/ 2299912 h 2299912"/>
                <a:gd name="connsiteX1" fmla="*/ 31897 w 3189767"/>
                <a:gd name="connsiteY1" fmla="*/ 2214851 h 2299912"/>
                <a:gd name="connsiteX2" fmla="*/ 42530 w 3189767"/>
                <a:gd name="connsiteY2" fmla="*/ 2182953 h 2299912"/>
                <a:gd name="connsiteX3" fmla="*/ 74427 w 3189767"/>
                <a:gd name="connsiteY3" fmla="*/ 2023465 h 2299912"/>
                <a:gd name="connsiteX4" fmla="*/ 95693 w 3189767"/>
                <a:gd name="connsiteY4" fmla="*/ 1949037 h 2299912"/>
                <a:gd name="connsiteX5" fmla="*/ 116958 w 3189767"/>
                <a:gd name="connsiteY5" fmla="*/ 1768284 h 2299912"/>
                <a:gd name="connsiteX6" fmla="*/ 127590 w 3189767"/>
                <a:gd name="connsiteY6" fmla="*/ 1725753 h 2299912"/>
                <a:gd name="connsiteX7" fmla="*/ 148855 w 3189767"/>
                <a:gd name="connsiteY7" fmla="*/ 1693856 h 2299912"/>
                <a:gd name="connsiteX8" fmla="*/ 191386 w 3189767"/>
                <a:gd name="connsiteY8" fmla="*/ 1576898 h 2299912"/>
                <a:gd name="connsiteX9" fmla="*/ 223283 w 3189767"/>
                <a:gd name="connsiteY9" fmla="*/ 1534367 h 2299912"/>
                <a:gd name="connsiteX10" fmla="*/ 276446 w 3189767"/>
                <a:gd name="connsiteY10" fmla="*/ 1459939 h 2299912"/>
                <a:gd name="connsiteX11" fmla="*/ 297711 w 3189767"/>
                <a:gd name="connsiteY11" fmla="*/ 1396144 h 2299912"/>
                <a:gd name="connsiteX12" fmla="*/ 329609 w 3189767"/>
                <a:gd name="connsiteY12" fmla="*/ 1353614 h 2299912"/>
                <a:gd name="connsiteX13" fmla="*/ 350874 w 3189767"/>
                <a:gd name="connsiteY13" fmla="*/ 1321716 h 2299912"/>
                <a:gd name="connsiteX14" fmla="*/ 372139 w 3189767"/>
                <a:gd name="connsiteY14" fmla="*/ 1268553 h 2299912"/>
                <a:gd name="connsiteX15" fmla="*/ 393404 w 3189767"/>
                <a:gd name="connsiteY15" fmla="*/ 1204758 h 2299912"/>
                <a:gd name="connsiteX16" fmla="*/ 457200 w 3189767"/>
                <a:gd name="connsiteY16" fmla="*/ 1130330 h 2299912"/>
                <a:gd name="connsiteX17" fmla="*/ 542260 w 3189767"/>
                <a:gd name="connsiteY17" fmla="*/ 981474 h 2299912"/>
                <a:gd name="connsiteX18" fmla="*/ 563525 w 3189767"/>
                <a:gd name="connsiteY18" fmla="*/ 949577 h 2299912"/>
                <a:gd name="connsiteX19" fmla="*/ 595423 w 3189767"/>
                <a:gd name="connsiteY19" fmla="*/ 875149 h 2299912"/>
                <a:gd name="connsiteX20" fmla="*/ 637953 w 3189767"/>
                <a:gd name="connsiteY20" fmla="*/ 811353 h 2299912"/>
                <a:gd name="connsiteX21" fmla="*/ 659218 w 3189767"/>
                <a:gd name="connsiteY21" fmla="*/ 747558 h 2299912"/>
                <a:gd name="connsiteX22" fmla="*/ 691116 w 3189767"/>
                <a:gd name="connsiteY22" fmla="*/ 641232 h 2299912"/>
                <a:gd name="connsiteX23" fmla="*/ 701748 w 3189767"/>
                <a:gd name="connsiteY23" fmla="*/ 609335 h 2299912"/>
                <a:gd name="connsiteX24" fmla="*/ 733646 w 3189767"/>
                <a:gd name="connsiteY24" fmla="*/ 588070 h 2299912"/>
                <a:gd name="connsiteX25" fmla="*/ 786809 w 3189767"/>
                <a:gd name="connsiteY25" fmla="*/ 513642 h 2299912"/>
                <a:gd name="connsiteX26" fmla="*/ 818707 w 3189767"/>
                <a:gd name="connsiteY26" fmla="*/ 492377 h 2299912"/>
                <a:gd name="connsiteX27" fmla="*/ 850604 w 3189767"/>
                <a:gd name="connsiteY27" fmla="*/ 449846 h 2299912"/>
                <a:gd name="connsiteX28" fmla="*/ 882502 w 3189767"/>
                <a:gd name="connsiteY28" fmla="*/ 439214 h 2299912"/>
                <a:gd name="connsiteX29" fmla="*/ 956930 w 3189767"/>
                <a:gd name="connsiteY29" fmla="*/ 364786 h 2299912"/>
                <a:gd name="connsiteX30" fmla="*/ 988827 w 3189767"/>
                <a:gd name="connsiteY30" fmla="*/ 332888 h 2299912"/>
                <a:gd name="connsiteX31" fmla="*/ 1010093 w 3189767"/>
                <a:gd name="connsiteY31" fmla="*/ 311623 h 2299912"/>
                <a:gd name="connsiteX32" fmla="*/ 1031358 w 3189767"/>
                <a:gd name="connsiteY32" fmla="*/ 279725 h 2299912"/>
                <a:gd name="connsiteX33" fmla="*/ 1063255 w 3189767"/>
                <a:gd name="connsiteY33" fmla="*/ 205298 h 2299912"/>
                <a:gd name="connsiteX34" fmla="*/ 1084520 w 3189767"/>
                <a:gd name="connsiteY34" fmla="*/ 173400 h 2299912"/>
                <a:gd name="connsiteX35" fmla="*/ 1116418 w 3189767"/>
                <a:gd name="connsiteY35" fmla="*/ 109605 h 2299912"/>
                <a:gd name="connsiteX36" fmla="*/ 1148316 w 3189767"/>
                <a:gd name="connsiteY36" fmla="*/ 13912 h 2299912"/>
                <a:gd name="connsiteX37" fmla="*/ 1180213 w 3189767"/>
                <a:gd name="connsiteY37" fmla="*/ 3279 h 2299912"/>
                <a:gd name="connsiteX38" fmla="*/ 1562986 w 3189767"/>
                <a:gd name="connsiteY38" fmla="*/ 35177 h 2299912"/>
                <a:gd name="connsiteX39" fmla="*/ 1637413 w 3189767"/>
                <a:gd name="connsiteY39" fmla="*/ 77707 h 2299912"/>
                <a:gd name="connsiteX40" fmla="*/ 1690576 w 3189767"/>
                <a:gd name="connsiteY40" fmla="*/ 120237 h 2299912"/>
                <a:gd name="connsiteX41" fmla="*/ 1754372 w 3189767"/>
                <a:gd name="connsiteY41" fmla="*/ 141502 h 2299912"/>
                <a:gd name="connsiteX42" fmla="*/ 1818167 w 3189767"/>
                <a:gd name="connsiteY42" fmla="*/ 194665 h 2299912"/>
                <a:gd name="connsiteX43" fmla="*/ 1850065 w 3189767"/>
                <a:gd name="connsiteY43" fmla="*/ 205298 h 2299912"/>
                <a:gd name="connsiteX44" fmla="*/ 1967023 w 3189767"/>
                <a:gd name="connsiteY44" fmla="*/ 258460 h 2299912"/>
                <a:gd name="connsiteX45" fmla="*/ 2062716 w 3189767"/>
                <a:gd name="connsiteY45" fmla="*/ 300991 h 2299912"/>
                <a:gd name="connsiteX46" fmla="*/ 2169041 w 3189767"/>
                <a:gd name="connsiteY46" fmla="*/ 332888 h 2299912"/>
                <a:gd name="connsiteX47" fmla="*/ 2286000 w 3189767"/>
                <a:gd name="connsiteY47" fmla="*/ 396684 h 2299912"/>
                <a:gd name="connsiteX48" fmla="*/ 2339162 w 3189767"/>
                <a:gd name="connsiteY48" fmla="*/ 407316 h 2299912"/>
                <a:gd name="connsiteX49" fmla="*/ 2445488 w 3189767"/>
                <a:gd name="connsiteY49" fmla="*/ 449846 h 2299912"/>
                <a:gd name="connsiteX50" fmla="*/ 2530548 w 3189767"/>
                <a:gd name="connsiteY50" fmla="*/ 481744 h 2299912"/>
                <a:gd name="connsiteX51" fmla="*/ 2615609 w 3189767"/>
                <a:gd name="connsiteY51" fmla="*/ 534907 h 2299912"/>
                <a:gd name="connsiteX52" fmla="*/ 2668772 w 3189767"/>
                <a:gd name="connsiteY52" fmla="*/ 566805 h 2299912"/>
                <a:gd name="connsiteX53" fmla="*/ 2700669 w 3189767"/>
                <a:gd name="connsiteY53" fmla="*/ 588070 h 2299912"/>
                <a:gd name="connsiteX54" fmla="*/ 2764465 w 3189767"/>
                <a:gd name="connsiteY54" fmla="*/ 619967 h 2299912"/>
                <a:gd name="connsiteX55" fmla="*/ 2806995 w 3189767"/>
                <a:gd name="connsiteY55" fmla="*/ 662498 h 2299912"/>
                <a:gd name="connsiteX56" fmla="*/ 2838893 w 3189767"/>
                <a:gd name="connsiteY56" fmla="*/ 673130 h 2299912"/>
                <a:gd name="connsiteX57" fmla="*/ 2870790 w 3189767"/>
                <a:gd name="connsiteY57" fmla="*/ 705028 h 2299912"/>
                <a:gd name="connsiteX58" fmla="*/ 2966483 w 3189767"/>
                <a:gd name="connsiteY58" fmla="*/ 768823 h 2299912"/>
                <a:gd name="connsiteX59" fmla="*/ 3009013 w 3189767"/>
                <a:gd name="connsiteY59" fmla="*/ 779456 h 2299912"/>
                <a:gd name="connsiteX60" fmla="*/ 3030279 w 3189767"/>
                <a:gd name="connsiteY60" fmla="*/ 800721 h 2299912"/>
                <a:gd name="connsiteX61" fmla="*/ 3062176 w 3189767"/>
                <a:gd name="connsiteY61" fmla="*/ 811353 h 2299912"/>
                <a:gd name="connsiteX62" fmla="*/ 3104707 w 3189767"/>
                <a:gd name="connsiteY62" fmla="*/ 832618 h 2299912"/>
                <a:gd name="connsiteX63" fmla="*/ 3125972 w 3189767"/>
                <a:gd name="connsiteY63" fmla="*/ 853884 h 2299912"/>
                <a:gd name="connsiteX64" fmla="*/ 3189767 w 3189767"/>
                <a:gd name="connsiteY64" fmla="*/ 885781 h 229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189767" h="2299912">
                  <a:moveTo>
                    <a:pt x="0" y="2299912"/>
                  </a:moveTo>
                  <a:cubicBezTo>
                    <a:pt x="10632" y="2271558"/>
                    <a:pt x="21549" y="2243310"/>
                    <a:pt x="31897" y="2214851"/>
                  </a:cubicBezTo>
                  <a:cubicBezTo>
                    <a:pt x="35727" y="2204318"/>
                    <a:pt x="39581" y="2193766"/>
                    <a:pt x="42530" y="2182953"/>
                  </a:cubicBezTo>
                  <a:cubicBezTo>
                    <a:pt x="100942" y="1968779"/>
                    <a:pt x="33021" y="2216692"/>
                    <a:pt x="74427" y="2023465"/>
                  </a:cubicBezTo>
                  <a:cubicBezTo>
                    <a:pt x="79833" y="1998236"/>
                    <a:pt x="88604" y="1973846"/>
                    <a:pt x="95693" y="1949037"/>
                  </a:cubicBezTo>
                  <a:cubicBezTo>
                    <a:pt x="103113" y="1867412"/>
                    <a:pt x="102733" y="1839411"/>
                    <a:pt x="116958" y="1768284"/>
                  </a:cubicBezTo>
                  <a:cubicBezTo>
                    <a:pt x="119824" y="1753955"/>
                    <a:pt x="121834" y="1739185"/>
                    <a:pt x="127590" y="1725753"/>
                  </a:cubicBezTo>
                  <a:cubicBezTo>
                    <a:pt x="132624" y="1714008"/>
                    <a:pt x="143665" y="1705533"/>
                    <a:pt x="148855" y="1693856"/>
                  </a:cubicBezTo>
                  <a:cubicBezTo>
                    <a:pt x="167607" y="1651663"/>
                    <a:pt x="169073" y="1617061"/>
                    <a:pt x="191386" y="1576898"/>
                  </a:cubicBezTo>
                  <a:cubicBezTo>
                    <a:pt x="199992" y="1561407"/>
                    <a:pt x="212983" y="1548787"/>
                    <a:pt x="223283" y="1534367"/>
                  </a:cubicBezTo>
                  <a:cubicBezTo>
                    <a:pt x="300991" y="1425574"/>
                    <a:pt x="172239" y="1598883"/>
                    <a:pt x="276446" y="1459939"/>
                  </a:cubicBezTo>
                  <a:cubicBezTo>
                    <a:pt x="283534" y="1438674"/>
                    <a:pt x="287687" y="1416193"/>
                    <a:pt x="297711" y="1396144"/>
                  </a:cubicBezTo>
                  <a:cubicBezTo>
                    <a:pt x="305636" y="1380294"/>
                    <a:pt x="319309" y="1368034"/>
                    <a:pt x="329609" y="1353614"/>
                  </a:cubicBezTo>
                  <a:cubicBezTo>
                    <a:pt x="337037" y="1343215"/>
                    <a:pt x="345159" y="1333146"/>
                    <a:pt x="350874" y="1321716"/>
                  </a:cubicBezTo>
                  <a:cubicBezTo>
                    <a:pt x="359409" y="1304645"/>
                    <a:pt x="365616" y="1286490"/>
                    <a:pt x="372139" y="1268553"/>
                  </a:cubicBezTo>
                  <a:cubicBezTo>
                    <a:pt x="379799" y="1247487"/>
                    <a:pt x="377554" y="1220608"/>
                    <a:pt x="393404" y="1204758"/>
                  </a:cubicBezTo>
                  <a:cubicBezTo>
                    <a:pt x="419313" y="1178849"/>
                    <a:pt x="438105" y="1163064"/>
                    <a:pt x="457200" y="1130330"/>
                  </a:cubicBezTo>
                  <a:cubicBezTo>
                    <a:pt x="583110" y="914486"/>
                    <a:pt x="424137" y="1158659"/>
                    <a:pt x="542260" y="981474"/>
                  </a:cubicBezTo>
                  <a:cubicBezTo>
                    <a:pt x="549348" y="970842"/>
                    <a:pt x="559484" y="961700"/>
                    <a:pt x="563525" y="949577"/>
                  </a:cubicBezTo>
                  <a:cubicBezTo>
                    <a:pt x="574525" y="916578"/>
                    <a:pt x="575715" y="907996"/>
                    <a:pt x="595423" y="875149"/>
                  </a:cubicBezTo>
                  <a:cubicBezTo>
                    <a:pt x="608572" y="853233"/>
                    <a:pt x="629871" y="835599"/>
                    <a:pt x="637953" y="811353"/>
                  </a:cubicBezTo>
                  <a:lnTo>
                    <a:pt x="659218" y="747558"/>
                  </a:lnTo>
                  <a:cubicBezTo>
                    <a:pt x="678555" y="612201"/>
                    <a:pt x="652433" y="718600"/>
                    <a:pt x="691116" y="641232"/>
                  </a:cubicBezTo>
                  <a:cubicBezTo>
                    <a:pt x="696128" y="631208"/>
                    <a:pt x="694747" y="618086"/>
                    <a:pt x="701748" y="609335"/>
                  </a:cubicBezTo>
                  <a:cubicBezTo>
                    <a:pt x="709731" y="599356"/>
                    <a:pt x="723013" y="595158"/>
                    <a:pt x="733646" y="588070"/>
                  </a:cubicBezTo>
                  <a:cubicBezTo>
                    <a:pt x="745722" y="569956"/>
                    <a:pt x="773618" y="526833"/>
                    <a:pt x="786809" y="513642"/>
                  </a:cubicBezTo>
                  <a:cubicBezTo>
                    <a:pt x="795845" y="504606"/>
                    <a:pt x="808074" y="499465"/>
                    <a:pt x="818707" y="492377"/>
                  </a:cubicBezTo>
                  <a:cubicBezTo>
                    <a:pt x="829339" y="478200"/>
                    <a:pt x="836990" y="461191"/>
                    <a:pt x="850604" y="449846"/>
                  </a:cubicBezTo>
                  <a:cubicBezTo>
                    <a:pt x="859214" y="442671"/>
                    <a:pt x="873750" y="446215"/>
                    <a:pt x="882502" y="439214"/>
                  </a:cubicBezTo>
                  <a:cubicBezTo>
                    <a:pt x="909899" y="417296"/>
                    <a:pt x="932121" y="389595"/>
                    <a:pt x="956930" y="364786"/>
                  </a:cubicBezTo>
                  <a:lnTo>
                    <a:pt x="988827" y="332888"/>
                  </a:lnTo>
                  <a:cubicBezTo>
                    <a:pt x="995916" y="325799"/>
                    <a:pt x="1004532" y="319964"/>
                    <a:pt x="1010093" y="311623"/>
                  </a:cubicBezTo>
                  <a:lnTo>
                    <a:pt x="1031358" y="279725"/>
                  </a:lnTo>
                  <a:cubicBezTo>
                    <a:pt x="1043286" y="243939"/>
                    <a:pt x="1042233" y="242087"/>
                    <a:pt x="1063255" y="205298"/>
                  </a:cubicBezTo>
                  <a:cubicBezTo>
                    <a:pt x="1069595" y="194203"/>
                    <a:pt x="1078805" y="184830"/>
                    <a:pt x="1084520" y="173400"/>
                  </a:cubicBezTo>
                  <a:cubicBezTo>
                    <a:pt x="1128538" y="85364"/>
                    <a:pt x="1055480" y="201011"/>
                    <a:pt x="1116418" y="109605"/>
                  </a:cubicBezTo>
                  <a:cubicBezTo>
                    <a:pt x="1121794" y="82726"/>
                    <a:pt x="1126306" y="35922"/>
                    <a:pt x="1148316" y="13912"/>
                  </a:cubicBezTo>
                  <a:cubicBezTo>
                    <a:pt x="1156241" y="5987"/>
                    <a:pt x="1169581" y="6823"/>
                    <a:pt x="1180213" y="3279"/>
                  </a:cubicBezTo>
                  <a:cubicBezTo>
                    <a:pt x="1242380" y="5351"/>
                    <a:pt x="1457096" y="-17768"/>
                    <a:pt x="1562986" y="35177"/>
                  </a:cubicBezTo>
                  <a:cubicBezTo>
                    <a:pt x="1592094" y="49731"/>
                    <a:pt x="1612364" y="57668"/>
                    <a:pt x="1637413" y="77707"/>
                  </a:cubicBezTo>
                  <a:cubicBezTo>
                    <a:pt x="1665026" y="99797"/>
                    <a:pt x="1653765" y="103877"/>
                    <a:pt x="1690576" y="120237"/>
                  </a:cubicBezTo>
                  <a:cubicBezTo>
                    <a:pt x="1711060" y="129341"/>
                    <a:pt x="1754372" y="141502"/>
                    <a:pt x="1754372" y="141502"/>
                  </a:cubicBezTo>
                  <a:cubicBezTo>
                    <a:pt x="1777888" y="165019"/>
                    <a:pt x="1788559" y="179861"/>
                    <a:pt x="1818167" y="194665"/>
                  </a:cubicBezTo>
                  <a:cubicBezTo>
                    <a:pt x="1828192" y="199677"/>
                    <a:pt x="1839862" y="200660"/>
                    <a:pt x="1850065" y="205298"/>
                  </a:cubicBezTo>
                  <a:cubicBezTo>
                    <a:pt x="1980798" y="264722"/>
                    <a:pt x="1892448" y="233603"/>
                    <a:pt x="1967023" y="258460"/>
                  </a:cubicBezTo>
                  <a:cubicBezTo>
                    <a:pt x="2028388" y="299370"/>
                    <a:pt x="1967823" y="263034"/>
                    <a:pt x="2062716" y="300991"/>
                  </a:cubicBezTo>
                  <a:cubicBezTo>
                    <a:pt x="2132658" y="328968"/>
                    <a:pt x="2097164" y="318513"/>
                    <a:pt x="2169041" y="332888"/>
                  </a:cubicBezTo>
                  <a:cubicBezTo>
                    <a:pt x="2201330" y="352262"/>
                    <a:pt x="2251189" y="384025"/>
                    <a:pt x="2286000" y="396684"/>
                  </a:cubicBezTo>
                  <a:cubicBezTo>
                    <a:pt x="2302984" y="402860"/>
                    <a:pt x="2321441" y="403772"/>
                    <a:pt x="2339162" y="407316"/>
                  </a:cubicBezTo>
                  <a:cubicBezTo>
                    <a:pt x="2403574" y="450257"/>
                    <a:pt x="2336471" y="410203"/>
                    <a:pt x="2445488" y="449846"/>
                  </a:cubicBezTo>
                  <a:cubicBezTo>
                    <a:pt x="2567805" y="494326"/>
                    <a:pt x="2411132" y="451891"/>
                    <a:pt x="2530548" y="481744"/>
                  </a:cubicBezTo>
                  <a:lnTo>
                    <a:pt x="2615609" y="534907"/>
                  </a:lnTo>
                  <a:cubicBezTo>
                    <a:pt x="2633209" y="545738"/>
                    <a:pt x="2651577" y="555341"/>
                    <a:pt x="2668772" y="566805"/>
                  </a:cubicBezTo>
                  <a:cubicBezTo>
                    <a:pt x="2679404" y="573893"/>
                    <a:pt x="2689499" y="581864"/>
                    <a:pt x="2700669" y="588070"/>
                  </a:cubicBezTo>
                  <a:cubicBezTo>
                    <a:pt x="2721452" y="599616"/>
                    <a:pt x="2743200" y="609335"/>
                    <a:pt x="2764465" y="619967"/>
                  </a:cubicBezTo>
                  <a:cubicBezTo>
                    <a:pt x="2778642" y="634144"/>
                    <a:pt x="2790680" y="650845"/>
                    <a:pt x="2806995" y="662498"/>
                  </a:cubicBezTo>
                  <a:cubicBezTo>
                    <a:pt x="2816115" y="669012"/>
                    <a:pt x="2829568" y="666913"/>
                    <a:pt x="2838893" y="673130"/>
                  </a:cubicBezTo>
                  <a:cubicBezTo>
                    <a:pt x="2851404" y="681471"/>
                    <a:pt x="2859373" y="695242"/>
                    <a:pt x="2870790" y="705028"/>
                  </a:cubicBezTo>
                  <a:cubicBezTo>
                    <a:pt x="2892424" y="723571"/>
                    <a:pt x="2941775" y="757842"/>
                    <a:pt x="2966483" y="768823"/>
                  </a:cubicBezTo>
                  <a:cubicBezTo>
                    <a:pt x="2979837" y="774758"/>
                    <a:pt x="2994836" y="775912"/>
                    <a:pt x="3009013" y="779456"/>
                  </a:cubicBezTo>
                  <a:cubicBezTo>
                    <a:pt x="3016102" y="786544"/>
                    <a:pt x="3021683" y="795563"/>
                    <a:pt x="3030279" y="800721"/>
                  </a:cubicBezTo>
                  <a:cubicBezTo>
                    <a:pt x="3039889" y="806487"/>
                    <a:pt x="3051875" y="806938"/>
                    <a:pt x="3062176" y="811353"/>
                  </a:cubicBezTo>
                  <a:cubicBezTo>
                    <a:pt x="3076745" y="817597"/>
                    <a:pt x="3090530" y="825530"/>
                    <a:pt x="3104707" y="832618"/>
                  </a:cubicBezTo>
                  <a:cubicBezTo>
                    <a:pt x="3111795" y="839707"/>
                    <a:pt x="3117631" y="848323"/>
                    <a:pt x="3125972" y="853884"/>
                  </a:cubicBezTo>
                  <a:cubicBezTo>
                    <a:pt x="3125979" y="853889"/>
                    <a:pt x="3179131" y="880463"/>
                    <a:pt x="3189767" y="885781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100"/>
            </a:p>
          </p:txBody>
        </p:sp>
      </p:grpSp>
      <p:sp>
        <p:nvSpPr>
          <p:cNvPr id="57" name="Elipse 56">
            <a:extLst>
              <a:ext uri="{FF2B5EF4-FFF2-40B4-BE49-F238E27FC236}">
                <a16:creationId xmlns:a16="http://schemas.microsoft.com/office/drawing/2014/main" id="{0F8C1C27-9115-5C73-60C7-0EE0882BD63B}"/>
              </a:ext>
            </a:extLst>
          </p:cNvPr>
          <p:cNvSpPr/>
          <p:nvPr/>
        </p:nvSpPr>
        <p:spPr>
          <a:xfrm>
            <a:off x="1006795" y="3553720"/>
            <a:ext cx="159942" cy="15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141E3E06-2C9A-F949-897B-9F4259A5E37B}"/>
              </a:ext>
            </a:extLst>
          </p:cNvPr>
          <p:cNvSpPr/>
          <p:nvPr/>
        </p:nvSpPr>
        <p:spPr>
          <a:xfrm>
            <a:off x="1006795" y="3984079"/>
            <a:ext cx="159942" cy="15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51DEE237-2A75-68B2-54ED-F56F48AD921E}"/>
              </a:ext>
            </a:extLst>
          </p:cNvPr>
          <p:cNvSpPr/>
          <p:nvPr/>
        </p:nvSpPr>
        <p:spPr>
          <a:xfrm>
            <a:off x="3091408" y="2804638"/>
            <a:ext cx="490488" cy="521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55D12538-FE45-A3FC-1EDA-5467BF53DFA5}"/>
              </a:ext>
            </a:extLst>
          </p:cNvPr>
          <p:cNvCxnSpPr>
            <a:cxnSpLocks/>
            <a:stCxn id="57" idx="6"/>
            <a:endCxn id="60" idx="1"/>
          </p:cNvCxnSpPr>
          <p:nvPr/>
        </p:nvCxnSpPr>
        <p:spPr>
          <a:xfrm flipV="1">
            <a:off x="1166737" y="2881048"/>
            <a:ext cx="1996501" cy="75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503E8D9A-BA5B-B808-0A80-A1876264C379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1166737" y="3065518"/>
            <a:ext cx="1924671" cy="99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B3A326BA-E96D-DA9B-E97F-A4E95D3E1AA7}"/>
              </a:ext>
            </a:extLst>
          </p:cNvPr>
          <p:cNvCxnSpPr>
            <a:cxnSpLocks/>
            <a:stCxn id="60" idx="6"/>
            <a:endCxn id="73" idx="1"/>
          </p:cNvCxnSpPr>
          <p:nvPr/>
        </p:nvCxnSpPr>
        <p:spPr>
          <a:xfrm>
            <a:off x="3581896" y="3065518"/>
            <a:ext cx="1244734" cy="54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ángulo 64">
                <a:extLst>
                  <a:ext uri="{FF2B5EF4-FFF2-40B4-BE49-F238E27FC236}">
                    <a16:creationId xmlns:a16="http://schemas.microsoft.com/office/drawing/2014/main" id="{12737C14-2820-2390-CF06-D5B12F72BD0C}"/>
                  </a:ext>
                </a:extLst>
              </p:cNvPr>
              <p:cNvSpPr/>
              <p:nvPr/>
            </p:nvSpPr>
            <p:spPr>
              <a:xfrm>
                <a:off x="588138" y="3825415"/>
                <a:ext cx="626899" cy="4318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ángulo 64">
                <a:extLst>
                  <a:ext uri="{FF2B5EF4-FFF2-40B4-BE49-F238E27FC236}">
                    <a16:creationId xmlns:a16="http://schemas.microsoft.com/office/drawing/2014/main" id="{12737C14-2820-2390-CF06-D5B12F72B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38" y="3825415"/>
                <a:ext cx="626899" cy="431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B51DCA82-6C36-4D32-F749-A0B218CF21F5}"/>
                  </a:ext>
                </a:extLst>
              </p:cNvPr>
              <p:cNvSpPr/>
              <p:nvPr/>
            </p:nvSpPr>
            <p:spPr>
              <a:xfrm>
                <a:off x="635436" y="3314427"/>
                <a:ext cx="619739" cy="4318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B51DCA82-6C36-4D32-F749-A0B218CF2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36" y="3314427"/>
                <a:ext cx="619739" cy="4318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Elipse 67">
            <a:extLst>
              <a:ext uri="{FF2B5EF4-FFF2-40B4-BE49-F238E27FC236}">
                <a16:creationId xmlns:a16="http://schemas.microsoft.com/office/drawing/2014/main" id="{B394D967-345B-D17D-D7EF-8B292852B24B}"/>
              </a:ext>
            </a:extLst>
          </p:cNvPr>
          <p:cNvSpPr/>
          <p:nvPr/>
        </p:nvSpPr>
        <p:spPr>
          <a:xfrm>
            <a:off x="3132958" y="4634370"/>
            <a:ext cx="490488" cy="521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EF35819F-1BE8-A1B5-68BB-A9BBDB6E9837}"/>
              </a:ext>
            </a:extLst>
          </p:cNvPr>
          <p:cNvCxnSpPr>
            <a:cxnSpLocks/>
            <a:stCxn id="68" idx="6"/>
            <a:endCxn id="73" idx="4"/>
          </p:cNvCxnSpPr>
          <p:nvPr/>
        </p:nvCxnSpPr>
        <p:spPr>
          <a:xfrm flipV="1">
            <a:off x="3623446" y="4055403"/>
            <a:ext cx="1376598" cy="83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C7180B6D-C098-1FE8-0716-F65E73776282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1190489" y="3631692"/>
            <a:ext cx="2014299" cy="107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56388BF9-0537-F2FB-189E-6A0762098F05}"/>
              </a:ext>
            </a:extLst>
          </p:cNvPr>
          <p:cNvCxnSpPr>
            <a:cxnSpLocks/>
            <a:stCxn id="58" idx="6"/>
            <a:endCxn id="68" idx="2"/>
          </p:cNvCxnSpPr>
          <p:nvPr/>
        </p:nvCxnSpPr>
        <p:spPr>
          <a:xfrm>
            <a:off x="1166737" y="4062051"/>
            <a:ext cx="1966221" cy="83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ipse 72">
            <a:extLst>
              <a:ext uri="{FF2B5EF4-FFF2-40B4-BE49-F238E27FC236}">
                <a16:creationId xmlns:a16="http://schemas.microsoft.com/office/drawing/2014/main" id="{1176A21B-E50A-D0D1-C194-C78D31BA9E5F}"/>
              </a:ext>
            </a:extLst>
          </p:cNvPr>
          <p:cNvSpPr/>
          <p:nvPr/>
        </p:nvSpPr>
        <p:spPr>
          <a:xfrm>
            <a:off x="4754800" y="3533645"/>
            <a:ext cx="490488" cy="521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2EFEEF7B-FC36-98CF-AC19-10FD165C1616}"/>
              </a:ext>
            </a:extLst>
          </p:cNvPr>
          <p:cNvCxnSpPr>
            <a:stCxn id="73" idx="6"/>
          </p:cNvCxnSpPr>
          <p:nvPr/>
        </p:nvCxnSpPr>
        <p:spPr>
          <a:xfrm>
            <a:off x="5245288" y="3794524"/>
            <a:ext cx="577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ángulo 74">
                <a:extLst>
                  <a:ext uri="{FF2B5EF4-FFF2-40B4-BE49-F238E27FC236}">
                    <a16:creationId xmlns:a16="http://schemas.microsoft.com/office/drawing/2014/main" id="{47117CA6-6135-A9A5-DCEE-5F0713E9B12C}"/>
                  </a:ext>
                </a:extLst>
              </p:cNvPr>
              <p:cNvSpPr/>
              <p:nvPr/>
            </p:nvSpPr>
            <p:spPr>
              <a:xfrm>
                <a:off x="5896859" y="3486454"/>
                <a:ext cx="499518" cy="4318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ángulo 74">
                <a:extLst>
                  <a:ext uri="{FF2B5EF4-FFF2-40B4-BE49-F238E27FC236}">
                    <a16:creationId xmlns:a16="http://schemas.microsoft.com/office/drawing/2014/main" id="{47117CA6-6135-A9A5-DCEE-5F0713E9B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859" y="3486454"/>
                <a:ext cx="499518" cy="4318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ángulo 75">
            <a:extLst>
              <a:ext uri="{FF2B5EF4-FFF2-40B4-BE49-F238E27FC236}">
                <a16:creationId xmlns:a16="http://schemas.microsoft.com/office/drawing/2014/main" id="{AB1E66F4-CABF-DB16-8FE3-3803371DAF77}"/>
              </a:ext>
            </a:extLst>
          </p:cNvPr>
          <p:cNvSpPr/>
          <p:nvPr/>
        </p:nvSpPr>
        <p:spPr>
          <a:xfrm>
            <a:off x="1460005" y="2516317"/>
            <a:ext cx="3973037" cy="2841041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600"/>
          </a:p>
        </p:txBody>
      </p: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1506E8D7-D568-487E-C5F4-618116A68DAF}"/>
              </a:ext>
            </a:extLst>
          </p:cNvPr>
          <p:cNvGrpSpPr/>
          <p:nvPr/>
        </p:nvGrpSpPr>
        <p:grpSpPr>
          <a:xfrm>
            <a:off x="8429543" y="4446568"/>
            <a:ext cx="3144453" cy="2043289"/>
            <a:chOff x="6604326" y="3979056"/>
            <a:chExt cx="4932519" cy="2686865"/>
          </a:xfrm>
        </p:grpSpPr>
        <p:cxnSp>
          <p:nvCxnSpPr>
            <p:cNvPr id="79" name="Conector recto de flecha 4">
              <a:extLst>
                <a:ext uri="{FF2B5EF4-FFF2-40B4-BE49-F238E27FC236}">
                  <a16:creationId xmlns:a16="http://schemas.microsoft.com/office/drawing/2014/main" id="{D91FD2BE-DF00-DE62-4D5F-5FBB706B2D88}"/>
                </a:ext>
              </a:extLst>
            </p:cNvPr>
            <p:cNvCxnSpPr/>
            <p:nvPr/>
          </p:nvCxnSpPr>
          <p:spPr>
            <a:xfrm flipH="1" flipV="1">
              <a:off x="7436950" y="4259749"/>
              <a:ext cx="8269" cy="2250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de flecha 6">
              <a:extLst>
                <a:ext uri="{FF2B5EF4-FFF2-40B4-BE49-F238E27FC236}">
                  <a16:creationId xmlns:a16="http://schemas.microsoft.com/office/drawing/2014/main" id="{029489F4-4F02-2306-CD55-C8B74CADFD9D}"/>
                </a:ext>
              </a:extLst>
            </p:cNvPr>
            <p:cNvCxnSpPr/>
            <p:nvPr/>
          </p:nvCxnSpPr>
          <p:spPr>
            <a:xfrm>
              <a:off x="7285276" y="6225452"/>
              <a:ext cx="3241087" cy="8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uadroTexto 9">
              <a:extLst>
                <a:ext uri="{FF2B5EF4-FFF2-40B4-BE49-F238E27FC236}">
                  <a16:creationId xmlns:a16="http://schemas.microsoft.com/office/drawing/2014/main" id="{16189A3E-8C5D-0088-1500-754FD4C47601}"/>
                </a:ext>
              </a:extLst>
            </p:cNvPr>
            <p:cNvSpPr txBox="1"/>
            <p:nvPr/>
          </p:nvSpPr>
          <p:spPr>
            <a:xfrm>
              <a:off x="8033918" y="4878268"/>
              <a:ext cx="972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2" name="CuadroTexto 10">
              <a:extLst>
                <a:ext uri="{FF2B5EF4-FFF2-40B4-BE49-F238E27FC236}">
                  <a16:creationId xmlns:a16="http://schemas.microsoft.com/office/drawing/2014/main" id="{21D01D97-6948-D52D-1A61-EEBC8A4DD25B}"/>
                </a:ext>
              </a:extLst>
            </p:cNvPr>
            <p:cNvSpPr txBox="1"/>
            <p:nvPr/>
          </p:nvSpPr>
          <p:spPr>
            <a:xfrm>
              <a:off x="8140025" y="4983271"/>
              <a:ext cx="972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3" name="CuadroTexto 11">
              <a:extLst>
                <a:ext uri="{FF2B5EF4-FFF2-40B4-BE49-F238E27FC236}">
                  <a16:creationId xmlns:a16="http://schemas.microsoft.com/office/drawing/2014/main" id="{A28B2A77-0EDB-44A9-77D9-19ADD958F0B4}"/>
                </a:ext>
              </a:extLst>
            </p:cNvPr>
            <p:cNvSpPr txBox="1"/>
            <p:nvPr/>
          </p:nvSpPr>
          <p:spPr>
            <a:xfrm>
              <a:off x="8246132" y="5088274"/>
              <a:ext cx="972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4" name="CuadroTexto 12">
              <a:extLst>
                <a:ext uri="{FF2B5EF4-FFF2-40B4-BE49-F238E27FC236}">
                  <a16:creationId xmlns:a16="http://schemas.microsoft.com/office/drawing/2014/main" id="{33D4C708-D7D4-7222-F192-046D7A020095}"/>
                </a:ext>
              </a:extLst>
            </p:cNvPr>
            <p:cNvSpPr txBox="1"/>
            <p:nvPr/>
          </p:nvSpPr>
          <p:spPr>
            <a:xfrm>
              <a:off x="8352239" y="5193276"/>
              <a:ext cx="972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5" name="CuadroTexto 13">
              <a:extLst>
                <a:ext uri="{FF2B5EF4-FFF2-40B4-BE49-F238E27FC236}">
                  <a16:creationId xmlns:a16="http://schemas.microsoft.com/office/drawing/2014/main" id="{73121F73-9CF2-2FA3-D4CD-8968A6153978}"/>
                </a:ext>
              </a:extLst>
            </p:cNvPr>
            <p:cNvSpPr txBox="1"/>
            <p:nvPr/>
          </p:nvSpPr>
          <p:spPr>
            <a:xfrm>
              <a:off x="8101417" y="5357345"/>
              <a:ext cx="972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6" name="CuadroTexto 14">
              <a:extLst>
                <a:ext uri="{FF2B5EF4-FFF2-40B4-BE49-F238E27FC236}">
                  <a16:creationId xmlns:a16="http://schemas.microsoft.com/office/drawing/2014/main" id="{0A1CAFA8-9265-11D3-E0AB-6901161B38D9}"/>
                </a:ext>
              </a:extLst>
            </p:cNvPr>
            <p:cNvSpPr txBox="1"/>
            <p:nvPr/>
          </p:nvSpPr>
          <p:spPr>
            <a:xfrm>
              <a:off x="7839615" y="4684928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7" name="CuadroTexto 15">
              <a:extLst>
                <a:ext uri="{FF2B5EF4-FFF2-40B4-BE49-F238E27FC236}">
                  <a16:creationId xmlns:a16="http://schemas.microsoft.com/office/drawing/2014/main" id="{12AD3AC1-A00B-233D-E4AD-C142B6F3D17E}"/>
                </a:ext>
              </a:extLst>
            </p:cNvPr>
            <p:cNvSpPr txBox="1"/>
            <p:nvPr/>
          </p:nvSpPr>
          <p:spPr>
            <a:xfrm>
              <a:off x="7836150" y="4983271"/>
              <a:ext cx="972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8" name="CuadroTexto 16">
              <a:extLst>
                <a:ext uri="{FF2B5EF4-FFF2-40B4-BE49-F238E27FC236}">
                  <a16:creationId xmlns:a16="http://schemas.microsoft.com/office/drawing/2014/main" id="{2BCC231E-1E52-1136-0715-19E79F482DF4}"/>
                </a:ext>
              </a:extLst>
            </p:cNvPr>
            <p:cNvSpPr txBox="1"/>
            <p:nvPr/>
          </p:nvSpPr>
          <p:spPr>
            <a:xfrm>
              <a:off x="7803791" y="5436422"/>
              <a:ext cx="972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9" name="CuadroTexto 17">
              <a:extLst>
                <a:ext uri="{FF2B5EF4-FFF2-40B4-BE49-F238E27FC236}">
                  <a16:creationId xmlns:a16="http://schemas.microsoft.com/office/drawing/2014/main" id="{DBAD6810-FF2E-E3EB-A1DC-9AB61E261A15}"/>
                </a:ext>
              </a:extLst>
            </p:cNvPr>
            <p:cNvSpPr txBox="1"/>
            <p:nvPr/>
          </p:nvSpPr>
          <p:spPr>
            <a:xfrm>
              <a:off x="7942257" y="5246888"/>
              <a:ext cx="972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0" name="CuadroTexto 18">
              <a:extLst>
                <a:ext uri="{FF2B5EF4-FFF2-40B4-BE49-F238E27FC236}">
                  <a16:creationId xmlns:a16="http://schemas.microsoft.com/office/drawing/2014/main" id="{D6F993C6-622F-6A0E-DFD7-58471AC30B34}"/>
                </a:ext>
              </a:extLst>
            </p:cNvPr>
            <p:cNvSpPr txBox="1"/>
            <p:nvPr/>
          </p:nvSpPr>
          <p:spPr>
            <a:xfrm>
              <a:off x="7990868" y="5513440"/>
              <a:ext cx="972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1" name="CuadroTexto 19">
              <a:extLst>
                <a:ext uri="{FF2B5EF4-FFF2-40B4-BE49-F238E27FC236}">
                  <a16:creationId xmlns:a16="http://schemas.microsoft.com/office/drawing/2014/main" id="{930E6C55-F4D0-9110-231C-98AD73345935}"/>
                </a:ext>
              </a:extLst>
            </p:cNvPr>
            <p:cNvSpPr txBox="1"/>
            <p:nvPr/>
          </p:nvSpPr>
          <p:spPr>
            <a:xfrm>
              <a:off x="8407621" y="5617103"/>
              <a:ext cx="972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2" name="CuadroTexto 20">
              <a:extLst>
                <a:ext uri="{FF2B5EF4-FFF2-40B4-BE49-F238E27FC236}">
                  <a16:creationId xmlns:a16="http://schemas.microsoft.com/office/drawing/2014/main" id="{DF652C80-4CCF-71A1-3263-035C3A556ABA}"/>
                </a:ext>
              </a:extLst>
            </p:cNvPr>
            <p:cNvSpPr txBox="1"/>
            <p:nvPr/>
          </p:nvSpPr>
          <p:spPr>
            <a:xfrm>
              <a:off x="7131033" y="3979056"/>
              <a:ext cx="277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rgbClr val="002060"/>
                  </a:solidFill>
                </a:rPr>
                <a:t>y</a:t>
              </a:r>
              <a:endParaRPr lang="es-CO" sz="1600" dirty="0">
                <a:solidFill>
                  <a:srgbClr val="002060"/>
                </a:solidFill>
              </a:endParaRPr>
            </a:p>
          </p:txBody>
        </p:sp>
        <p:sp>
          <p:nvSpPr>
            <p:cNvPr id="93" name="CuadroTexto 21">
              <a:extLst>
                <a:ext uri="{FF2B5EF4-FFF2-40B4-BE49-F238E27FC236}">
                  <a16:creationId xmlns:a16="http://schemas.microsoft.com/office/drawing/2014/main" id="{01BB7128-8791-9BA1-6BBC-2CFF1559CE0C}"/>
                </a:ext>
              </a:extLst>
            </p:cNvPr>
            <p:cNvSpPr txBox="1"/>
            <p:nvPr/>
          </p:nvSpPr>
          <p:spPr>
            <a:xfrm>
              <a:off x="10428696" y="6220732"/>
              <a:ext cx="427976" cy="445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06" name="CuadroTexto 14">
              <a:extLst>
                <a:ext uri="{FF2B5EF4-FFF2-40B4-BE49-F238E27FC236}">
                  <a16:creationId xmlns:a16="http://schemas.microsoft.com/office/drawing/2014/main" id="{4DA827BD-FA5F-4D82-0822-CA95F4526530}"/>
                </a:ext>
              </a:extLst>
            </p:cNvPr>
            <p:cNvSpPr txBox="1"/>
            <p:nvPr/>
          </p:nvSpPr>
          <p:spPr>
            <a:xfrm>
              <a:off x="8115620" y="4664626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7" name="CuadroTexto 15">
              <a:extLst>
                <a:ext uri="{FF2B5EF4-FFF2-40B4-BE49-F238E27FC236}">
                  <a16:creationId xmlns:a16="http://schemas.microsoft.com/office/drawing/2014/main" id="{D4225EFA-3CF7-E911-6F68-CCA1D226E1AA}"/>
                </a:ext>
              </a:extLst>
            </p:cNvPr>
            <p:cNvSpPr txBox="1"/>
            <p:nvPr/>
          </p:nvSpPr>
          <p:spPr>
            <a:xfrm>
              <a:off x="8289536" y="4493739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8" name="CuadroTexto 17">
              <a:extLst>
                <a:ext uri="{FF2B5EF4-FFF2-40B4-BE49-F238E27FC236}">
                  <a16:creationId xmlns:a16="http://schemas.microsoft.com/office/drawing/2014/main" id="{461146F6-1931-78EF-CF24-2712F7DAEF91}"/>
                </a:ext>
              </a:extLst>
            </p:cNvPr>
            <p:cNvSpPr txBox="1"/>
            <p:nvPr/>
          </p:nvSpPr>
          <p:spPr>
            <a:xfrm>
              <a:off x="8395643" y="4757356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9" name="CuadroTexto 18">
              <a:extLst>
                <a:ext uri="{FF2B5EF4-FFF2-40B4-BE49-F238E27FC236}">
                  <a16:creationId xmlns:a16="http://schemas.microsoft.com/office/drawing/2014/main" id="{D228FEE7-B2D2-F4FB-16C2-BF1C4C95731A}"/>
                </a:ext>
              </a:extLst>
            </p:cNvPr>
            <p:cNvSpPr txBox="1"/>
            <p:nvPr/>
          </p:nvSpPr>
          <p:spPr>
            <a:xfrm>
              <a:off x="8444254" y="5023908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0" name="CuadroTexto 14">
              <a:extLst>
                <a:ext uri="{FF2B5EF4-FFF2-40B4-BE49-F238E27FC236}">
                  <a16:creationId xmlns:a16="http://schemas.microsoft.com/office/drawing/2014/main" id="{1E4C5E67-C9D0-EAFA-C7AD-1F089599AB3B}"/>
                </a:ext>
              </a:extLst>
            </p:cNvPr>
            <p:cNvSpPr txBox="1"/>
            <p:nvPr/>
          </p:nvSpPr>
          <p:spPr>
            <a:xfrm>
              <a:off x="8538636" y="4791860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1" name="CuadroTexto 15">
              <a:extLst>
                <a:ext uri="{FF2B5EF4-FFF2-40B4-BE49-F238E27FC236}">
                  <a16:creationId xmlns:a16="http://schemas.microsoft.com/office/drawing/2014/main" id="{70FFCDFA-6A4A-65C1-E6A0-02B4A9CBFDE1}"/>
                </a:ext>
              </a:extLst>
            </p:cNvPr>
            <p:cNvSpPr txBox="1"/>
            <p:nvPr/>
          </p:nvSpPr>
          <p:spPr>
            <a:xfrm>
              <a:off x="8712552" y="4620973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2" name="CuadroTexto 16">
              <a:extLst>
                <a:ext uri="{FF2B5EF4-FFF2-40B4-BE49-F238E27FC236}">
                  <a16:creationId xmlns:a16="http://schemas.microsoft.com/office/drawing/2014/main" id="{AE05FB37-C247-4429-4CC2-43CD12C2795C}"/>
                </a:ext>
              </a:extLst>
            </p:cNvPr>
            <p:cNvSpPr txBox="1"/>
            <p:nvPr/>
          </p:nvSpPr>
          <p:spPr>
            <a:xfrm>
              <a:off x="8680194" y="507412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3" name="CuadroTexto 17">
              <a:extLst>
                <a:ext uri="{FF2B5EF4-FFF2-40B4-BE49-F238E27FC236}">
                  <a16:creationId xmlns:a16="http://schemas.microsoft.com/office/drawing/2014/main" id="{43C6584A-60D8-768C-0682-A9396EA48C3E}"/>
                </a:ext>
              </a:extLst>
            </p:cNvPr>
            <p:cNvSpPr txBox="1"/>
            <p:nvPr/>
          </p:nvSpPr>
          <p:spPr>
            <a:xfrm>
              <a:off x="8818659" y="4884590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4" name="CuadroTexto 18">
              <a:extLst>
                <a:ext uri="{FF2B5EF4-FFF2-40B4-BE49-F238E27FC236}">
                  <a16:creationId xmlns:a16="http://schemas.microsoft.com/office/drawing/2014/main" id="{5F8B59F1-18A3-19BA-E3E8-9122033EE744}"/>
                </a:ext>
              </a:extLst>
            </p:cNvPr>
            <p:cNvSpPr txBox="1"/>
            <p:nvPr/>
          </p:nvSpPr>
          <p:spPr>
            <a:xfrm>
              <a:off x="8867270" y="5151142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0" name="CuadroTexto 14">
              <a:extLst>
                <a:ext uri="{FF2B5EF4-FFF2-40B4-BE49-F238E27FC236}">
                  <a16:creationId xmlns:a16="http://schemas.microsoft.com/office/drawing/2014/main" id="{B1BEA1B5-4BDF-CA8E-E2D2-75CE2F3210A2}"/>
                </a:ext>
              </a:extLst>
            </p:cNvPr>
            <p:cNvSpPr txBox="1"/>
            <p:nvPr/>
          </p:nvSpPr>
          <p:spPr>
            <a:xfrm>
              <a:off x="8746121" y="4766471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1" name="CuadroTexto 15">
              <a:extLst>
                <a:ext uri="{FF2B5EF4-FFF2-40B4-BE49-F238E27FC236}">
                  <a16:creationId xmlns:a16="http://schemas.microsoft.com/office/drawing/2014/main" id="{836048BD-E3DC-F9C8-158E-45990FFD93C1}"/>
                </a:ext>
              </a:extLst>
            </p:cNvPr>
            <p:cNvSpPr txBox="1"/>
            <p:nvPr/>
          </p:nvSpPr>
          <p:spPr>
            <a:xfrm>
              <a:off x="8920037" y="459558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2" name="CuadroTexto 17">
              <a:extLst>
                <a:ext uri="{FF2B5EF4-FFF2-40B4-BE49-F238E27FC236}">
                  <a16:creationId xmlns:a16="http://schemas.microsoft.com/office/drawing/2014/main" id="{FC67289C-DE3E-9113-5947-590CE3F4752E}"/>
                </a:ext>
              </a:extLst>
            </p:cNvPr>
            <p:cNvSpPr txBox="1"/>
            <p:nvPr/>
          </p:nvSpPr>
          <p:spPr>
            <a:xfrm>
              <a:off x="9026144" y="4859201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3" name="CuadroTexto 14">
              <a:extLst>
                <a:ext uri="{FF2B5EF4-FFF2-40B4-BE49-F238E27FC236}">
                  <a16:creationId xmlns:a16="http://schemas.microsoft.com/office/drawing/2014/main" id="{FCC1579D-9988-EAA1-90E2-0574292F0F5A}"/>
                </a:ext>
              </a:extLst>
            </p:cNvPr>
            <p:cNvSpPr txBox="1"/>
            <p:nvPr/>
          </p:nvSpPr>
          <p:spPr>
            <a:xfrm>
              <a:off x="9169137" y="489370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4" name="CuadroTexto 15">
              <a:extLst>
                <a:ext uri="{FF2B5EF4-FFF2-40B4-BE49-F238E27FC236}">
                  <a16:creationId xmlns:a16="http://schemas.microsoft.com/office/drawing/2014/main" id="{00744899-4EA3-D9D7-8D7F-F405660AB815}"/>
                </a:ext>
              </a:extLst>
            </p:cNvPr>
            <p:cNvSpPr txBox="1"/>
            <p:nvPr/>
          </p:nvSpPr>
          <p:spPr>
            <a:xfrm>
              <a:off x="9343053" y="4722818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CuadroTexto 14">
              <a:extLst>
                <a:ext uri="{FF2B5EF4-FFF2-40B4-BE49-F238E27FC236}">
                  <a16:creationId xmlns:a16="http://schemas.microsoft.com/office/drawing/2014/main" id="{E4E98AD1-EDC6-D16A-A7AE-A1EACAE69B36}"/>
                </a:ext>
              </a:extLst>
            </p:cNvPr>
            <p:cNvSpPr txBox="1"/>
            <p:nvPr/>
          </p:nvSpPr>
          <p:spPr>
            <a:xfrm>
              <a:off x="9213281" y="4966318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6" name="CuadroTexto 15">
              <a:extLst>
                <a:ext uri="{FF2B5EF4-FFF2-40B4-BE49-F238E27FC236}">
                  <a16:creationId xmlns:a16="http://schemas.microsoft.com/office/drawing/2014/main" id="{719B65EA-3788-AAB5-A3D0-3CEC6A2FC7F5}"/>
                </a:ext>
              </a:extLst>
            </p:cNvPr>
            <p:cNvSpPr txBox="1"/>
            <p:nvPr/>
          </p:nvSpPr>
          <p:spPr>
            <a:xfrm>
              <a:off x="9387197" y="4795431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7" name="CuadroTexto 17">
              <a:extLst>
                <a:ext uri="{FF2B5EF4-FFF2-40B4-BE49-F238E27FC236}">
                  <a16:creationId xmlns:a16="http://schemas.microsoft.com/office/drawing/2014/main" id="{FE7ED5E1-F643-D3C7-F9DC-43C270FDBDD1}"/>
                </a:ext>
              </a:extLst>
            </p:cNvPr>
            <p:cNvSpPr txBox="1"/>
            <p:nvPr/>
          </p:nvSpPr>
          <p:spPr>
            <a:xfrm>
              <a:off x="9493304" y="5059048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8" name="CuadroTexto 14">
              <a:extLst>
                <a:ext uri="{FF2B5EF4-FFF2-40B4-BE49-F238E27FC236}">
                  <a16:creationId xmlns:a16="http://schemas.microsoft.com/office/drawing/2014/main" id="{8D304AFB-C0A8-9A6E-9696-6788289EA768}"/>
                </a:ext>
              </a:extLst>
            </p:cNvPr>
            <p:cNvSpPr txBox="1"/>
            <p:nvPr/>
          </p:nvSpPr>
          <p:spPr>
            <a:xfrm>
              <a:off x="9636297" y="5093552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9" name="CuadroTexto 15">
              <a:extLst>
                <a:ext uri="{FF2B5EF4-FFF2-40B4-BE49-F238E27FC236}">
                  <a16:creationId xmlns:a16="http://schemas.microsoft.com/office/drawing/2014/main" id="{A61B5613-5CDE-ED77-F519-77CA53B56547}"/>
                </a:ext>
              </a:extLst>
            </p:cNvPr>
            <p:cNvSpPr txBox="1"/>
            <p:nvPr/>
          </p:nvSpPr>
          <p:spPr>
            <a:xfrm>
              <a:off x="9810213" y="492266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0" name="CuadroTexto 14">
              <a:extLst>
                <a:ext uri="{FF2B5EF4-FFF2-40B4-BE49-F238E27FC236}">
                  <a16:creationId xmlns:a16="http://schemas.microsoft.com/office/drawing/2014/main" id="{6E5EAA82-3545-0CFF-9540-61EC19A99E02}"/>
                </a:ext>
              </a:extLst>
            </p:cNvPr>
            <p:cNvSpPr txBox="1"/>
            <p:nvPr/>
          </p:nvSpPr>
          <p:spPr>
            <a:xfrm>
              <a:off x="9669812" y="5225820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CuadroTexto 15">
              <a:extLst>
                <a:ext uri="{FF2B5EF4-FFF2-40B4-BE49-F238E27FC236}">
                  <a16:creationId xmlns:a16="http://schemas.microsoft.com/office/drawing/2014/main" id="{01996AB3-E84B-B736-8EF7-AD864FA68B20}"/>
                </a:ext>
              </a:extLst>
            </p:cNvPr>
            <p:cNvSpPr txBox="1"/>
            <p:nvPr/>
          </p:nvSpPr>
          <p:spPr>
            <a:xfrm>
              <a:off x="9843728" y="5054933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2" name="CuadroTexto 17">
              <a:extLst>
                <a:ext uri="{FF2B5EF4-FFF2-40B4-BE49-F238E27FC236}">
                  <a16:creationId xmlns:a16="http://schemas.microsoft.com/office/drawing/2014/main" id="{8147BF95-C2CB-616A-1E4A-71CD01EC783C}"/>
                </a:ext>
              </a:extLst>
            </p:cNvPr>
            <p:cNvSpPr txBox="1"/>
            <p:nvPr/>
          </p:nvSpPr>
          <p:spPr>
            <a:xfrm>
              <a:off x="9949835" y="5318550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3" name="CuadroTexto 14">
              <a:extLst>
                <a:ext uri="{FF2B5EF4-FFF2-40B4-BE49-F238E27FC236}">
                  <a16:creationId xmlns:a16="http://schemas.microsoft.com/office/drawing/2014/main" id="{8531ACFA-8808-ADE1-6ADF-B539FFDC4340}"/>
                </a:ext>
              </a:extLst>
            </p:cNvPr>
            <p:cNvSpPr txBox="1"/>
            <p:nvPr/>
          </p:nvSpPr>
          <p:spPr>
            <a:xfrm>
              <a:off x="10092828" y="535305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4" name="CuadroTexto 15">
              <a:extLst>
                <a:ext uri="{FF2B5EF4-FFF2-40B4-BE49-F238E27FC236}">
                  <a16:creationId xmlns:a16="http://schemas.microsoft.com/office/drawing/2014/main" id="{770985E5-B047-84C4-7799-02CA2E4B3CE8}"/>
                </a:ext>
              </a:extLst>
            </p:cNvPr>
            <p:cNvSpPr txBox="1"/>
            <p:nvPr/>
          </p:nvSpPr>
          <p:spPr>
            <a:xfrm>
              <a:off x="10266744" y="5182167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5" name="CuadroTexto 14">
              <a:extLst>
                <a:ext uri="{FF2B5EF4-FFF2-40B4-BE49-F238E27FC236}">
                  <a16:creationId xmlns:a16="http://schemas.microsoft.com/office/drawing/2014/main" id="{20127719-538D-A3A5-20F9-00277F2CCCC8}"/>
                </a:ext>
              </a:extLst>
            </p:cNvPr>
            <p:cNvSpPr txBox="1"/>
            <p:nvPr/>
          </p:nvSpPr>
          <p:spPr>
            <a:xfrm>
              <a:off x="10089010" y="5571248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6" name="CuadroTexto 15">
              <a:extLst>
                <a:ext uri="{FF2B5EF4-FFF2-40B4-BE49-F238E27FC236}">
                  <a16:creationId xmlns:a16="http://schemas.microsoft.com/office/drawing/2014/main" id="{067D751F-7741-21A1-8F50-AE4CF593CF91}"/>
                </a:ext>
              </a:extLst>
            </p:cNvPr>
            <p:cNvSpPr txBox="1"/>
            <p:nvPr/>
          </p:nvSpPr>
          <p:spPr>
            <a:xfrm>
              <a:off x="10262926" y="5400361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7" name="CuadroTexto 17">
              <a:extLst>
                <a:ext uri="{FF2B5EF4-FFF2-40B4-BE49-F238E27FC236}">
                  <a16:creationId xmlns:a16="http://schemas.microsoft.com/office/drawing/2014/main" id="{F4AEAD06-0554-3035-87C8-79752235FCB6}"/>
                </a:ext>
              </a:extLst>
            </p:cNvPr>
            <p:cNvSpPr txBox="1"/>
            <p:nvPr/>
          </p:nvSpPr>
          <p:spPr>
            <a:xfrm>
              <a:off x="10369033" y="5663978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8" name="CuadroTexto 14">
              <a:extLst>
                <a:ext uri="{FF2B5EF4-FFF2-40B4-BE49-F238E27FC236}">
                  <a16:creationId xmlns:a16="http://schemas.microsoft.com/office/drawing/2014/main" id="{3EB92D8F-69FE-8549-09AF-BA49ACF13EF4}"/>
                </a:ext>
              </a:extLst>
            </p:cNvPr>
            <p:cNvSpPr txBox="1"/>
            <p:nvPr/>
          </p:nvSpPr>
          <p:spPr>
            <a:xfrm>
              <a:off x="10512026" y="5698482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CuadroTexto 15">
              <a:extLst>
                <a:ext uri="{FF2B5EF4-FFF2-40B4-BE49-F238E27FC236}">
                  <a16:creationId xmlns:a16="http://schemas.microsoft.com/office/drawing/2014/main" id="{DA8F670B-9B13-DE29-7B0C-628E6B58CF83}"/>
                </a:ext>
              </a:extLst>
            </p:cNvPr>
            <p:cNvSpPr txBox="1"/>
            <p:nvPr/>
          </p:nvSpPr>
          <p:spPr>
            <a:xfrm>
              <a:off x="10685942" y="552759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0" name="CuadroTexto 14">
              <a:extLst>
                <a:ext uri="{FF2B5EF4-FFF2-40B4-BE49-F238E27FC236}">
                  <a16:creationId xmlns:a16="http://schemas.microsoft.com/office/drawing/2014/main" id="{15D673D8-8CFB-7761-3929-2544CADBC0EA}"/>
                </a:ext>
              </a:extLst>
            </p:cNvPr>
            <p:cNvSpPr txBox="1"/>
            <p:nvPr/>
          </p:nvSpPr>
          <p:spPr>
            <a:xfrm>
              <a:off x="7122339" y="5720686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1" name="CuadroTexto 15">
              <a:extLst>
                <a:ext uri="{FF2B5EF4-FFF2-40B4-BE49-F238E27FC236}">
                  <a16:creationId xmlns:a16="http://schemas.microsoft.com/office/drawing/2014/main" id="{5FF57E93-F5F2-191B-FFCE-E1981A773D7E}"/>
                </a:ext>
              </a:extLst>
            </p:cNvPr>
            <p:cNvSpPr txBox="1"/>
            <p:nvPr/>
          </p:nvSpPr>
          <p:spPr>
            <a:xfrm>
              <a:off x="7296255" y="5549799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2" name="CuadroTexto 17">
              <a:extLst>
                <a:ext uri="{FF2B5EF4-FFF2-40B4-BE49-F238E27FC236}">
                  <a16:creationId xmlns:a16="http://schemas.microsoft.com/office/drawing/2014/main" id="{FE94FD64-3F91-DD2C-D9D0-D3485DBAC642}"/>
                </a:ext>
              </a:extLst>
            </p:cNvPr>
            <p:cNvSpPr txBox="1"/>
            <p:nvPr/>
          </p:nvSpPr>
          <p:spPr>
            <a:xfrm>
              <a:off x="7402362" y="5813416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3" name="CuadroTexto 14">
              <a:extLst>
                <a:ext uri="{FF2B5EF4-FFF2-40B4-BE49-F238E27FC236}">
                  <a16:creationId xmlns:a16="http://schemas.microsoft.com/office/drawing/2014/main" id="{DF3F161E-BE4E-1CD5-AF64-1C0BA7F156AC}"/>
                </a:ext>
              </a:extLst>
            </p:cNvPr>
            <p:cNvSpPr txBox="1"/>
            <p:nvPr/>
          </p:nvSpPr>
          <p:spPr>
            <a:xfrm>
              <a:off x="7545355" y="5847920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4" name="CuadroTexto 15">
              <a:extLst>
                <a:ext uri="{FF2B5EF4-FFF2-40B4-BE49-F238E27FC236}">
                  <a16:creationId xmlns:a16="http://schemas.microsoft.com/office/drawing/2014/main" id="{E8C591FE-2989-85ED-A837-1C8E04A8D847}"/>
                </a:ext>
              </a:extLst>
            </p:cNvPr>
            <p:cNvSpPr txBox="1"/>
            <p:nvPr/>
          </p:nvSpPr>
          <p:spPr>
            <a:xfrm>
              <a:off x="7719271" y="5677033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5" name="CuadroTexto 14">
              <a:extLst>
                <a:ext uri="{FF2B5EF4-FFF2-40B4-BE49-F238E27FC236}">
                  <a16:creationId xmlns:a16="http://schemas.microsoft.com/office/drawing/2014/main" id="{0A28CCC0-2542-D26E-AE05-8DEE6362749F}"/>
                </a:ext>
              </a:extLst>
            </p:cNvPr>
            <p:cNvSpPr txBox="1"/>
            <p:nvPr/>
          </p:nvSpPr>
          <p:spPr>
            <a:xfrm>
              <a:off x="6604326" y="582204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6" name="CuadroTexto 15">
              <a:extLst>
                <a:ext uri="{FF2B5EF4-FFF2-40B4-BE49-F238E27FC236}">
                  <a16:creationId xmlns:a16="http://schemas.microsoft.com/office/drawing/2014/main" id="{8532EF96-576C-4D36-F165-8451E7598FBA}"/>
                </a:ext>
              </a:extLst>
            </p:cNvPr>
            <p:cNvSpPr txBox="1"/>
            <p:nvPr/>
          </p:nvSpPr>
          <p:spPr>
            <a:xfrm>
              <a:off x="6778242" y="5651158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7" name="CuadroTexto 17">
              <a:extLst>
                <a:ext uri="{FF2B5EF4-FFF2-40B4-BE49-F238E27FC236}">
                  <a16:creationId xmlns:a16="http://schemas.microsoft.com/office/drawing/2014/main" id="{E49CB809-9B98-2BBC-4AED-5D9D03053B71}"/>
                </a:ext>
              </a:extLst>
            </p:cNvPr>
            <p:cNvSpPr txBox="1"/>
            <p:nvPr/>
          </p:nvSpPr>
          <p:spPr>
            <a:xfrm>
              <a:off x="6884349" y="591477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8" name="CuadroTexto 14">
              <a:extLst>
                <a:ext uri="{FF2B5EF4-FFF2-40B4-BE49-F238E27FC236}">
                  <a16:creationId xmlns:a16="http://schemas.microsoft.com/office/drawing/2014/main" id="{D0723A9A-D7AD-ACA0-FF35-C6A2FB4DC879}"/>
                </a:ext>
              </a:extLst>
            </p:cNvPr>
            <p:cNvSpPr txBox="1"/>
            <p:nvPr/>
          </p:nvSpPr>
          <p:spPr>
            <a:xfrm>
              <a:off x="7027342" y="5949279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9" name="CuadroTexto 15">
              <a:extLst>
                <a:ext uri="{FF2B5EF4-FFF2-40B4-BE49-F238E27FC236}">
                  <a16:creationId xmlns:a16="http://schemas.microsoft.com/office/drawing/2014/main" id="{FACC7972-A5BC-4906-B4F3-D92946F0A88C}"/>
                </a:ext>
              </a:extLst>
            </p:cNvPr>
            <p:cNvSpPr txBox="1"/>
            <p:nvPr/>
          </p:nvSpPr>
          <p:spPr>
            <a:xfrm>
              <a:off x="7201258" y="5778392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50" name="CuadroTexto 14">
              <a:extLst>
                <a:ext uri="{FF2B5EF4-FFF2-40B4-BE49-F238E27FC236}">
                  <a16:creationId xmlns:a16="http://schemas.microsoft.com/office/drawing/2014/main" id="{09CB6585-B7D7-8313-926E-EDFD2276A14E}"/>
                </a:ext>
              </a:extLst>
            </p:cNvPr>
            <p:cNvSpPr txBox="1"/>
            <p:nvPr/>
          </p:nvSpPr>
          <p:spPr>
            <a:xfrm>
              <a:off x="10616257" y="525780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51" name="CuadroTexto 15">
              <a:extLst>
                <a:ext uri="{FF2B5EF4-FFF2-40B4-BE49-F238E27FC236}">
                  <a16:creationId xmlns:a16="http://schemas.microsoft.com/office/drawing/2014/main" id="{60BB62B2-2AC3-1F1B-BF49-0F259EE2DBD7}"/>
                </a:ext>
              </a:extLst>
            </p:cNvPr>
            <p:cNvSpPr txBox="1"/>
            <p:nvPr/>
          </p:nvSpPr>
          <p:spPr>
            <a:xfrm>
              <a:off x="10790173" y="5086917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52" name="CuadroTexto 17">
              <a:extLst>
                <a:ext uri="{FF2B5EF4-FFF2-40B4-BE49-F238E27FC236}">
                  <a16:creationId xmlns:a16="http://schemas.microsoft.com/office/drawing/2014/main" id="{29F362FB-7890-566A-99C7-CB7B68958AD0}"/>
                </a:ext>
              </a:extLst>
            </p:cNvPr>
            <p:cNvSpPr txBox="1"/>
            <p:nvPr/>
          </p:nvSpPr>
          <p:spPr>
            <a:xfrm>
              <a:off x="10896280" y="535053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53" name="CuadroTexto 14">
              <a:extLst>
                <a:ext uri="{FF2B5EF4-FFF2-40B4-BE49-F238E27FC236}">
                  <a16:creationId xmlns:a16="http://schemas.microsoft.com/office/drawing/2014/main" id="{08A1C3E3-7018-DD81-5343-FD0DBC2BBE70}"/>
                </a:ext>
              </a:extLst>
            </p:cNvPr>
            <p:cNvSpPr txBox="1"/>
            <p:nvPr/>
          </p:nvSpPr>
          <p:spPr>
            <a:xfrm>
              <a:off x="11039273" y="5385038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54" name="CuadroTexto 15">
              <a:extLst>
                <a:ext uri="{FF2B5EF4-FFF2-40B4-BE49-F238E27FC236}">
                  <a16:creationId xmlns:a16="http://schemas.microsoft.com/office/drawing/2014/main" id="{22DCB1FF-6F83-37D5-576D-CDA23EE90C07}"/>
                </a:ext>
              </a:extLst>
            </p:cNvPr>
            <p:cNvSpPr txBox="1"/>
            <p:nvPr/>
          </p:nvSpPr>
          <p:spPr>
            <a:xfrm>
              <a:off x="11213189" y="5214151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55" name="CuadroTexto 14">
              <a:extLst>
                <a:ext uri="{FF2B5EF4-FFF2-40B4-BE49-F238E27FC236}">
                  <a16:creationId xmlns:a16="http://schemas.microsoft.com/office/drawing/2014/main" id="{14511017-5886-B99D-5C35-9C5AB1964141}"/>
                </a:ext>
              </a:extLst>
            </p:cNvPr>
            <p:cNvSpPr txBox="1"/>
            <p:nvPr/>
          </p:nvSpPr>
          <p:spPr>
            <a:xfrm>
              <a:off x="10691127" y="4879166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56" name="CuadroTexto 15">
              <a:extLst>
                <a:ext uri="{FF2B5EF4-FFF2-40B4-BE49-F238E27FC236}">
                  <a16:creationId xmlns:a16="http://schemas.microsoft.com/office/drawing/2014/main" id="{7C325F5C-69C8-EBBB-24AE-4F0FD29B6455}"/>
                </a:ext>
              </a:extLst>
            </p:cNvPr>
            <p:cNvSpPr txBox="1"/>
            <p:nvPr/>
          </p:nvSpPr>
          <p:spPr>
            <a:xfrm>
              <a:off x="10865043" y="4708279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57" name="CuadroTexto 17">
              <a:extLst>
                <a:ext uri="{FF2B5EF4-FFF2-40B4-BE49-F238E27FC236}">
                  <a16:creationId xmlns:a16="http://schemas.microsoft.com/office/drawing/2014/main" id="{2766DB81-5DFC-5801-060D-AC8EFFBB5CBF}"/>
                </a:ext>
              </a:extLst>
            </p:cNvPr>
            <p:cNvSpPr txBox="1"/>
            <p:nvPr/>
          </p:nvSpPr>
          <p:spPr>
            <a:xfrm>
              <a:off x="10971150" y="4971896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58" name="CuadroTexto 14">
              <a:extLst>
                <a:ext uri="{FF2B5EF4-FFF2-40B4-BE49-F238E27FC236}">
                  <a16:creationId xmlns:a16="http://schemas.microsoft.com/office/drawing/2014/main" id="{63EB009F-316F-AF15-D59A-A9A7A9F0E296}"/>
                </a:ext>
              </a:extLst>
            </p:cNvPr>
            <p:cNvSpPr txBox="1"/>
            <p:nvPr/>
          </p:nvSpPr>
          <p:spPr>
            <a:xfrm>
              <a:off x="11114143" y="5006400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59" name="CuadroTexto 15">
              <a:extLst>
                <a:ext uri="{FF2B5EF4-FFF2-40B4-BE49-F238E27FC236}">
                  <a16:creationId xmlns:a16="http://schemas.microsoft.com/office/drawing/2014/main" id="{CB574754-CB9F-A9C6-A39B-EA1575BD58A1}"/>
                </a:ext>
              </a:extLst>
            </p:cNvPr>
            <p:cNvSpPr txBox="1"/>
            <p:nvPr/>
          </p:nvSpPr>
          <p:spPr>
            <a:xfrm>
              <a:off x="11288059" y="4835513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60" name="Forma libre: forma 159">
              <a:extLst>
                <a:ext uri="{FF2B5EF4-FFF2-40B4-BE49-F238E27FC236}">
                  <a16:creationId xmlns:a16="http://schemas.microsoft.com/office/drawing/2014/main" id="{15C2322E-6881-1AFD-6B8C-CB96769D8E1A}"/>
                </a:ext>
              </a:extLst>
            </p:cNvPr>
            <p:cNvSpPr/>
            <p:nvPr/>
          </p:nvSpPr>
          <p:spPr>
            <a:xfrm>
              <a:off x="6868160" y="4882622"/>
              <a:ext cx="4378960" cy="1081298"/>
            </a:xfrm>
            <a:custGeom>
              <a:avLst/>
              <a:gdLst>
                <a:gd name="connsiteX0" fmla="*/ 0 w 4378960"/>
                <a:gd name="connsiteY0" fmla="*/ 1081298 h 1081298"/>
                <a:gd name="connsiteX1" fmla="*/ 690880 w 4378960"/>
                <a:gd name="connsiteY1" fmla="*/ 979698 h 1081298"/>
                <a:gd name="connsiteX2" fmla="*/ 1249680 w 4378960"/>
                <a:gd name="connsiteY2" fmla="*/ 522498 h 1081298"/>
                <a:gd name="connsiteX3" fmla="*/ 1402080 w 4378960"/>
                <a:gd name="connsiteY3" fmla="*/ 187218 h 1081298"/>
                <a:gd name="connsiteX4" fmla="*/ 1859280 w 4378960"/>
                <a:gd name="connsiteY4" fmla="*/ 14498 h 1081298"/>
                <a:gd name="connsiteX5" fmla="*/ 2357120 w 4378960"/>
                <a:gd name="connsiteY5" fmla="*/ 24658 h 1081298"/>
                <a:gd name="connsiteX6" fmla="*/ 2773680 w 4378960"/>
                <a:gd name="connsiteY6" fmla="*/ 146578 h 1081298"/>
                <a:gd name="connsiteX7" fmla="*/ 3119120 w 4378960"/>
                <a:gd name="connsiteY7" fmla="*/ 451378 h 1081298"/>
                <a:gd name="connsiteX8" fmla="*/ 3484880 w 4378960"/>
                <a:gd name="connsiteY8" fmla="*/ 613938 h 1081298"/>
                <a:gd name="connsiteX9" fmla="*/ 3942080 w 4378960"/>
                <a:gd name="connsiteY9" fmla="*/ 603778 h 1081298"/>
                <a:gd name="connsiteX10" fmla="*/ 4257040 w 4378960"/>
                <a:gd name="connsiteY10" fmla="*/ 390418 h 1081298"/>
                <a:gd name="connsiteX11" fmla="*/ 4378960 w 4378960"/>
                <a:gd name="connsiteY11" fmla="*/ 217698 h 108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78960" h="1081298">
                  <a:moveTo>
                    <a:pt x="0" y="1081298"/>
                  </a:moveTo>
                  <a:cubicBezTo>
                    <a:pt x="241300" y="1077064"/>
                    <a:pt x="482600" y="1072831"/>
                    <a:pt x="690880" y="979698"/>
                  </a:cubicBezTo>
                  <a:cubicBezTo>
                    <a:pt x="899160" y="886565"/>
                    <a:pt x="1131147" y="654578"/>
                    <a:pt x="1249680" y="522498"/>
                  </a:cubicBezTo>
                  <a:cubicBezTo>
                    <a:pt x="1368213" y="390418"/>
                    <a:pt x="1300480" y="271885"/>
                    <a:pt x="1402080" y="187218"/>
                  </a:cubicBezTo>
                  <a:cubicBezTo>
                    <a:pt x="1503680" y="102551"/>
                    <a:pt x="1700107" y="41591"/>
                    <a:pt x="1859280" y="14498"/>
                  </a:cubicBezTo>
                  <a:cubicBezTo>
                    <a:pt x="2018453" y="-12595"/>
                    <a:pt x="2204720" y="2645"/>
                    <a:pt x="2357120" y="24658"/>
                  </a:cubicBezTo>
                  <a:cubicBezTo>
                    <a:pt x="2509520" y="46671"/>
                    <a:pt x="2646680" y="75458"/>
                    <a:pt x="2773680" y="146578"/>
                  </a:cubicBezTo>
                  <a:cubicBezTo>
                    <a:pt x="2900680" y="217698"/>
                    <a:pt x="3000587" y="373485"/>
                    <a:pt x="3119120" y="451378"/>
                  </a:cubicBezTo>
                  <a:cubicBezTo>
                    <a:pt x="3237653" y="529271"/>
                    <a:pt x="3347720" y="588538"/>
                    <a:pt x="3484880" y="613938"/>
                  </a:cubicBezTo>
                  <a:cubicBezTo>
                    <a:pt x="3622040" y="639338"/>
                    <a:pt x="3813387" y="641031"/>
                    <a:pt x="3942080" y="603778"/>
                  </a:cubicBezTo>
                  <a:cubicBezTo>
                    <a:pt x="4070773" y="566525"/>
                    <a:pt x="4184227" y="454765"/>
                    <a:pt x="4257040" y="390418"/>
                  </a:cubicBezTo>
                  <a:cubicBezTo>
                    <a:pt x="4329853" y="326071"/>
                    <a:pt x="4354406" y="271884"/>
                    <a:pt x="4378960" y="217698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100"/>
            </a:p>
          </p:txBody>
        </p:sp>
      </p:grp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F8672CBC-E918-6F71-E9A3-5CDC54998BE5}"/>
              </a:ext>
            </a:extLst>
          </p:cNvPr>
          <p:cNvSpPr txBox="1"/>
          <p:nvPr/>
        </p:nvSpPr>
        <p:spPr>
          <a:xfrm>
            <a:off x="6787483" y="1783614"/>
            <a:ext cx="179618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 es problema de clasificación: 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A06AEF56-10A1-18C5-B7C2-1DA6B8FB8A90}"/>
              </a:ext>
            </a:extLst>
          </p:cNvPr>
          <p:cNvSpPr txBox="1"/>
          <p:nvPr/>
        </p:nvSpPr>
        <p:spPr>
          <a:xfrm>
            <a:off x="6998323" y="4983365"/>
            <a:ext cx="179618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 es problema de regresión: 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9" name="Rectángulo 168">
            <a:extLst>
              <a:ext uri="{FF2B5EF4-FFF2-40B4-BE49-F238E27FC236}">
                <a16:creationId xmlns:a16="http://schemas.microsoft.com/office/drawing/2014/main" id="{44B89E87-3DB5-EAA5-ACFB-6D94C4352DD9}"/>
              </a:ext>
            </a:extLst>
          </p:cNvPr>
          <p:cNvSpPr/>
          <p:nvPr/>
        </p:nvSpPr>
        <p:spPr>
          <a:xfrm>
            <a:off x="2854960" y="2026780"/>
            <a:ext cx="1139949" cy="3687947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700243EA-904D-AF50-644F-695ACA2AFA15}"/>
              </a:ext>
            </a:extLst>
          </p:cNvPr>
          <p:cNvSpPr txBox="1"/>
          <p:nvPr/>
        </p:nvSpPr>
        <p:spPr>
          <a:xfrm>
            <a:off x="2486615" y="5759872"/>
            <a:ext cx="1683482" cy="6001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Capa donde se cambia la representación de los datos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1" name="Rectángulo 170">
            <a:extLst>
              <a:ext uri="{FF2B5EF4-FFF2-40B4-BE49-F238E27FC236}">
                <a16:creationId xmlns:a16="http://schemas.microsoft.com/office/drawing/2014/main" id="{A1173B7B-4C64-41D0-20A6-99CEB301B368}"/>
              </a:ext>
            </a:extLst>
          </p:cNvPr>
          <p:cNvSpPr/>
          <p:nvPr/>
        </p:nvSpPr>
        <p:spPr>
          <a:xfrm>
            <a:off x="4490968" y="1997080"/>
            <a:ext cx="1139949" cy="3687947"/>
          </a:xfrm>
          <a:prstGeom prst="rect">
            <a:avLst/>
          </a:prstGeom>
          <a:solidFill>
            <a:srgbClr val="92D05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33FD6541-4B55-DE6C-E6FE-69698AFE3398}"/>
              </a:ext>
            </a:extLst>
          </p:cNvPr>
          <p:cNvSpPr txBox="1"/>
          <p:nvPr/>
        </p:nvSpPr>
        <p:spPr>
          <a:xfrm>
            <a:off x="4287820" y="5799830"/>
            <a:ext cx="1683482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Capa donde se toman las decisiones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rgbClr val="9BBB5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3" name="Title 1">
            <a:extLst>
              <a:ext uri="{FF2B5EF4-FFF2-40B4-BE49-F238E27FC236}">
                <a16:creationId xmlns:a16="http://schemas.microsoft.com/office/drawing/2014/main" id="{AB840A7D-108D-6284-47D7-59AD88756780}"/>
              </a:ext>
            </a:extLst>
          </p:cNvPr>
          <p:cNvSpPr txBox="1">
            <a:spLocks/>
          </p:cNvSpPr>
          <p:nvPr/>
        </p:nvSpPr>
        <p:spPr bwMode="auto">
          <a:xfrm>
            <a:off x="3984918" y="172014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/>
              <a:t>Redes </a:t>
            </a:r>
            <a:r>
              <a:rPr lang="en-US" sz="2200" b="1" dirty="0" err="1"/>
              <a:t>neuronales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96453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/>
      <p:bldP spid="171" grpId="0" animBg="1"/>
      <p:bldP spid="1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92E099-88A3-406E-9208-0DDBC8DC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781" y="1896640"/>
            <a:ext cx="6693589" cy="54632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Funciones</a:t>
            </a:r>
            <a:r>
              <a:rPr lang="en-US" sz="2400" dirty="0"/>
              <a:t> de </a:t>
            </a:r>
            <a:r>
              <a:rPr lang="en-US" sz="2400" dirty="0" err="1"/>
              <a:t>activación</a:t>
            </a:r>
            <a:r>
              <a:rPr lang="en-US" sz="2400" dirty="0"/>
              <a:t> son la </a:t>
            </a:r>
            <a:r>
              <a:rPr lang="en-US" sz="2400" b="1" dirty="0">
                <a:solidFill>
                  <a:srgbClr val="FF0000"/>
                </a:solidFill>
              </a:rPr>
              <a:t>clave de la </a:t>
            </a:r>
            <a:r>
              <a:rPr lang="en-US" sz="2400" b="1" dirty="0" err="1">
                <a:solidFill>
                  <a:srgbClr val="FF0000"/>
                </a:solidFill>
              </a:rPr>
              <a:t>capacidad</a:t>
            </a:r>
            <a:r>
              <a:rPr lang="en-US" sz="2400" b="1" dirty="0">
                <a:solidFill>
                  <a:srgbClr val="FF0000"/>
                </a:solidFill>
              </a:rPr>
              <a:t> de </a:t>
            </a:r>
            <a:r>
              <a:rPr lang="en-US" sz="2400" b="1" dirty="0" err="1">
                <a:solidFill>
                  <a:srgbClr val="FF0000"/>
                </a:solidFill>
              </a:rPr>
              <a:t>representación</a:t>
            </a:r>
            <a:r>
              <a:rPr lang="en-US" sz="2400" b="1" dirty="0">
                <a:solidFill>
                  <a:srgbClr val="FF0000"/>
                </a:solidFill>
              </a:rPr>
              <a:t> de la red neuronal</a:t>
            </a:r>
            <a:r>
              <a:rPr lang="en-US" sz="2400" dirty="0"/>
              <a:t>!</a:t>
            </a:r>
            <a:endParaRPr lang="es-CO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181F44-9D11-405B-81D1-2EA57011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C4398F-CED6-4A91-A64A-8B7FEAE04370}" type="slidenum">
              <a:rPr lang="en-US" smtClean="0"/>
              <a:pPr/>
              <a:t>11</a:t>
            </a:fld>
            <a:endParaRPr lang="es-CO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7DD5DB43-0A32-46AB-8C14-2D1138C77681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/>
              <a:t>Redes </a:t>
            </a:r>
            <a:r>
              <a:rPr lang="en-US" sz="2200" b="1" dirty="0" err="1"/>
              <a:t>neuronales</a:t>
            </a:r>
            <a:endParaRPr lang="en-US" sz="2200" b="1" dirty="0"/>
          </a:p>
        </p:txBody>
      </p:sp>
      <p:pic>
        <p:nvPicPr>
          <p:cNvPr id="2050" name="Picture 2" descr="Introduction to Different Activation Functions for Deep Learning | by  Shruti Jadon | Medium">
            <a:extLst>
              <a:ext uri="{FF2B5EF4-FFF2-40B4-BE49-F238E27FC236}">
                <a16:creationId xmlns:a16="http://schemas.microsoft.com/office/drawing/2014/main" id="{2EB02683-28B0-8B99-0CE4-6E9E34746B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9" r="51544"/>
          <a:stretch/>
        </p:blipFill>
        <p:spPr bwMode="auto">
          <a:xfrm>
            <a:off x="6632967" y="3815141"/>
            <a:ext cx="2287513" cy="202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FB29B0A-668D-313F-584C-678F708B999A}"/>
              </a:ext>
            </a:extLst>
          </p:cNvPr>
          <p:cNvSpPr/>
          <p:nvPr/>
        </p:nvSpPr>
        <p:spPr>
          <a:xfrm>
            <a:off x="1515257" y="3619983"/>
            <a:ext cx="3431575" cy="222033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7E5BC26-29ED-56CD-C55A-B8C02F431A8C}"/>
              </a:ext>
            </a:extLst>
          </p:cNvPr>
          <p:cNvSpPr/>
          <p:nvPr/>
        </p:nvSpPr>
        <p:spPr>
          <a:xfrm>
            <a:off x="1067768" y="4165816"/>
            <a:ext cx="163286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056E8D3-8A81-AAE7-4717-79EFF47A64BE}"/>
              </a:ext>
            </a:extLst>
          </p:cNvPr>
          <p:cNvSpPr/>
          <p:nvPr/>
        </p:nvSpPr>
        <p:spPr>
          <a:xfrm>
            <a:off x="1067768" y="4616439"/>
            <a:ext cx="163286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096319F-E2C4-715C-46A1-5047A99AFA0A}"/>
              </a:ext>
            </a:extLst>
          </p:cNvPr>
          <p:cNvSpPr/>
          <p:nvPr/>
        </p:nvSpPr>
        <p:spPr>
          <a:xfrm>
            <a:off x="1067768" y="5381275"/>
            <a:ext cx="163286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85C3FEB7-B30E-6835-7A02-EED7FB0F9FA4}"/>
                  </a:ext>
                </a:extLst>
              </p:cNvPr>
              <p:cNvSpPr/>
              <p:nvPr/>
            </p:nvSpPr>
            <p:spPr>
              <a:xfrm>
                <a:off x="3059854" y="4506562"/>
                <a:ext cx="500744" cy="54632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85C3FEB7-B30E-6835-7A02-EED7FB0F9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54" y="4506562"/>
                <a:ext cx="500744" cy="5463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1CAD62F-B6F0-632A-E0B6-D928A8BFDB31}"/>
              </a:ext>
            </a:extLst>
          </p:cNvPr>
          <p:cNvCxnSpPr>
            <a:cxnSpLocks/>
            <a:stCxn id="6" idx="6"/>
            <a:endCxn id="13" idx="1"/>
          </p:cNvCxnSpPr>
          <p:nvPr/>
        </p:nvCxnSpPr>
        <p:spPr>
          <a:xfrm>
            <a:off x="1231054" y="4247459"/>
            <a:ext cx="1902132" cy="3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4482A99-7611-A5D8-C815-FB6E130900D9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1231054" y="4698082"/>
            <a:ext cx="1828800" cy="8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237F62B-F0CE-40BA-96D8-BEEC80EABD86}"/>
              </a:ext>
            </a:extLst>
          </p:cNvPr>
          <p:cNvCxnSpPr>
            <a:cxnSpLocks/>
            <a:stCxn id="11" idx="6"/>
            <a:endCxn id="13" idx="3"/>
          </p:cNvCxnSpPr>
          <p:nvPr/>
        </p:nvCxnSpPr>
        <p:spPr>
          <a:xfrm flipV="1">
            <a:off x="1231054" y="4972880"/>
            <a:ext cx="1902132" cy="49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14163CF-7551-7698-4846-45F92ACB5B03}"/>
              </a:ext>
            </a:extLst>
          </p:cNvPr>
          <p:cNvCxnSpPr>
            <a:cxnSpLocks/>
            <a:stCxn id="13" idx="6"/>
            <a:endCxn id="31" idx="1"/>
          </p:cNvCxnSpPr>
          <p:nvPr/>
        </p:nvCxnSpPr>
        <p:spPr>
          <a:xfrm>
            <a:off x="3560598" y="4779725"/>
            <a:ext cx="477796" cy="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8377B544-26A0-3F47-C7C6-884315572556}"/>
                  </a:ext>
                </a:extLst>
              </p:cNvPr>
              <p:cNvSpPr/>
              <p:nvPr/>
            </p:nvSpPr>
            <p:spPr>
              <a:xfrm>
                <a:off x="5020164" y="4321027"/>
                <a:ext cx="39100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8377B544-26A0-3F47-C7C6-884315572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164" y="4321027"/>
                <a:ext cx="391004" cy="400110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58D3CF5B-0CDD-422B-7EA2-38C5D95CE9AB}"/>
                  </a:ext>
                </a:extLst>
              </p:cNvPr>
              <p:cNvSpPr/>
              <p:nvPr/>
            </p:nvSpPr>
            <p:spPr>
              <a:xfrm>
                <a:off x="640356" y="4450304"/>
                <a:ext cx="4957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58D3CF5B-0CDD-422B-7EA2-38C5D95CE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56" y="4450304"/>
                <a:ext cx="49577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0A9D6261-1ADE-88E2-1317-178C542ECBA3}"/>
                  </a:ext>
                </a:extLst>
              </p:cNvPr>
              <p:cNvSpPr/>
              <p:nvPr/>
            </p:nvSpPr>
            <p:spPr>
              <a:xfrm>
                <a:off x="624326" y="5269894"/>
                <a:ext cx="5118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0A9D6261-1ADE-88E2-1317-178C542EC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26" y="5269894"/>
                <a:ext cx="51180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B9A28A80-C7C3-3E10-0BC9-90E9AC666F47}"/>
                  </a:ext>
                </a:extLst>
              </p:cNvPr>
              <p:cNvSpPr/>
              <p:nvPr/>
            </p:nvSpPr>
            <p:spPr>
              <a:xfrm>
                <a:off x="992748" y="4855722"/>
                <a:ext cx="3225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B9A28A80-C7C3-3E10-0BC9-90E9AC666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48" y="4855722"/>
                <a:ext cx="32252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B450C58D-ED26-4A26-DFE1-53056E83472B}"/>
                  </a:ext>
                </a:extLst>
              </p:cNvPr>
              <p:cNvSpPr/>
              <p:nvPr/>
            </p:nvSpPr>
            <p:spPr>
              <a:xfrm>
                <a:off x="688644" y="3915257"/>
                <a:ext cx="4898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B450C58D-ED26-4A26-DFE1-53056E8347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44" y="3915257"/>
                <a:ext cx="48981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ángulo 30">
            <a:extLst>
              <a:ext uri="{FF2B5EF4-FFF2-40B4-BE49-F238E27FC236}">
                <a16:creationId xmlns:a16="http://schemas.microsoft.com/office/drawing/2014/main" id="{20EA4833-9A64-F96C-B965-792A2418A4B1}"/>
              </a:ext>
            </a:extLst>
          </p:cNvPr>
          <p:cNvSpPr/>
          <p:nvPr/>
        </p:nvSpPr>
        <p:spPr>
          <a:xfrm>
            <a:off x="4038394" y="4497717"/>
            <a:ext cx="566057" cy="566057"/>
          </a:xfrm>
          <a:prstGeom prst="rect">
            <a:avLst/>
          </a:prstGeom>
          <a:solidFill>
            <a:srgbClr val="9BB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D94F7BC-389E-779F-E0E5-27268CF06E99}"/>
              </a:ext>
            </a:extLst>
          </p:cNvPr>
          <p:cNvCxnSpPr>
            <a:cxnSpLocks/>
          </p:cNvCxnSpPr>
          <p:nvPr/>
        </p:nvCxnSpPr>
        <p:spPr>
          <a:xfrm>
            <a:off x="4618250" y="4779725"/>
            <a:ext cx="792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5BDB40B1-EE58-AAB0-A886-79043E4E857D}"/>
              </a:ext>
            </a:extLst>
          </p:cNvPr>
          <p:cNvSpPr/>
          <p:nvPr/>
        </p:nvSpPr>
        <p:spPr>
          <a:xfrm flipH="1">
            <a:off x="3059854" y="2987796"/>
            <a:ext cx="1196460" cy="1341306"/>
          </a:xfrm>
          <a:custGeom>
            <a:avLst/>
            <a:gdLst>
              <a:gd name="connsiteX0" fmla="*/ 0 w 674914"/>
              <a:gd name="connsiteY0" fmla="*/ 838200 h 838200"/>
              <a:gd name="connsiteX1" fmla="*/ 206828 w 674914"/>
              <a:gd name="connsiteY1" fmla="*/ 413657 h 838200"/>
              <a:gd name="connsiteX2" fmla="*/ 468085 w 674914"/>
              <a:gd name="connsiteY2" fmla="*/ 381000 h 838200"/>
              <a:gd name="connsiteX3" fmla="*/ 674914 w 674914"/>
              <a:gd name="connsiteY3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914" h="838200">
                <a:moveTo>
                  <a:pt x="0" y="838200"/>
                </a:moveTo>
                <a:cubicBezTo>
                  <a:pt x="64407" y="664028"/>
                  <a:pt x="128814" y="489857"/>
                  <a:pt x="206828" y="413657"/>
                </a:cubicBezTo>
                <a:cubicBezTo>
                  <a:pt x="284842" y="337457"/>
                  <a:pt x="390071" y="449943"/>
                  <a:pt x="468085" y="381000"/>
                </a:cubicBezTo>
                <a:cubicBezTo>
                  <a:pt x="546099" y="312057"/>
                  <a:pt x="610506" y="156028"/>
                  <a:pt x="674914" y="0"/>
                </a:cubicBezTo>
              </a:path>
            </a:pathLst>
          </a:custGeom>
          <a:noFill/>
          <a:ln>
            <a:solidFill>
              <a:srgbClr val="FF0000"/>
            </a:solidFill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CF4E557-97B8-BEBD-7BF0-362689FFE6B2}"/>
              </a:ext>
            </a:extLst>
          </p:cNvPr>
          <p:cNvSpPr txBox="1"/>
          <p:nvPr/>
        </p:nvSpPr>
        <p:spPr>
          <a:xfrm>
            <a:off x="1701660" y="2550879"/>
            <a:ext cx="1915909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Función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deactivación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C6EED55E-5CA7-D3C3-086E-656EF043CBCF}"/>
                  </a:ext>
                </a:extLst>
              </p:cNvPr>
              <p:cNvSpPr/>
              <p:nvPr/>
            </p:nvSpPr>
            <p:spPr>
              <a:xfrm>
                <a:off x="1729071" y="3923563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C6EED55E-5CA7-D3C3-086E-656EF043C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071" y="3923563"/>
                <a:ext cx="50180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7CC7894E-CBEF-F98E-0D81-E1FF197B6DA4}"/>
                  </a:ext>
                </a:extLst>
              </p:cNvPr>
              <p:cNvSpPr/>
              <p:nvPr/>
            </p:nvSpPr>
            <p:spPr>
              <a:xfrm>
                <a:off x="1749929" y="4391571"/>
                <a:ext cx="507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7CC7894E-CBEF-F98E-0D81-E1FF197B6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929" y="4391571"/>
                <a:ext cx="50712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C7020132-08C5-D1FE-9AF2-F28878BFABE1}"/>
                  </a:ext>
                </a:extLst>
              </p:cNvPr>
              <p:cNvSpPr/>
              <p:nvPr/>
            </p:nvSpPr>
            <p:spPr>
              <a:xfrm>
                <a:off x="1701660" y="4923965"/>
                <a:ext cx="5142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C7020132-08C5-D1FE-9AF2-F28878BFA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660" y="4923965"/>
                <a:ext cx="51424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23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Image result for neural networks">
            <a:extLst>
              <a:ext uri="{FF2B5EF4-FFF2-40B4-BE49-F238E27FC236}">
                <a16:creationId xmlns:a16="http://schemas.microsoft.com/office/drawing/2014/main" id="{15A32AEB-40CA-4E7A-84BD-087BACAFE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124" y="3142787"/>
            <a:ext cx="4124045" cy="314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750202F2-9870-4ADE-B5DF-AB2D1E25D32F}"/>
                  </a:ext>
                </a:extLst>
              </p:cNvPr>
              <p:cNvSpPr/>
              <p:nvPr/>
            </p:nvSpPr>
            <p:spPr>
              <a:xfrm>
                <a:off x="1782928" y="3400136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750202F2-9870-4ADE-B5DF-AB2D1E25D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928" y="3400136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6FBFAF5B-01DE-4738-A6E8-FE8F259B6241}"/>
                  </a:ext>
                </a:extLst>
              </p:cNvPr>
              <p:cNvSpPr/>
              <p:nvPr/>
            </p:nvSpPr>
            <p:spPr>
              <a:xfrm>
                <a:off x="1797035" y="3953650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6FBFAF5B-01DE-4738-A6E8-FE8F259B6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035" y="3953650"/>
                <a:ext cx="466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B085E539-BA61-4093-8F59-79B63DF9B8D1}"/>
                  </a:ext>
                </a:extLst>
              </p:cNvPr>
              <p:cNvSpPr/>
              <p:nvPr/>
            </p:nvSpPr>
            <p:spPr>
              <a:xfrm>
                <a:off x="1782928" y="5245829"/>
                <a:ext cx="4801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B085E539-BA61-4093-8F59-79B63DF9B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928" y="5245829"/>
                <a:ext cx="4801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C7F8910D-E338-44BB-A244-A8037304DBDA}"/>
                  </a:ext>
                </a:extLst>
              </p:cNvPr>
              <p:cNvSpPr/>
              <p:nvPr/>
            </p:nvSpPr>
            <p:spPr>
              <a:xfrm>
                <a:off x="1879136" y="4713178"/>
                <a:ext cx="356188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5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CO" sz="2500" dirty="0"/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C7F8910D-E338-44BB-A244-A8037304D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136" y="4713178"/>
                <a:ext cx="356188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92E099-88A3-406E-9208-0DDBC8DC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57" y="1475587"/>
            <a:ext cx="11136086" cy="874529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En general: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181F44-9D11-405B-81D1-2EA57011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C4398F-CED6-4A91-A64A-8B7FEAE04370}" type="slidenum">
              <a:rPr lang="en-US" smtClean="0"/>
              <a:pPr/>
              <a:t>12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81059B-4435-4845-B90B-DDF7EACC396B}"/>
              </a:ext>
            </a:extLst>
          </p:cNvPr>
          <p:cNvSpPr txBox="1"/>
          <p:nvPr/>
        </p:nvSpPr>
        <p:spPr>
          <a:xfrm>
            <a:off x="1246167" y="2854788"/>
            <a:ext cx="172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Capa</a:t>
            </a:r>
            <a:r>
              <a:rPr lang="en-US" dirty="0"/>
              <a:t> de entrada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7226975-CB3B-458F-8F1D-AD0BE9881949}"/>
              </a:ext>
            </a:extLst>
          </p:cNvPr>
          <p:cNvSpPr txBox="1"/>
          <p:nvPr/>
        </p:nvSpPr>
        <p:spPr>
          <a:xfrm>
            <a:off x="3370037" y="2580334"/>
            <a:ext cx="128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Capa</a:t>
            </a:r>
            <a:r>
              <a:rPr lang="en-US" dirty="0"/>
              <a:t> </a:t>
            </a:r>
            <a:r>
              <a:rPr lang="en-US" dirty="0" err="1"/>
              <a:t>oculta</a:t>
            </a:r>
            <a:endParaRPr lang="en-U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D70CFA2-B56A-4236-BDF2-73D98114C3ED}"/>
              </a:ext>
            </a:extLst>
          </p:cNvPr>
          <p:cNvSpPr txBox="1"/>
          <p:nvPr/>
        </p:nvSpPr>
        <p:spPr>
          <a:xfrm>
            <a:off x="5222742" y="3199565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Capa</a:t>
            </a:r>
            <a:r>
              <a:rPr lang="en-US" dirty="0"/>
              <a:t> de </a:t>
            </a:r>
            <a:r>
              <a:rPr lang="en-US" dirty="0" err="1"/>
              <a:t>salida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1316CF3-1D8D-43C7-B87D-FFAA37C91D48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/>
              <a:t>Redes </a:t>
            </a:r>
            <a:r>
              <a:rPr lang="en-US" sz="2200" b="1" dirty="0" err="1"/>
              <a:t>neuronales</a:t>
            </a:r>
            <a:endParaRPr lang="en-US" sz="2200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6744FAE-C4B0-426E-8C3E-D2090AE60F43}"/>
              </a:ext>
            </a:extLst>
          </p:cNvPr>
          <p:cNvSpPr txBox="1"/>
          <p:nvPr/>
        </p:nvSpPr>
        <p:spPr>
          <a:xfrm>
            <a:off x="7846472" y="2767247"/>
            <a:ext cx="361190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CO" sz="1800" dirty="0"/>
              <a:t>Podemos tener varias neuronas de salida.</a:t>
            </a:r>
          </a:p>
          <a:p>
            <a:pPr marL="285750" indent="-285750">
              <a:buFontTx/>
              <a:buChar char="-"/>
            </a:pPr>
            <a:endParaRPr lang="es-CO" dirty="0"/>
          </a:p>
          <a:p>
            <a:pPr marL="285750" indent="-285750">
              <a:buFontTx/>
              <a:buChar char="-"/>
            </a:pPr>
            <a:endParaRPr lang="es-CO" dirty="0"/>
          </a:p>
          <a:p>
            <a:pPr marL="285750" indent="-285750">
              <a:buFontTx/>
              <a:buChar char="-"/>
            </a:pPr>
            <a:r>
              <a:rPr lang="es-CO" dirty="0"/>
              <a:t>Tenemos una capa de entrada, capa oculta, y capa de salida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215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9D97E-95C4-4F09-879A-29ECD94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7174" y="108585"/>
            <a:ext cx="2213066" cy="656590"/>
          </a:xfrm>
        </p:spPr>
        <p:txBody>
          <a:bodyPr/>
          <a:lstStyle/>
          <a:p>
            <a:r>
              <a:rPr lang="en-US" sz="3200" b="1" dirty="0" err="1"/>
              <a:t>Ejercicio</a:t>
            </a:r>
            <a:r>
              <a:rPr lang="en-US" sz="3200" b="1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9113EF-0AF2-489A-AFA5-225FABBF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82813"/>
            <a:ext cx="9590314" cy="452596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Interactuar</a:t>
            </a:r>
            <a:r>
              <a:rPr lang="en-US" dirty="0"/>
              <a:t> en </a:t>
            </a:r>
            <a:r>
              <a:rPr lang="es-CO" dirty="0">
                <a:hlinkClick r:id="rId2"/>
              </a:rPr>
              <a:t>https://playground.tensorflow.org/</a:t>
            </a:r>
            <a:endParaRPr lang="es-CO" dirty="0"/>
          </a:p>
          <a:p>
            <a:endParaRPr lang="es-CO" dirty="0"/>
          </a:p>
          <a:p>
            <a:pPr marL="457200" lvl="1" indent="0">
              <a:buNone/>
            </a:pPr>
            <a:r>
              <a:rPr lang="es-CO" dirty="0"/>
              <a:t>Encontrar el mínimo número de neuronas para separar los siguientes casos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476B3B-4124-4CE4-8128-1B1FDE1CC0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32" t="41111" r="9375" b="18730"/>
          <a:stretch/>
        </p:blipFill>
        <p:spPr>
          <a:xfrm>
            <a:off x="3259647" y="4445794"/>
            <a:ext cx="2254590" cy="21771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199CB6F-A45B-41AD-AA98-010D456BF0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946" t="41587" r="10000" b="19048"/>
          <a:stretch/>
        </p:blipFill>
        <p:spPr>
          <a:xfrm>
            <a:off x="6410826" y="4445794"/>
            <a:ext cx="2168363" cy="21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4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4C6DC-CC2B-38FB-5ECD-BE019B83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879" y="3429000"/>
            <a:ext cx="7413206" cy="760417"/>
          </a:xfrm>
        </p:spPr>
        <p:txBody>
          <a:bodyPr/>
          <a:lstStyle/>
          <a:p>
            <a:r>
              <a:rPr lang="es-CO" sz="3200" dirty="0"/>
              <a:t>EVALUACIÓN DE UN CLASIFICADOR</a:t>
            </a:r>
          </a:p>
        </p:txBody>
      </p:sp>
    </p:spTree>
    <p:extLst>
      <p:ext uri="{BB962C8B-B14F-4D97-AF65-F5344CB8AC3E}">
        <p14:creationId xmlns:p14="http://schemas.microsoft.com/office/powerpoint/2010/main" val="4210978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80C8E5-3A19-47B2-9D64-FFB28756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44" y="2665560"/>
            <a:ext cx="4278376" cy="19688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/>
              <a:t>Parámetros del modelo:</a:t>
            </a:r>
            <a:r>
              <a:rPr lang="es-ES" sz="2800" dirty="0"/>
              <a:t> se buscan en el proceso de aprendizaje. En la red neuronal, los pesos de las neuronas</a:t>
            </a:r>
            <a:r>
              <a:rPr lang="es-CO" sz="2800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3E3C79-BC76-4BDD-B1E9-74290666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C4398F-CED6-4A91-A64A-8B7FEAE04370}" type="slidenum">
              <a:rPr lang="en-US" smtClean="0"/>
              <a:pPr/>
              <a:t>15</a:t>
            </a:fld>
            <a:endParaRPr lang="es-CO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F896A6-D94F-633C-D76C-A8605EA78A3C}"/>
              </a:ext>
            </a:extLst>
          </p:cNvPr>
          <p:cNvSpPr txBox="1">
            <a:spLocks/>
          </p:cNvSpPr>
          <p:nvPr/>
        </p:nvSpPr>
        <p:spPr>
          <a:xfrm>
            <a:off x="8139732" y="344870"/>
            <a:ext cx="3442668" cy="591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Validación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6A828114-7AE4-860F-4384-DF78F09B3777}"/>
              </a:ext>
            </a:extLst>
          </p:cNvPr>
          <p:cNvSpPr txBox="1">
            <a:spLocks/>
          </p:cNvSpPr>
          <p:nvPr/>
        </p:nvSpPr>
        <p:spPr>
          <a:xfrm>
            <a:off x="872744" y="1358582"/>
            <a:ext cx="2134616" cy="485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3200" b="1" dirty="0"/>
              <a:t>Definición</a:t>
            </a:r>
            <a:r>
              <a:rPr lang="es-ES" sz="3200" dirty="0"/>
              <a:t>: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93E16AF-063B-7C1C-C860-BFC1852B4EE9}"/>
              </a:ext>
            </a:extLst>
          </p:cNvPr>
          <p:cNvSpPr txBox="1">
            <a:spLocks/>
          </p:cNvSpPr>
          <p:nvPr/>
        </p:nvSpPr>
        <p:spPr>
          <a:xfrm>
            <a:off x="5801360" y="2658258"/>
            <a:ext cx="6060440" cy="1968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b="1" dirty="0" err="1"/>
              <a:t>Hiperparámetros</a:t>
            </a:r>
            <a:r>
              <a:rPr lang="es-ES" b="1" dirty="0"/>
              <a:t> del modelo: </a:t>
            </a:r>
            <a:r>
              <a:rPr lang="es-ES" dirty="0"/>
              <a:t>son fijos durante el aprendizaje, y se sintonizan “a mano”. En las redes neuronales, la cantidad de neuronas, las funciones de activación</a:t>
            </a:r>
            <a:r>
              <a:rPr lang="es-CO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6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3524" y="1238250"/>
            <a:ext cx="10972800" cy="1143000"/>
          </a:xfrm>
        </p:spPr>
        <p:txBody>
          <a:bodyPr/>
          <a:lstStyle/>
          <a:p>
            <a:r>
              <a:rPr lang="es-CO" sz="4000" dirty="0"/>
              <a:t>Evaluación del modelo: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5884" y="3310219"/>
            <a:ext cx="10972800" cy="2516541"/>
          </a:xfrm>
        </p:spPr>
        <p:txBody>
          <a:bodyPr/>
          <a:lstStyle/>
          <a:p>
            <a:r>
              <a:rPr lang="es-CO" sz="2800" dirty="0"/>
              <a:t>Usualmente los datos disponibles se parten en tres conjuntos: </a:t>
            </a:r>
            <a:r>
              <a:rPr lang="es-CO" sz="2800" dirty="0">
                <a:solidFill>
                  <a:srgbClr val="FF0000"/>
                </a:solidFill>
              </a:rPr>
              <a:t>entrenamiento,</a:t>
            </a:r>
            <a:r>
              <a:rPr lang="es-CO" sz="2800" dirty="0"/>
              <a:t> </a:t>
            </a:r>
            <a:r>
              <a:rPr lang="es-CO" sz="2800" dirty="0">
                <a:solidFill>
                  <a:srgbClr val="FF0000"/>
                </a:solidFill>
              </a:rPr>
              <a:t>validación, y prueba</a:t>
            </a:r>
          </a:p>
          <a:p>
            <a:endParaRPr lang="es-CO" sz="2800" dirty="0">
              <a:solidFill>
                <a:srgbClr val="FF0000"/>
              </a:solidFill>
            </a:endParaRPr>
          </a:p>
          <a:p>
            <a:r>
              <a:rPr lang="es-CO" sz="2800" dirty="0"/>
              <a:t>Hay diferentes estrategias para estimar el </a:t>
            </a:r>
            <a:r>
              <a:rPr lang="es-CO" sz="2800" dirty="0">
                <a:solidFill>
                  <a:srgbClr val="FF0000"/>
                </a:solidFill>
              </a:rPr>
              <a:t>error (o precisión) de clasificación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5217-DDED-4D61-9FAE-F4DA108479E7}" type="slidenum">
              <a:rPr lang="es-CO" smtClean="0"/>
              <a:t>16</a:t>
            </a:fld>
            <a:endParaRPr lang="es-CO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BC904C1-0C97-4AC0-B6A2-615BAF0425C5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 err="1"/>
              <a:t>Evaluación</a:t>
            </a:r>
            <a:r>
              <a:rPr lang="en-US" sz="2200" b="1" dirty="0"/>
              <a:t> de un </a:t>
            </a:r>
            <a:r>
              <a:rPr lang="en-US" sz="2200" b="1" dirty="0" err="1"/>
              <a:t>modelo</a:t>
            </a:r>
            <a:r>
              <a:rPr lang="en-US" sz="2200" b="1" dirty="0"/>
              <a:t> de </a:t>
            </a:r>
            <a:r>
              <a:rPr lang="en-US" sz="2200" b="1" dirty="0" err="1"/>
              <a:t>clasificación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46966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1404" y="1242764"/>
            <a:ext cx="10515600" cy="653806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Partición: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5217-DDED-4D61-9FAE-F4DA108479E7}" type="slidenum">
              <a:rPr lang="es-CO" smtClean="0"/>
              <a:t>17</a:t>
            </a:fld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4941278" y="2769577"/>
            <a:ext cx="1995853" cy="16601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941278" y="4613030"/>
            <a:ext cx="1995854" cy="4747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errar llave 6"/>
          <p:cNvSpPr/>
          <p:nvPr/>
        </p:nvSpPr>
        <p:spPr>
          <a:xfrm>
            <a:off x="7280031" y="2672863"/>
            <a:ext cx="316523" cy="17568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7933592" y="3582837"/>
            <a:ext cx="235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Partición para entrenar</a:t>
            </a:r>
          </a:p>
        </p:txBody>
      </p:sp>
      <p:sp>
        <p:nvSpPr>
          <p:cNvPr id="9" name="Cerrar llave 8"/>
          <p:cNvSpPr/>
          <p:nvPr/>
        </p:nvSpPr>
        <p:spPr>
          <a:xfrm>
            <a:off x="7280030" y="4613030"/>
            <a:ext cx="316523" cy="474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7925643" y="4665756"/>
            <a:ext cx="21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Partición para validar</a:t>
            </a:r>
          </a:p>
        </p:txBody>
      </p:sp>
      <p:sp>
        <p:nvSpPr>
          <p:cNvPr id="11" name="Abrir llave 10"/>
          <p:cNvSpPr/>
          <p:nvPr/>
        </p:nvSpPr>
        <p:spPr>
          <a:xfrm>
            <a:off x="3411415" y="2672862"/>
            <a:ext cx="597877" cy="32883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505755" y="4132357"/>
            <a:ext cx="273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Todos los datos disponibles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891ED03-6BD9-4B71-BB49-A5C6C701CBDD}"/>
              </a:ext>
            </a:extLst>
          </p:cNvPr>
          <p:cNvSpPr/>
          <p:nvPr/>
        </p:nvSpPr>
        <p:spPr>
          <a:xfrm>
            <a:off x="4941278" y="5377843"/>
            <a:ext cx="1995854" cy="47478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errar llave 15">
            <a:extLst>
              <a:ext uri="{FF2B5EF4-FFF2-40B4-BE49-F238E27FC236}">
                <a16:creationId xmlns:a16="http://schemas.microsoft.com/office/drawing/2014/main" id="{AE0B5DC5-DBE2-416E-83F7-D24E7C828BFD}"/>
              </a:ext>
            </a:extLst>
          </p:cNvPr>
          <p:cNvSpPr/>
          <p:nvPr/>
        </p:nvSpPr>
        <p:spPr>
          <a:xfrm>
            <a:off x="7280030" y="5401043"/>
            <a:ext cx="316523" cy="474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6227627-D1A8-4025-BDF2-ECD973F54DA3}"/>
              </a:ext>
            </a:extLst>
          </p:cNvPr>
          <p:cNvSpPr txBox="1"/>
          <p:nvPr/>
        </p:nvSpPr>
        <p:spPr>
          <a:xfrm>
            <a:off x="7925643" y="5453769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Partición para prueba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C24C0E30-0F00-DFAB-F6F8-C05522DF68B7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 err="1"/>
              <a:t>Evaluación</a:t>
            </a:r>
            <a:r>
              <a:rPr lang="en-US" sz="2200" b="1" dirty="0"/>
              <a:t> de un </a:t>
            </a:r>
            <a:r>
              <a:rPr lang="en-US" sz="2200" b="1" dirty="0" err="1"/>
              <a:t>modelo</a:t>
            </a:r>
            <a:r>
              <a:rPr lang="en-US" sz="2200" b="1" dirty="0"/>
              <a:t> de </a:t>
            </a:r>
            <a:r>
              <a:rPr lang="en-US" sz="2200" b="1" dirty="0" err="1"/>
              <a:t>clasificación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908290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5217-DDED-4D61-9FAE-F4DA108479E7}" type="slidenum">
              <a:rPr lang="es-CO" smtClean="0"/>
              <a:t>18</a:t>
            </a:fld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476693" y="1906869"/>
            <a:ext cx="1995853" cy="21189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76693" y="4175284"/>
            <a:ext cx="1995854" cy="8088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errar llave 6"/>
          <p:cNvSpPr/>
          <p:nvPr/>
        </p:nvSpPr>
        <p:spPr>
          <a:xfrm>
            <a:off x="2815446" y="1810154"/>
            <a:ext cx="316523" cy="22156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3469007" y="2720129"/>
            <a:ext cx="235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Partición para entrenar</a:t>
            </a:r>
          </a:p>
        </p:txBody>
      </p:sp>
      <p:sp>
        <p:nvSpPr>
          <p:cNvPr id="9" name="Cerrar llave 8"/>
          <p:cNvSpPr/>
          <p:nvPr/>
        </p:nvSpPr>
        <p:spPr>
          <a:xfrm>
            <a:off x="2815446" y="4225107"/>
            <a:ext cx="316523" cy="7590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3469006" y="4395064"/>
            <a:ext cx="21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Partición para validar</a:t>
            </a:r>
          </a:p>
        </p:txBody>
      </p:sp>
      <p:cxnSp>
        <p:nvCxnSpPr>
          <p:cNvPr id="14" name="Conector recto de flecha 13"/>
          <p:cNvCxnSpPr>
            <a:cxnSpLocks/>
          </p:cNvCxnSpPr>
          <p:nvPr/>
        </p:nvCxnSpPr>
        <p:spPr>
          <a:xfrm>
            <a:off x="5823754" y="4597561"/>
            <a:ext cx="1085977" cy="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7169103" y="4283605"/>
                <a:ext cx="3928961" cy="526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m:rPr>
                          <m:nor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val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datos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mal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clasificados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datos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de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validaci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103" y="4283605"/>
                <a:ext cx="3928961" cy="526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15">
            <a:extLst>
              <a:ext uri="{FF2B5EF4-FFF2-40B4-BE49-F238E27FC236}">
                <a16:creationId xmlns:a16="http://schemas.microsoft.com/office/drawing/2014/main" id="{F17187FE-6858-404B-98B4-6301C84CB973}"/>
              </a:ext>
            </a:extLst>
          </p:cNvPr>
          <p:cNvSpPr/>
          <p:nvPr/>
        </p:nvSpPr>
        <p:spPr>
          <a:xfrm>
            <a:off x="476692" y="5561061"/>
            <a:ext cx="1995854" cy="8088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errar llave 16">
            <a:extLst>
              <a:ext uri="{FF2B5EF4-FFF2-40B4-BE49-F238E27FC236}">
                <a16:creationId xmlns:a16="http://schemas.microsoft.com/office/drawing/2014/main" id="{64C9B0F1-8758-4EBB-843E-0A0E3279E924}"/>
              </a:ext>
            </a:extLst>
          </p:cNvPr>
          <p:cNvSpPr/>
          <p:nvPr/>
        </p:nvSpPr>
        <p:spPr>
          <a:xfrm>
            <a:off x="2815446" y="5610884"/>
            <a:ext cx="316523" cy="7590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46A9598-BED7-430D-9D46-15296136DC6C}"/>
              </a:ext>
            </a:extLst>
          </p:cNvPr>
          <p:cNvSpPr txBox="1"/>
          <p:nvPr/>
        </p:nvSpPr>
        <p:spPr>
          <a:xfrm>
            <a:off x="3469006" y="5780841"/>
            <a:ext cx="21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Partición para validar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0F68B5E-25F2-49A7-B07C-55855217661E}"/>
              </a:ext>
            </a:extLst>
          </p:cNvPr>
          <p:cNvCxnSpPr>
            <a:cxnSpLocks/>
          </p:cNvCxnSpPr>
          <p:nvPr/>
        </p:nvCxnSpPr>
        <p:spPr>
          <a:xfrm>
            <a:off x="5823754" y="5990418"/>
            <a:ext cx="1085977" cy="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E942670-A7B5-4615-9A51-78A7083B66AD}"/>
                  </a:ext>
                </a:extLst>
              </p:cNvPr>
              <p:cNvSpPr txBox="1"/>
              <p:nvPr/>
            </p:nvSpPr>
            <p:spPr>
              <a:xfrm>
                <a:off x="7133439" y="5703833"/>
                <a:ext cx="4340932" cy="573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m:rPr>
                          <m:nor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prueba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datos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mal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clasificados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datos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de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prueba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E942670-A7B5-4615-9A51-78A7083B6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439" y="5703833"/>
                <a:ext cx="4340932" cy="573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3">
            <a:extLst>
              <a:ext uri="{FF2B5EF4-FFF2-40B4-BE49-F238E27FC236}">
                <a16:creationId xmlns:a16="http://schemas.microsoft.com/office/drawing/2014/main" id="{91B65977-26AC-9F30-6E4B-B141A0769849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 err="1"/>
              <a:t>Evaluación</a:t>
            </a:r>
            <a:r>
              <a:rPr lang="en-US" sz="2200" b="1" dirty="0"/>
              <a:t> de un </a:t>
            </a:r>
            <a:r>
              <a:rPr lang="en-US" sz="2200" b="1" dirty="0" err="1"/>
              <a:t>modelo</a:t>
            </a:r>
            <a:r>
              <a:rPr lang="en-US" sz="2200" b="1" dirty="0"/>
              <a:t> de </a:t>
            </a:r>
            <a:r>
              <a:rPr lang="en-US" sz="2200" b="1" dirty="0" err="1"/>
              <a:t>clasificación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734610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5217-DDED-4D61-9FAE-F4DA108479E7}" type="slidenum">
              <a:rPr lang="es-CO" smtClean="0"/>
              <a:t>19</a:t>
            </a:fld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476693" y="1906869"/>
            <a:ext cx="1995853" cy="21189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76693" y="4175284"/>
            <a:ext cx="1995854" cy="8088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errar llave 6"/>
          <p:cNvSpPr/>
          <p:nvPr/>
        </p:nvSpPr>
        <p:spPr>
          <a:xfrm>
            <a:off x="2815446" y="1810154"/>
            <a:ext cx="316523" cy="22156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3469007" y="2720129"/>
            <a:ext cx="235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Partición para entrenar</a:t>
            </a:r>
          </a:p>
        </p:txBody>
      </p:sp>
      <p:sp>
        <p:nvSpPr>
          <p:cNvPr id="9" name="Cerrar llave 8"/>
          <p:cNvSpPr/>
          <p:nvPr/>
        </p:nvSpPr>
        <p:spPr>
          <a:xfrm>
            <a:off x="2815446" y="4225107"/>
            <a:ext cx="316523" cy="7590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3469006" y="4395064"/>
            <a:ext cx="21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Partición para validar</a:t>
            </a:r>
          </a:p>
        </p:txBody>
      </p:sp>
      <p:cxnSp>
        <p:nvCxnSpPr>
          <p:cNvPr id="14" name="Conector recto de flecha 13"/>
          <p:cNvCxnSpPr>
            <a:cxnSpLocks/>
          </p:cNvCxnSpPr>
          <p:nvPr/>
        </p:nvCxnSpPr>
        <p:spPr>
          <a:xfrm>
            <a:off x="5823754" y="4597561"/>
            <a:ext cx="1085977" cy="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7169103" y="4283605"/>
                <a:ext cx="3928961" cy="526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m:rPr>
                          <m:nor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val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datos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mal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clasificados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datos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de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validaci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103" y="4283605"/>
                <a:ext cx="3928961" cy="526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96214DA9-A1EC-4FBD-98DC-DE1B585C76BA}"/>
              </a:ext>
            </a:extLst>
          </p:cNvPr>
          <p:cNvSpPr txBox="1"/>
          <p:nvPr/>
        </p:nvSpPr>
        <p:spPr>
          <a:xfrm>
            <a:off x="6815470" y="2204709"/>
            <a:ext cx="535596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Estos dos conjuntos nos sirven para determinar los 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hiper</a:t>
            </a: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parámetros del modelo.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17187FE-6858-404B-98B4-6301C84CB973}"/>
              </a:ext>
            </a:extLst>
          </p:cNvPr>
          <p:cNvSpPr/>
          <p:nvPr/>
        </p:nvSpPr>
        <p:spPr>
          <a:xfrm>
            <a:off x="476692" y="5561061"/>
            <a:ext cx="1995854" cy="8088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errar llave 16">
            <a:extLst>
              <a:ext uri="{FF2B5EF4-FFF2-40B4-BE49-F238E27FC236}">
                <a16:creationId xmlns:a16="http://schemas.microsoft.com/office/drawing/2014/main" id="{64C9B0F1-8758-4EBB-843E-0A0E3279E924}"/>
              </a:ext>
            </a:extLst>
          </p:cNvPr>
          <p:cNvSpPr/>
          <p:nvPr/>
        </p:nvSpPr>
        <p:spPr>
          <a:xfrm>
            <a:off x="2815446" y="5610884"/>
            <a:ext cx="316523" cy="7590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46A9598-BED7-430D-9D46-15296136DC6C}"/>
              </a:ext>
            </a:extLst>
          </p:cNvPr>
          <p:cNvSpPr txBox="1"/>
          <p:nvPr/>
        </p:nvSpPr>
        <p:spPr>
          <a:xfrm>
            <a:off x="3469006" y="5780841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Partición para prueba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0F68B5E-25F2-49A7-B07C-55855217661E}"/>
              </a:ext>
            </a:extLst>
          </p:cNvPr>
          <p:cNvCxnSpPr>
            <a:cxnSpLocks/>
          </p:cNvCxnSpPr>
          <p:nvPr/>
        </p:nvCxnSpPr>
        <p:spPr>
          <a:xfrm>
            <a:off x="5823754" y="5990418"/>
            <a:ext cx="1085977" cy="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E942670-A7B5-4615-9A51-78A7083B66AD}"/>
                  </a:ext>
                </a:extLst>
              </p:cNvPr>
              <p:cNvSpPr txBox="1"/>
              <p:nvPr/>
            </p:nvSpPr>
            <p:spPr>
              <a:xfrm>
                <a:off x="7133439" y="5703833"/>
                <a:ext cx="4340932" cy="573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m:rPr>
                          <m:nor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prueba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datos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mal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clasificados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datos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de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prueba</m:t>
                          </m:r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E942670-A7B5-4615-9A51-78A7083B6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439" y="5703833"/>
                <a:ext cx="4340932" cy="573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5A5EEE3E-BF2E-46CB-98B4-1B5AB188D8D8}"/>
              </a:ext>
            </a:extLst>
          </p:cNvPr>
          <p:cNvSpPr/>
          <p:nvPr/>
        </p:nvSpPr>
        <p:spPr>
          <a:xfrm>
            <a:off x="143938" y="1556377"/>
            <a:ext cx="11466815" cy="3745246"/>
          </a:xfrm>
          <a:custGeom>
            <a:avLst/>
            <a:gdLst>
              <a:gd name="connsiteX0" fmla="*/ 550541 w 11466815"/>
              <a:gd name="connsiteY0" fmla="*/ 0 h 3745246"/>
              <a:gd name="connsiteX1" fmla="*/ 2752640 w 11466815"/>
              <a:gd name="connsiteY1" fmla="*/ 0 h 3745246"/>
              <a:gd name="connsiteX2" fmla="*/ 3303181 w 11466815"/>
              <a:gd name="connsiteY2" fmla="*/ 550541 h 3745246"/>
              <a:gd name="connsiteX3" fmla="*/ 3303181 w 11466815"/>
              <a:gd name="connsiteY3" fmla="*/ 2254643 h 3745246"/>
              <a:gd name="connsiteX4" fmla="*/ 11218376 w 11466815"/>
              <a:gd name="connsiteY4" fmla="*/ 2254643 h 3745246"/>
              <a:gd name="connsiteX5" fmla="*/ 11466815 w 11466815"/>
              <a:gd name="connsiteY5" fmla="*/ 2503082 h 3745246"/>
              <a:gd name="connsiteX6" fmla="*/ 11466815 w 11466815"/>
              <a:gd name="connsiteY6" fmla="*/ 3496807 h 3745246"/>
              <a:gd name="connsiteX7" fmla="*/ 11218376 w 11466815"/>
              <a:gd name="connsiteY7" fmla="*/ 3745246 h 3745246"/>
              <a:gd name="connsiteX8" fmla="*/ 370315 w 11466815"/>
              <a:gd name="connsiteY8" fmla="*/ 3745246 h 3745246"/>
              <a:gd name="connsiteX9" fmla="*/ 121876 w 11466815"/>
              <a:gd name="connsiteY9" fmla="*/ 3496807 h 3745246"/>
              <a:gd name="connsiteX10" fmla="*/ 121876 w 11466815"/>
              <a:gd name="connsiteY10" fmla="*/ 3469175 h 3745246"/>
              <a:gd name="connsiteX11" fmla="*/ 94024 w 11466815"/>
              <a:gd name="connsiteY11" fmla="*/ 3435418 h 3745246"/>
              <a:gd name="connsiteX12" fmla="*/ 0 w 11466815"/>
              <a:gd name="connsiteY12" fmla="*/ 3127605 h 3745246"/>
              <a:gd name="connsiteX13" fmla="*/ 0 w 11466815"/>
              <a:gd name="connsiteY13" fmla="*/ 550541 h 3745246"/>
              <a:gd name="connsiteX14" fmla="*/ 550541 w 11466815"/>
              <a:gd name="connsiteY14" fmla="*/ 0 h 3745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66815" h="3745246">
                <a:moveTo>
                  <a:pt x="550541" y="0"/>
                </a:moveTo>
                <a:lnTo>
                  <a:pt x="2752640" y="0"/>
                </a:lnTo>
                <a:cubicBezTo>
                  <a:pt x="3056695" y="0"/>
                  <a:pt x="3303181" y="246486"/>
                  <a:pt x="3303181" y="550541"/>
                </a:cubicBezTo>
                <a:lnTo>
                  <a:pt x="3303181" y="2254643"/>
                </a:lnTo>
                <a:lnTo>
                  <a:pt x="11218376" y="2254643"/>
                </a:lnTo>
                <a:cubicBezTo>
                  <a:pt x="11355585" y="2254643"/>
                  <a:pt x="11466815" y="2365873"/>
                  <a:pt x="11466815" y="2503082"/>
                </a:cubicBezTo>
                <a:lnTo>
                  <a:pt x="11466815" y="3496807"/>
                </a:lnTo>
                <a:cubicBezTo>
                  <a:pt x="11466815" y="3634016"/>
                  <a:pt x="11355585" y="3745246"/>
                  <a:pt x="11218376" y="3745246"/>
                </a:cubicBezTo>
                <a:lnTo>
                  <a:pt x="370315" y="3745246"/>
                </a:lnTo>
                <a:cubicBezTo>
                  <a:pt x="233106" y="3745246"/>
                  <a:pt x="121876" y="3634016"/>
                  <a:pt x="121876" y="3496807"/>
                </a:cubicBezTo>
                <a:lnTo>
                  <a:pt x="121876" y="3469175"/>
                </a:lnTo>
                <a:lnTo>
                  <a:pt x="94024" y="3435418"/>
                </a:lnTo>
                <a:cubicBezTo>
                  <a:pt x="34662" y="3347551"/>
                  <a:pt x="0" y="3241626"/>
                  <a:pt x="0" y="3127605"/>
                </a:cubicBezTo>
                <a:lnTo>
                  <a:pt x="0" y="550541"/>
                </a:lnTo>
                <a:cubicBezTo>
                  <a:pt x="0" y="246486"/>
                  <a:pt x="246486" y="0"/>
                  <a:pt x="550541" y="0"/>
                </a:cubicBezTo>
                <a:close/>
              </a:path>
            </a:pathLst>
          </a:cu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6FA4B2B-8602-4D77-A5E0-8EBE634753EB}"/>
              </a:ext>
            </a:extLst>
          </p:cNvPr>
          <p:cNvCxnSpPr/>
          <p:nvPr/>
        </p:nvCxnSpPr>
        <p:spPr>
          <a:xfrm flipV="1">
            <a:off x="6815470" y="2901691"/>
            <a:ext cx="542260" cy="723609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F233A085-2751-6F5D-95AD-C92C0A017CB8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 err="1"/>
              <a:t>Evaluación</a:t>
            </a:r>
            <a:r>
              <a:rPr lang="en-US" sz="2200" b="1" dirty="0"/>
              <a:t> de un </a:t>
            </a:r>
            <a:r>
              <a:rPr lang="en-US" sz="2200" b="1" dirty="0" err="1"/>
              <a:t>modelo</a:t>
            </a:r>
            <a:r>
              <a:rPr lang="en-US" sz="2200" b="1" dirty="0"/>
              <a:t> de </a:t>
            </a:r>
            <a:r>
              <a:rPr lang="en-US" sz="2200" b="1" dirty="0" err="1"/>
              <a:t>clasificación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78378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47 Conector recto">
            <a:extLst>
              <a:ext uri="{FF2B5EF4-FFF2-40B4-BE49-F238E27FC236}">
                <a16:creationId xmlns:a16="http://schemas.microsoft.com/office/drawing/2014/main" id="{2260E002-D2C3-FB06-1F4D-92EDC0F5C679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8876861" y="4045626"/>
            <a:ext cx="0" cy="7997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65">
            <a:extLst>
              <a:ext uri="{FF2B5EF4-FFF2-40B4-BE49-F238E27FC236}">
                <a16:creationId xmlns:a16="http://schemas.microsoft.com/office/drawing/2014/main" id="{E6942E94-C459-E102-3B5B-7A605CBE19E9}"/>
              </a:ext>
            </a:extLst>
          </p:cNvPr>
          <p:cNvGrpSpPr/>
          <p:nvPr/>
        </p:nvGrpSpPr>
        <p:grpSpPr>
          <a:xfrm>
            <a:off x="354944" y="1955069"/>
            <a:ext cx="8372597" cy="773257"/>
            <a:chOff x="191352" y="1622981"/>
            <a:chExt cx="8372597" cy="773257"/>
          </a:xfrm>
        </p:grpSpPr>
        <p:grpSp>
          <p:nvGrpSpPr>
            <p:cNvPr id="5" name="Group 53">
              <a:extLst>
                <a:ext uri="{FF2B5EF4-FFF2-40B4-BE49-F238E27FC236}">
                  <a16:creationId xmlns:a16="http://schemas.microsoft.com/office/drawing/2014/main" id="{F1049404-CCA9-142A-504C-69CA4C7863F6}"/>
                </a:ext>
              </a:extLst>
            </p:cNvPr>
            <p:cNvGrpSpPr/>
            <p:nvPr/>
          </p:nvGrpSpPr>
          <p:grpSpPr>
            <a:xfrm>
              <a:off x="191352" y="1622981"/>
              <a:ext cx="1526059" cy="773257"/>
              <a:chOff x="1612198" y="4104607"/>
              <a:chExt cx="1526059" cy="773257"/>
            </a:xfrm>
          </p:grpSpPr>
          <p:sp>
            <p:nvSpPr>
              <p:cNvPr id="15" name="Rectangle 54">
                <a:extLst>
                  <a:ext uri="{FF2B5EF4-FFF2-40B4-BE49-F238E27FC236}">
                    <a16:creationId xmlns:a16="http://schemas.microsoft.com/office/drawing/2014/main" id="{22B12318-1335-8178-076C-886CF911E028}"/>
                  </a:ext>
                </a:extLst>
              </p:cNvPr>
              <p:cNvSpPr/>
              <p:nvPr/>
            </p:nvSpPr>
            <p:spPr>
              <a:xfrm>
                <a:off x="1612198" y="4323866"/>
                <a:ext cx="1503821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Análisis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estadístico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propuesto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por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Thomas Bayes</a:t>
                </a:r>
              </a:p>
            </p:txBody>
          </p:sp>
          <p:sp>
            <p:nvSpPr>
              <p:cNvPr id="16" name="Rectangle 55">
                <a:extLst>
                  <a:ext uri="{FF2B5EF4-FFF2-40B4-BE49-F238E27FC236}">
                    <a16:creationId xmlns:a16="http://schemas.microsoft.com/office/drawing/2014/main" id="{B623D421-92CB-FB7A-84CF-2965A7813DDA}"/>
                  </a:ext>
                </a:extLst>
              </p:cNvPr>
              <p:cNvSpPr/>
              <p:nvPr/>
            </p:nvSpPr>
            <p:spPr>
              <a:xfrm>
                <a:off x="1612198" y="4104607"/>
                <a:ext cx="15260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err="1"/>
                  <a:t>Teorema</a:t>
                </a:r>
                <a:r>
                  <a:rPr lang="en-US" sz="1400" b="1" dirty="0"/>
                  <a:t> de Bayes</a:t>
                </a:r>
              </a:p>
            </p:txBody>
          </p:sp>
        </p:grpSp>
        <p:grpSp>
          <p:nvGrpSpPr>
            <p:cNvPr id="6" name="Group 56">
              <a:extLst>
                <a:ext uri="{FF2B5EF4-FFF2-40B4-BE49-F238E27FC236}">
                  <a16:creationId xmlns:a16="http://schemas.microsoft.com/office/drawing/2014/main" id="{75D5BBAD-9D87-EF5A-A865-3A8F8C6F9F2C}"/>
                </a:ext>
              </a:extLst>
            </p:cNvPr>
            <p:cNvGrpSpPr/>
            <p:nvPr/>
          </p:nvGrpSpPr>
          <p:grpSpPr>
            <a:xfrm>
              <a:off x="2752288" y="1629725"/>
              <a:ext cx="1503823" cy="581847"/>
              <a:chOff x="2015078" y="4111351"/>
              <a:chExt cx="1503823" cy="581847"/>
            </a:xfrm>
          </p:grpSpPr>
          <p:sp>
            <p:nvSpPr>
              <p:cNvPr id="13" name="Rectangle 57">
                <a:extLst>
                  <a:ext uri="{FF2B5EF4-FFF2-40B4-BE49-F238E27FC236}">
                    <a16:creationId xmlns:a16="http://schemas.microsoft.com/office/drawing/2014/main" id="{C1F9A71A-EB9D-E9D7-BEBD-09A0787AE370}"/>
                  </a:ext>
                </a:extLst>
              </p:cNvPr>
              <p:cNvSpPr/>
              <p:nvPr/>
            </p:nvSpPr>
            <p:spPr>
              <a:xfrm>
                <a:off x="2015080" y="4323866"/>
                <a:ext cx="15038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McCullogh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y Pitts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proponen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el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modelo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del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perceptrón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" name="Rectangle 58">
                <a:extLst>
                  <a:ext uri="{FF2B5EF4-FFF2-40B4-BE49-F238E27FC236}">
                    <a16:creationId xmlns:a16="http://schemas.microsoft.com/office/drawing/2014/main" id="{3028A038-924D-84C5-1EF9-5457B79504D9}"/>
                  </a:ext>
                </a:extLst>
              </p:cNvPr>
              <p:cNvSpPr/>
              <p:nvPr/>
            </p:nvSpPr>
            <p:spPr>
              <a:xfrm>
                <a:off x="2015078" y="4111351"/>
                <a:ext cx="10066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err="1"/>
                  <a:t>Perceptrón</a:t>
                </a:r>
                <a:endParaRPr lang="en-US" sz="1400" b="1" dirty="0"/>
              </a:p>
            </p:txBody>
          </p:sp>
        </p:grpSp>
        <p:grpSp>
          <p:nvGrpSpPr>
            <p:cNvPr id="7" name="Group 59">
              <a:extLst>
                <a:ext uri="{FF2B5EF4-FFF2-40B4-BE49-F238E27FC236}">
                  <a16:creationId xmlns:a16="http://schemas.microsoft.com/office/drawing/2014/main" id="{38F1E375-655D-AB9C-067C-1CABA2A66662}"/>
                </a:ext>
              </a:extLst>
            </p:cNvPr>
            <p:cNvGrpSpPr/>
            <p:nvPr/>
          </p:nvGrpSpPr>
          <p:grpSpPr>
            <a:xfrm>
              <a:off x="4902488" y="1629725"/>
              <a:ext cx="1503823" cy="720346"/>
              <a:chOff x="2015078" y="4111351"/>
              <a:chExt cx="1503823" cy="720346"/>
            </a:xfrm>
          </p:grpSpPr>
          <p:sp>
            <p:nvSpPr>
              <p:cNvPr id="11" name="Rectangle 60">
                <a:extLst>
                  <a:ext uri="{FF2B5EF4-FFF2-40B4-BE49-F238E27FC236}">
                    <a16:creationId xmlns:a16="http://schemas.microsoft.com/office/drawing/2014/main" id="{DFBB5ADA-7EAE-634E-F31E-767688E608B0}"/>
                  </a:ext>
                </a:extLst>
              </p:cNvPr>
              <p:cNvSpPr/>
              <p:nvPr/>
            </p:nvSpPr>
            <p:spPr>
              <a:xfrm>
                <a:off x="2015080" y="4323866"/>
                <a:ext cx="1503821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Vapnik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and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Chervonenkis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inventan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la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máquina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soporte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vectorial</a:t>
                </a:r>
              </a:p>
            </p:txBody>
          </p:sp>
          <p:sp>
            <p:nvSpPr>
              <p:cNvPr id="12" name="Rectangle 61">
                <a:extLst>
                  <a:ext uri="{FF2B5EF4-FFF2-40B4-BE49-F238E27FC236}">
                    <a16:creationId xmlns:a16="http://schemas.microsoft.com/office/drawing/2014/main" id="{9576C2C7-0504-1735-741C-4F7917701D8B}"/>
                  </a:ext>
                </a:extLst>
              </p:cNvPr>
              <p:cNvSpPr/>
              <p:nvPr/>
            </p:nvSpPr>
            <p:spPr>
              <a:xfrm>
                <a:off x="2015078" y="4111351"/>
                <a:ext cx="5306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SVM</a:t>
                </a:r>
              </a:p>
            </p:txBody>
          </p:sp>
        </p:grpSp>
        <p:grpSp>
          <p:nvGrpSpPr>
            <p:cNvPr id="8" name="Group 62">
              <a:extLst>
                <a:ext uri="{FF2B5EF4-FFF2-40B4-BE49-F238E27FC236}">
                  <a16:creationId xmlns:a16="http://schemas.microsoft.com/office/drawing/2014/main" id="{21A61BF7-85AC-0116-048A-4024829534DF}"/>
                </a:ext>
              </a:extLst>
            </p:cNvPr>
            <p:cNvGrpSpPr/>
            <p:nvPr/>
          </p:nvGrpSpPr>
          <p:grpSpPr>
            <a:xfrm>
              <a:off x="7060126" y="1629725"/>
              <a:ext cx="1503823" cy="766513"/>
              <a:chOff x="2015078" y="4111351"/>
              <a:chExt cx="1503823" cy="766513"/>
            </a:xfrm>
          </p:grpSpPr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36F51F22-8C9D-6016-7950-9B6388221F44}"/>
                  </a:ext>
                </a:extLst>
              </p:cNvPr>
              <p:cNvSpPr/>
              <p:nvPr/>
            </p:nvSpPr>
            <p:spPr>
              <a:xfrm>
                <a:off x="2015080" y="4323866"/>
                <a:ext cx="1503821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Boser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Isabelle Guyon y 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Vapnik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proponen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el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truco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del kernel para SVMs</a:t>
                </a:r>
              </a:p>
            </p:txBody>
          </p:sp>
          <p:sp>
            <p:nvSpPr>
              <p:cNvPr id="10" name="Rectangle 64">
                <a:extLst>
                  <a:ext uri="{FF2B5EF4-FFF2-40B4-BE49-F238E27FC236}">
                    <a16:creationId xmlns:a16="http://schemas.microsoft.com/office/drawing/2014/main" id="{6B823C21-5DD7-60C5-83D0-420AB528473D}"/>
                  </a:ext>
                </a:extLst>
              </p:cNvPr>
              <p:cNvSpPr/>
              <p:nvPr/>
            </p:nvSpPr>
            <p:spPr>
              <a:xfrm>
                <a:off x="2015078" y="4111351"/>
                <a:ext cx="13718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err="1"/>
                  <a:t>Truco</a:t>
                </a:r>
                <a:r>
                  <a:rPr lang="en-US" sz="1400" b="1" dirty="0"/>
                  <a:t> del kernel</a:t>
                </a:r>
              </a:p>
            </p:txBody>
          </p:sp>
        </p:grpSp>
      </p:grpSp>
      <p:grpSp>
        <p:nvGrpSpPr>
          <p:cNvPr id="17" name="Group 66">
            <a:extLst>
              <a:ext uri="{FF2B5EF4-FFF2-40B4-BE49-F238E27FC236}">
                <a16:creationId xmlns:a16="http://schemas.microsoft.com/office/drawing/2014/main" id="{11E97D5C-9A0D-5FDC-C768-494D3E7C0D4E}"/>
              </a:ext>
            </a:extLst>
          </p:cNvPr>
          <p:cNvGrpSpPr/>
          <p:nvPr/>
        </p:nvGrpSpPr>
        <p:grpSpPr>
          <a:xfrm>
            <a:off x="1872702" y="5121043"/>
            <a:ext cx="5973704" cy="1292297"/>
            <a:chOff x="594232" y="1629725"/>
            <a:chExt cx="5973704" cy="1292297"/>
          </a:xfrm>
        </p:grpSpPr>
        <p:grpSp>
          <p:nvGrpSpPr>
            <p:cNvPr id="18" name="Group 67">
              <a:extLst>
                <a:ext uri="{FF2B5EF4-FFF2-40B4-BE49-F238E27FC236}">
                  <a16:creationId xmlns:a16="http://schemas.microsoft.com/office/drawing/2014/main" id="{C10A69CE-0361-5B10-31A5-D88D988972BE}"/>
                </a:ext>
              </a:extLst>
            </p:cNvPr>
            <p:cNvGrpSpPr/>
            <p:nvPr/>
          </p:nvGrpSpPr>
          <p:grpSpPr>
            <a:xfrm>
              <a:off x="594232" y="1629725"/>
              <a:ext cx="1668405" cy="920401"/>
              <a:chOff x="2015078" y="4111351"/>
              <a:chExt cx="1668405" cy="920401"/>
            </a:xfrm>
          </p:grpSpPr>
          <p:sp>
            <p:nvSpPr>
              <p:cNvPr id="25" name="Rectangle 77">
                <a:extLst>
                  <a:ext uri="{FF2B5EF4-FFF2-40B4-BE49-F238E27FC236}">
                    <a16:creationId xmlns:a16="http://schemas.microsoft.com/office/drawing/2014/main" id="{D4438047-5AEA-EDB5-240F-45D1EF89FFDD}"/>
                  </a:ext>
                </a:extLst>
              </p:cNvPr>
              <p:cNvSpPr/>
              <p:nvPr/>
            </p:nvSpPr>
            <p:spPr>
              <a:xfrm>
                <a:off x="2015080" y="4323866"/>
                <a:ext cx="150382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Ronald Fisher propone un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discriminante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lineal con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aplicaciones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eugenesia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" name="Rectangle 78">
                <a:extLst>
                  <a:ext uri="{FF2B5EF4-FFF2-40B4-BE49-F238E27FC236}">
                    <a16:creationId xmlns:a16="http://schemas.microsoft.com/office/drawing/2014/main" id="{36BF6292-5578-4B41-F8F6-A28901A0DCC8}"/>
                  </a:ext>
                </a:extLst>
              </p:cNvPr>
              <p:cNvSpPr/>
              <p:nvPr/>
            </p:nvSpPr>
            <p:spPr>
              <a:xfrm>
                <a:off x="2015078" y="4111351"/>
                <a:ext cx="16684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err="1"/>
                  <a:t>Discriminante</a:t>
                </a:r>
                <a:r>
                  <a:rPr lang="en-US" sz="1400" b="1" dirty="0"/>
                  <a:t> lineal</a:t>
                </a:r>
              </a:p>
            </p:txBody>
          </p:sp>
        </p:grpSp>
        <p:grpSp>
          <p:nvGrpSpPr>
            <p:cNvPr id="19" name="Group 68">
              <a:extLst>
                <a:ext uri="{FF2B5EF4-FFF2-40B4-BE49-F238E27FC236}">
                  <a16:creationId xmlns:a16="http://schemas.microsoft.com/office/drawing/2014/main" id="{E43D8659-3C8D-65B1-33B4-ACF6AF6DD943}"/>
                </a:ext>
              </a:extLst>
            </p:cNvPr>
            <p:cNvGrpSpPr/>
            <p:nvPr/>
          </p:nvGrpSpPr>
          <p:grpSpPr>
            <a:xfrm>
              <a:off x="2752288" y="1629725"/>
              <a:ext cx="1570045" cy="766513"/>
              <a:chOff x="2015078" y="4111351"/>
              <a:chExt cx="1570045" cy="766513"/>
            </a:xfrm>
          </p:grpSpPr>
          <p:sp>
            <p:nvSpPr>
              <p:cNvPr id="23" name="Rectangle 75">
                <a:extLst>
                  <a:ext uri="{FF2B5EF4-FFF2-40B4-BE49-F238E27FC236}">
                    <a16:creationId xmlns:a16="http://schemas.microsoft.com/office/drawing/2014/main" id="{3B6AB508-52C3-C82B-991A-091C12CAFC71}"/>
                  </a:ext>
                </a:extLst>
              </p:cNvPr>
              <p:cNvSpPr/>
              <p:nvPr/>
            </p:nvSpPr>
            <p:spPr>
              <a:xfrm>
                <a:off x="2015080" y="4323866"/>
                <a:ext cx="1503821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Berkson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y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después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Cox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proponen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el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modelo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regresión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logística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Rectangle 76">
                <a:extLst>
                  <a:ext uri="{FF2B5EF4-FFF2-40B4-BE49-F238E27FC236}">
                    <a16:creationId xmlns:a16="http://schemas.microsoft.com/office/drawing/2014/main" id="{4BBFCCF0-D956-AAD0-AF79-F64971038FF1}"/>
                  </a:ext>
                </a:extLst>
              </p:cNvPr>
              <p:cNvSpPr/>
              <p:nvPr/>
            </p:nvSpPr>
            <p:spPr>
              <a:xfrm>
                <a:off x="2015078" y="4111351"/>
                <a:ext cx="15700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err="1"/>
                  <a:t>Regresión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logística</a:t>
                </a:r>
                <a:endParaRPr lang="en-US" sz="1400" b="1" dirty="0"/>
              </a:p>
            </p:txBody>
          </p:sp>
        </p:grpSp>
        <p:grpSp>
          <p:nvGrpSpPr>
            <p:cNvPr id="20" name="Group 69">
              <a:extLst>
                <a:ext uri="{FF2B5EF4-FFF2-40B4-BE49-F238E27FC236}">
                  <a16:creationId xmlns:a16="http://schemas.microsoft.com/office/drawing/2014/main" id="{75762352-424A-92E3-7AAB-978526381B49}"/>
                </a:ext>
              </a:extLst>
            </p:cNvPr>
            <p:cNvGrpSpPr/>
            <p:nvPr/>
          </p:nvGrpSpPr>
          <p:grpSpPr>
            <a:xfrm>
              <a:off x="4902488" y="1629726"/>
              <a:ext cx="1665448" cy="1292296"/>
              <a:chOff x="2015078" y="4111352"/>
              <a:chExt cx="1665448" cy="1292296"/>
            </a:xfrm>
          </p:grpSpPr>
          <p:sp>
            <p:nvSpPr>
              <p:cNvPr id="21" name="Rectangle 73">
                <a:extLst>
                  <a:ext uri="{FF2B5EF4-FFF2-40B4-BE49-F238E27FC236}">
                    <a16:creationId xmlns:a16="http://schemas.microsoft.com/office/drawing/2014/main" id="{A2A02739-8A13-D06B-56E3-288123D6B0F5}"/>
                  </a:ext>
                </a:extLst>
              </p:cNvPr>
              <p:cNvSpPr/>
              <p:nvPr/>
            </p:nvSpPr>
            <p:spPr>
              <a:xfrm>
                <a:off x="2022936" y="4480318"/>
                <a:ext cx="150382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Quilan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propone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el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ID3 y C4,5</a:t>
                </a:r>
              </a:p>
              <a:p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 Hinton,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Rumelhart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y Williams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proponen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el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algoritmo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backpropagation</a:t>
                </a:r>
              </a:p>
            </p:txBody>
          </p:sp>
          <p:sp>
            <p:nvSpPr>
              <p:cNvPr id="22" name="Rectangle 74">
                <a:extLst>
                  <a:ext uri="{FF2B5EF4-FFF2-40B4-BE49-F238E27FC236}">
                    <a16:creationId xmlns:a16="http://schemas.microsoft.com/office/drawing/2014/main" id="{1A29B612-2391-B71F-3888-9214FE5E8AEE}"/>
                  </a:ext>
                </a:extLst>
              </p:cNvPr>
              <p:cNvSpPr/>
              <p:nvPr/>
            </p:nvSpPr>
            <p:spPr>
              <a:xfrm>
                <a:off x="2015078" y="4111352"/>
                <a:ext cx="166544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 err="1"/>
                  <a:t>Árboles</a:t>
                </a:r>
                <a:r>
                  <a:rPr lang="en-US" sz="1100" b="1" dirty="0"/>
                  <a:t> de decision y perceptron </a:t>
                </a:r>
                <a:r>
                  <a:rPr lang="en-US" sz="1100" b="1" dirty="0" err="1"/>
                  <a:t>multicapa</a:t>
                </a:r>
                <a:endParaRPr lang="en-US" sz="1100" b="1" dirty="0"/>
              </a:p>
            </p:txBody>
          </p:sp>
        </p:grpSp>
      </p:grpSp>
      <p:grpSp>
        <p:nvGrpSpPr>
          <p:cNvPr id="27" name="Group 88">
            <a:extLst>
              <a:ext uri="{FF2B5EF4-FFF2-40B4-BE49-F238E27FC236}">
                <a16:creationId xmlns:a16="http://schemas.microsoft.com/office/drawing/2014/main" id="{8578B5D5-C10A-D7F2-23D1-C9FB01009BBB}"/>
              </a:ext>
            </a:extLst>
          </p:cNvPr>
          <p:cNvGrpSpPr/>
          <p:nvPr/>
        </p:nvGrpSpPr>
        <p:grpSpPr>
          <a:xfrm>
            <a:off x="297733" y="3095137"/>
            <a:ext cx="11544169" cy="1799840"/>
            <a:chOff x="257513" y="2853126"/>
            <a:chExt cx="11544169" cy="1799840"/>
          </a:xfrm>
        </p:grpSpPr>
        <p:grpSp>
          <p:nvGrpSpPr>
            <p:cNvPr id="28" name="1 Grupo">
              <a:extLst>
                <a:ext uri="{FF2B5EF4-FFF2-40B4-BE49-F238E27FC236}">
                  <a16:creationId xmlns:a16="http://schemas.microsoft.com/office/drawing/2014/main" id="{998DEB1D-8AC2-AC9E-1108-C88309E8A579}"/>
                </a:ext>
              </a:extLst>
            </p:cNvPr>
            <p:cNvGrpSpPr/>
            <p:nvPr/>
          </p:nvGrpSpPr>
          <p:grpSpPr>
            <a:xfrm>
              <a:off x="257513" y="3704665"/>
              <a:ext cx="11544169" cy="85149"/>
              <a:chOff x="467544" y="2597889"/>
              <a:chExt cx="10982123" cy="81000"/>
            </a:xfrm>
          </p:grpSpPr>
          <p:cxnSp>
            <p:nvCxnSpPr>
              <p:cNvPr id="57" name="18 Conector recto">
                <a:extLst>
                  <a:ext uri="{FF2B5EF4-FFF2-40B4-BE49-F238E27FC236}">
                    <a16:creationId xmlns:a16="http://schemas.microsoft.com/office/drawing/2014/main" id="{1E77A27A-7BE1-FFD4-A9EF-1E24FB00C6D1}"/>
                  </a:ext>
                </a:extLst>
              </p:cNvPr>
              <p:cNvCxnSpPr>
                <a:cxnSpLocks/>
                <a:stCxn id="59" idx="6"/>
                <a:endCxn id="89" idx="2"/>
              </p:cNvCxnSpPr>
              <p:nvPr/>
            </p:nvCxnSpPr>
            <p:spPr>
              <a:xfrm>
                <a:off x="548555" y="2638389"/>
                <a:ext cx="1090111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23 Elipse">
                <a:extLst>
                  <a:ext uri="{FF2B5EF4-FFF2-40B4-BE49-F238E27FC236}">
                    <a16:creationId xmlns:a16="http://schemas.microsoft.com/office/drawing/2014/main" id="{FACAB75D-7B19-05F9-B3DF-AD848F993CEC}"/>
                  </a:ext>
                </a:extLst>
              </p:cNvPr>
              <p:cNvSpPr/>
              <p:nvPr/>
            </p:nvSpPr>
            <p:spPr>
              <a:xfrm>
                <a:off x="8595394" y="2597889"/>
                <a:ext cx="81011" cy="81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200">
                  <a:solidFill>
                    <a:schemeClr val="tx1"/>
                  </a:solidFill>
                  <a:latin typeface="Trebuchet MS" panose="020B0603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9" name="24 Elipse">
                <a:extLst>
                  <a:ext uri="{FF2B5EF4-FFF2-40B4-BE49-F238E27FC236}">
                    <a16:creationId xmlns:a16="http://schemas.microsoft.com/office/drawing/2014/main" id="{2490792C-8161-CE96-6F5E-398734BB7A1F}"/>
                  </a:ext>
                </a:extLst>
              </p:cNvPr>
              <p:cNvSpPr/>
              <p:nvPr/>
            </p:nvSpPr>
            <p:spPr>
              <a:xfrm>
                <a:off x="467544" y="2597889"/>
                <a:ext cx="81011" cy="81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200">
                  <a:solidFill>
                    <a:schemeClr val="tx1"/>
                  </a:solidFill>
                  <a:latin typeface="Trebuchet MS" panose="020B0603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9" name="2 Grupo">
              <a:extLst>
                <a:ext uri="{FF2B5EF4-FFF2-40B4-BE49-F238E27FC236}">
                  <a16:creationId xmlns:a16="http://schemas.microsoft.com/office/drawing/2014/main" id="{844F49A5-7050-EC55-5538-A0D6C0555BE6}"/>
                </a:ext>
              </a:extLst>
            </p:cNvPr>
            <p:cNvGrpSpPr/>
            <p:nvPr/>
          </p:nvGrpSpPr>
          <p:grpSpPr>
            <a:xfrm>
              <a:off x="759345" y="2853126"/>
              <a:ext cx="141927" cy="965113"/>
              <a:chOff x="944950" y="1787812"/>
              <a:chExt cx="135019" cy="918087"/>
            </a:xfrm>
          </p:grpSpPr>
          <p:sp>
            <p:nvSpPr>
              <p:cNvPr id="54" name="25 Elipse">
                <a:extLst>
                  <a:ext uri="{FF2B5EF4-FFF2-40B4-BE49-F238E27FC236}">
                    <a16:creationId xmlns:a16="http://schemas.microsoft.com/office/drawing/2014/main" id="{972D932D-67F1-3DCD-5B23-CB50E418C794}"/>
                  </a:ext>
                </a:extLst>
              </p:cNvPr>
              <p:cNvSpPr/>
              <p:nvPr/>
            </p:nvSpPr>
            <p:spPr>
              <a:xfrm>
                <a:off x="944950" y="2570899"/>
                <a:ext cx="135019" cy="135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55" name="40 Conector recto">
                <a:extLst>
                  <a:ext uri="{FF2B5EF4-FFF2-40B4-BE49-F238E27FC236}">
                    <a16:creationId xmlns:a16="http://schemas.microsoft.com/office/drawing/2014/main" id="{D111F6CF-A00E-625F-20B2-CC48824355C2}"/>
                  </a:ext>
                </a:extLst>
              </p:cNvPr>
              <p:cNvCxnSpPr/>
              <p:nvPr/>
            </p:nvCxnSpPr>
            <p:spPr>
              <a:xfrm flipV="1">
                <a:off x="1011858" y="1857792"/>
                <a:ext cx="5547" cy="71310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41 Elipse">
                <a:extLst>
                  <a:ext uri="{FF2B5EF4-FFF2-40B4-BE49-F238E27FC236}">
                    <a16:creationId xmlns:a16="http://schemas.microsoft.com/office/drawing/2014/main" id="{708271D9-1395-8DA5-EED5-0B0F8B913D8D}"/>
                  </a:ext>
                </a:extLst>
              </p:cNvPr>
              <p:cNvSpPr/>
              <p:nvPr/>
            </p:nvSpPr>
            <p:spPr>
              <a:xfrm>
                <a:off x="976618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0" name="4 Grupo">
              <a:extLst>
                <a:ext uri="{FF2B5EF4-FFF2-40B4-BE49-F238E27FC236}">
                  <a16:creationId xmlns:a16="http://schemas.microsoft.com/office/drawing/2014/main" id="{9B31FCFB-F5E0-F148-8460-C04DC4ABE62D}"/>
                </a:ext>
              </a:extLst>
            </p:cNvPr>
            <p:cNvGrpSpPr/>
            <p:nvPr/>
          </p:nvGrpSpPr>
          <p:grpSpPr>
            <a:xfrm>
              <a:off x="2350880" y="3676281"/>
              <a:ext cx="141927" cy="976685"/>
              <a:chOff x="2459025" y="2570898"/>
              <a:chExt cx="135019" cy="929095"/>
            </a:xfrm>
          </p:grpSpPr>
          <p:sp>
            <p:nvSpPr>
              <p:cNvPr id="51" name="26 Elipse">
                <a:extLst>
                  <a:ext uri="{FF2B5EF4-FFF2-40B4-BE49-F238E27FC236}">
                    <a16:creationId xmlns:a16="http://schemas.microsoft.com/office/drawing/2014/main" id="{BBB8FED9-CA03-E904-D196-DD067A192C6E}"/>
                  </a:ext>
                </a:extLst>
              </p:cNvPr>
              <p:cNvSpPr/>
              <p:nvPr/>
            </p:nvSpPr>
            <p:spPr>
              <a:xfrm>
                <a:off x="2459025" y="2570898"/>
                <a:ext cx="135019" cy="13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52" name="42 Conector recto">
                <a:extLst>
                  <a:ext uri="{FF2B5EF4-FFF2-40B4-BE49-F238E27FC236}">
                    <a16:creationId xmlns:a16="http://schemas.microsoft.com/office/drawing/2014/main" id="{A7CFBA95-1FE9-EEEF-2FDE-E4AF7BB38ACD}"/>
                  </a:ext>
                </a:extLst>
              </p:cNvPr>
              <p:cNvCxnSpPr/>
              <p:nvPr/>
            </p:nvCxnSpPr>
            <p:spPr>
              <a:xfrm flipV="1">
                <a:off x="2518306" y="2705899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48 Elipse">
                <a:extLst>
                  <a:ext uri="{FF2B5EF4-FFF2-40B4-BE49-F238E27FC236}">
                    <a16:creationId xmlns:a16="http://schemas.microsoft.com/office/drawing/2014/main" id="{C5BBC42F-69EC-103D-968E-D9CA16723E7A}"/>
                  </a:ext>
                </a:extLst>
              </p:cNvPr>
              <p:cNvSpPr/>
              <p:nvPr/>
            </p:nvSpPr>
            <p:spPr>
              <a:xfrm>
                <a:off x="2478571" y="3418993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1" name="6 Grupo">
              <a:extLst>
                <a:ext uri="{FF2B5EF4-FFF2-40B4-BE49-F238E27FC236}">
                  <a16:creationId xmlns:a16="http://schemas.microsoft.com/office/drawing/2014/main" id="{8E9D0C35-BEC7-CC1F-B07D-BB0A3994C951}"/>
                </a:ext>
              </a:extLst>
            </p:cNvPr>
            <p:cNvGrpSpPr/>
            <p:nvPr/>
          </p:nvGrpSpPr>
          <p:grpSpPr>
            <a:xfrm>
              <a:off x="3425951" y="2853126"/>
              <a:ext cx="141927" cy="965113"/>
              <a:chOff x="3481768" y="1787812"/>
              <a:chExt cx="135019" cy="918087"/>
            </a:xfrm>
          </p:grpSpPr>
          <p:sp>
            <p:nvSpPr>
              <p:cNvPr id="48" name="27 Elipse">
                <a:extLst>
                  <a:ext uri="{FF2B5EF4-FFF2-40B4-BE49-F238E27FC236}">
                    <a16:creationId xmlns:a16="http://schemas.microsoft.com/office/drawing/2014/main" id="{C9F5C389-61FF-845D-9261-407A787160C3}"/>
                  </a:ext>
                </a:extLst>
              </p:cNvPr>
              <p:cNvSpPr/>
              <p:nvPr/>
            </p:nvSpPr>
            <p:spPr>
              <a:xfrm>
                <a:off x="3481768" y="2570899"/>
                <a:ext cx="135019" cy="135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49" name="43 Conector recto">
                <a:extLst>
                  <a:ext uri="{FF2B5EF4-FFF2-40B4-BE49-F238E27FC236}">
                    <a16:creationId xmlns:a16="http://schemas.microsoft.com/office/drawing/2014/main" id="{86350F99-7669-DB09-B3D7-9E579943DF8A}"/>
                  </a:ext>
                </a:extLst>
              </p:cNvPr>
              <p:cNvCxnSpPr/>
              <p:nvPr/>
            </p:nvCxnSpPr>
            <p:spPr>
              <a:xfrm flipV="1">
                <a:off x="3550652" y="1859059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49 Elipse">
                <a:extLst>
                  <a:ext uri="{FF2B5EF4-FFF2-40B4-BE49-F238E27FC236}">
                    <a16:creationId xmlns:a16="http://schemas.microsoft.com/office/drawing/2014/main" id="{EB1189F4-0076-BD79-849A-ED6B98D4D491}"/>
                  </a:ext>
                </a:extLst>
              </p:cNvPr>
              <p:cNvSpPr/>
              <p:nvPr/>
            </p:nvSpPr>
            <p:spPr>
              <a:xfrm>
                <a:off x="3516475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2" name="7 Grupo">
              <a:extLst>
                <a:ext uri="{FF2B5EF4-FFF2-40B4-BE49-F238E27FC236}">
                  <a16:creationId xmlns:a16="http://schemas.microsoft.com/office/drawing/2014/main" id="{75652D99-CD5C-290E-79E0-A9E9D1A60977}"/>
                </a:ext>
              </a:extLst>
            </p:cNvPr>
            <p:cNvGrpSpPr/>
            <p:nvPr/>
          </p:nvGrpSpPr>
          <p:grpSpPr>
            <a:xfrm>
              <a:off x="4501023" y="3676280"/>
              <a:ext cx="141927" cy="976686"/>
              <a:chOff x="4504512" y="2570897"/>
              <a:chExt cx="135019" cy="929096"/>
            </a:xfrm>
          </p:grpSpPr>
          <p:sp>
            <p:nvSpPr>
              <p:cNvPr id="45" name="36 Elipse">
                <a:extLst>
                  <a:ext uri="{FF2B5EF4-FFF2-40B4-BE49-F238E27FC236}">
                    <a16:creationId xmlns:a16="http://schemas.microsoft.com/office/drawing/2014/main" id="{95996945-9C11-655D-9302-325B6D9CEFFC}"/>
                  </a:ext>
                </a:extLst>
              </p:cNvPr>
              <p:cNvSpPr/>
              <p:nvPr/>
            </p:nvSpPr>
            <p:spPr>
              <a:xfrm>
                <a:off x="4504512" y="2570897"/>
                <a:ext cx="135019" cy="135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46" name="44 Conector recto">
                <a:extLst>
                  <a:ext uri="{FF2B5EF4-FFF2-40B4-BE49-F238E27FC236}">
                    <a16:creationId xmlns:a16="http://schemas.microsoft.com/office/drawing/2014/main" id="{FC408EC9-9B3D-2DF3-B78C-C9F46E1C50FC}"/>
                  </a:ext>
                </a:extLst>
              </p:cNvPr>
              <p:cNvCxnSpPr/>
              <p:nvPr/>
            </p:nvCxnSpPr>
            <p:spPr>
              <a:xfrm flipV="1">
                <a:off x="4571662" y="2699129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50 Elipse">
                <a:extLst>
                  <a:ext uri="{FF2B5EF4-FFF2-40B4-BE49-F238E27FC236}">
                    <a16:creationId xmlns:a16="http://schemas.microsoft.com/office/drawing/2014/main" id="{9FE909D8-4FCF-2CBF-A020-2B43A3A6D329}"/>
                  </a:ext>
                </a:extLst>
              </p:cNvPr>
              <p:cNvSpPr/>
              <p:nvPr/>
            </p:nvSpPr>
            <p:spPr>
              <a:xfrm>
                <a:off x="4533907" y="3418993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3" name="8 Grupo">
              <a:extLst>
                <a:ext uri="{FF2B5EF4-FFF2-40B4-BE49-F238E27FC236}">
                  <a16:creationId xmlns:a16="http://schemas.microsoft.com/office/drawing/2014/main" id="{E6D4BD74-ABB2-2D91-4488-3D1F3EF689EE}"/>
                </a:ext>
              </a:extLst>
            </p:cNvPr>
            <p:cNvGrpSpPr/>
            <p:nvPr/>
          </p:nvGrpSpPr>
          <p:grpSpPr>
            <a:xfrm>
              <a:off x="5576094" y="2853127"/>
              <a:ext cx="141927" cy="965112"/>
              <a:chOff x="5527256" y="1787812"/>
              <a:chExt cx="135019" cy="918086"/>
            </a:xfrm>
          </p:grpSpPr>
          <p:sp>
            <p:nvSpPr>
              <p:cNvPr id="42" name="37 Elipse">
                <a:extLst>
                  <a:ext uri="{FF2B5EF4-FFF2-40B4-BE49-F238E27FC236}">
                    <a16:creationId xmlns:a16="http://schemas.microsoft.com/office/drawing/2014/main" id="{54B225C5-9A87-BD97-E8DF-C8CD3C606557}"/>
                  </a:ext>
                </a:extLst>
              </p:cNvPr>
              <p:cNvSpPr/>
              <p:nvPr/>
            </p:nvSpPr>
            <p:spPr>
              <a:xfrm>
                <a:off x="5527256" y="2570898"/>
                <a:ext cx="135019" cy="135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43" name="45 Conector recto">
                <a:extLst>
                  <a:ext uri="{FF2B5EF4-FFF2-40B4-BE49-F238E27FC236}">
                    <a16:creationId xmlns:a16="http://schemas.microsoft.com/office/drawing/2014/main" id="{EB16E823-A9ED-2D47-21B7-C1896F6E44B6}"/>
                  </a:ext>
                </a:extLst>
              </p:cNvPr>
              <p:cNvCxnSpPr/>
              <p:nvPr/>
            </p:nvCxnSpPr>
            <p:spPr>
              <a:xfrm flipV="1">
                <a:off x="5587033" y="1858765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51 Elipse">
                <a:extLst>
                  <a:ext uri="{FF2B5EF4-FFF2-40B4-BE49-F238E27FC236}">
                    <a16:creationId xmlns:a16="http://schemas.microsoft.com/office/drawing/2014/main" id="{B23F3311-7795-C832-F54E-B4D19369E628}"/>
                  </a:ext>
                </a:extLst>
              </p:cNvPr>
              <p:cNvSpPr/>
              <p:nvPr/>
            </p:nvSpPr>
            <p:spPr>
              <a:xfrm>
                <a:off x="5562802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4" name="9 Grupo">
              <a:extLst>
                <a:ext uri="{FF2B5EF4-FFF2-40B4-BE49-F238E27FC236}">
                  <a16:creationId xmlns:a16="http://schemas.microsoft.com/office/drawing/2014/main" id="{37BFF3DD-EBEF-11B0-B7FC-3DEE997571E4}"/>
                </a:ext>
              </a:extLst>
            </p:cNvPr>
            <p:cNvGrpSpPr/>
            <p:nvPr/>
          </p:nvGrpSpPr>
          <p:grpSpPr>
            <a:xfrm>
              <a:off x="6651167" y="3676281"/>
              <a:ext cx="141927" cy="965064"/>
              <a:chOff x="6550000" y="2570894"/>
              <a:chExt cx="135019" cy="918039"/>
            </a:xfrm>
          </p:grpSpPr>
          <p:sp>
            <p:nvSpPr>
              <p:cNvPr id="39" name="38 Elipse">
                <a:extLst>
                  <a:ext uri="{FF2B5EF4-FFF2-40B4-BE49-F238E27FC236}">
                    <a16:creationId xmlns:a16="http://schemas.microsoft.com/office/drawing/2014/main" id="{D0498C4D-3509-CFD2-FC92-991791F98855}"/>
                  </a:ext>
                </a:extLst>
              </p:cNvPr>
              <p:cNvSpPr/>
              <p:nvPr/>
            </p:nvSpPr>
            <p:spPr>
              <a:xfrm>
                <a:off x="6550000" y="2570894"/>
                <a:ext cx="135019" cy="135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40" name="46 Conector recto">
                <a:extLst>
                  <a:ext uri="{FF2B5EF4-FFF2-40B4-BE49-F238E27FC236}">
                    <a16:creationId xmlns:a16="http://schemas.microsoft.com/office/drawing/2014/main" id="{C0CAA5C6-E78F-5411-F74D-F3C9070A2A62}"/>
                  </a:ext>
                </a:extLst>
              </p:cNvPr>
              <p:cNvCxnSpPr/>
              <p:nvPr/>
            </p:nvCxnSpPr>
            <p:spPr>
              <a:xfrm flipV="1">
                <a:off x="6614592" y="2699128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52 Elipse">
                <a:extLst>
                  <a:ext uri="{FF2B5EF4-FFF2-40B4-BE49-F238E27FC236}">
                    <a16:creationId xmlns:a16="http://schemas.microsoft.com/office/drawing/2014/main" id="{196C809E-B93A-2205-A632-552BF38997A1}"/>
                  </a:ext>
                </a:extLst>
              </p:cNvPr>
              <p:cNvSpPr/>
              <p:nvPr/>
            </p:nvSpPr>
            <p:spPr>
              <a:xfrm>
                <a:off x="6579600" y="3407933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5" name="10 Grupo">
              <a:extLst>
                <a:ext uri="{FF2B5EF4-FFF2-40B4-BE49-F238E27FC236}">
                  <a16:creationId xmlns:a16="http://schemas.microsoft.com/office/drawing/2014/main" id="{F300AA85-F939-19F9-641A-E0C998959886}"/>
                </a:ext>
              </a:extLst>
            </p:cNvPr>
            <p:cNvGrpSpPr/>
            <p:nvPr/>
          </p:nvGrpSpPr>
          <p:grpSpPr>
            <a:xfrm>
              <a:off x="7741256" y="2853127"/>
              <a:ext cx="141927" cy="965112"/>
              <a:chOff x="7587030" y="1787812"/>
              <a:chExt cx="135019" cy="918086"/>
            </a:xfrm>
          </p:grpSpPr>
          <p:sp>
            <p:nvSpPr>
              <p:cNvPr id="36" name="39 Elipse">
                <a:extLst>
                  <a:ext uri="{FF2B5EF4-FFF2-40B4-BE49-F238E27FC236}">
                    <a16:creationId xmlns:a16="http://schemas.microsoft.com/office/drawing/2014/main" id="{E9781F08-59B7-DB73-A33B-0718840CD90D}"/>
                  </a:ext>
                </a:extLst>
              </p:cNvPr>
              <p:cNvSpPr/>
              <p:nvPr/>
            </p:nvSpPr>
            <p:spPr>
              <a:xfrm>
                <a:off x="7587030" y="2570898"/>
                <a:ext cx="135019" cy="135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7" name="47 Conector recto">
                <a:extLst>
                  <a:ext uri="{FF2B5EF4-FFF2-40B4-BE49-F238E27FC236}">
                    <a16:creationId xmlns:a16="http://schemas.microsoft.com/office/drawing/2014/main" id="{D681121A-3B69-36A7-19BC-EDDE89750286}"/>
                  </a:ext>
                </a:extLst>
              </p:cNvPr>
              <p:cNvCxnSpPr/>
              <p:nvPr/>
            </p:nvCxnSpPr>
            <p:spPr>
              <a:xfrm flipV="1">
                <a:off x="7648800" y="1858765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53 Elipse">
                <a:extLst>
                  <a:ext uri="{FF2B5EF4-FFF2-40B4-BE49-F238E27FC236}">
                    <a16:creationId xmlns:a16="http://schemas.microsoft.com/office/drawing/2014/main" id="{A3055C9E-7536-976D-92C8-F4D9E57A95DD}"/>
                  </a:ext>
                </a:extLst>
              </p:cNvPr>
              <p:cNvSpPr/>
              <p:nvPr/>
            </p:nvSpPr>
            <p:spPr>
              <a:xfrm>
                <a:off x="7617376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</p:grpSp>
      <p:grpSp>
        <p:nvGrpSpPr>
          <p:cNvPr id="60" name="Group 89">
            <a:extLst>
              <a:ext uri="{FF2B5EF4-FFF2-40B4-BE49-F238E27FC236}">
                <a16:creationId xmlns:a16="http://schemas.microsoft.com/office/drawing/2014/main" id="{33D2A114-F565-6122-6020-8A0B9BF608FB}"/>
              </a:ext>
            </a:extLst>
          </p:cNvPr>
          <p:cNvGrpSpPr/>
          <p:nvPr/>
        </p:nvGrpSpPr>
        <p:grpSpPr>
          <a:xfrm>
            <a:off x="517876" y="4170408"/>
            <a:ext cx="7690155" cy="400110"/>
            <a:chOff x="477656" y="3855471"/>
            <a:chExt cx="7690155" cy="400110"/>
          </a:xfrm>
        </p:grpSpPr>
        <p:sp>
          <p:nvSpPr>
            <p:cNvPr id="61" name="TextBox 81">
              <a:extLst>
                <a:ext uri="{FF2B5EF4-FFF2-40B4-BE49-F238E27FC236}">
                  <a16:creationId xmlns:a16="http://schemas.microsoft.com/office/drawing/2014/main" id="{D7D5E137-0680-330C-06E9-CB522D7BE053}"/>
                </a:ext>
              </a:extLst>
            </p:cNvPr>
            <p:cNvSpPr txBox="1"/>
            <p:nvPr/>
          </p:nvSpPr>
          <p:spPr>
            <a:xfrm>
              <a:off x="477656" y="3855471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1"/>
                  </a:solidFill>
                </a:rPr>
                <a:t>1763</a:t>
              </a:r>
            </a:p>
          </p:txBody>
        </p:sp>
        <p:sp>
          <p:nvSpPr>
            <p:cNvPr id="62" name="TextBox 82">
              <a:extLst>
                <a:ext uri="{FF2B5EF4-FFF2-40B4-BE49-F238E27FC236}">
                  <a16:creationId xmlns:a16="http://schemas.microsoft.com/office/drawing/2014/main" id="{34D7A8B1-5FE3-328E-8997-3ECAB7D97581}"/>
                </a:ext>
              </a:extLst>
            </p:cNvPr>
            <p:cNvSpPr txBox="1"/>
            <p:nvPr/>
          </p:nvSpPr>
          <p:spPr>
            <a:xfrm>
              <a:off x="3150673" y="3855471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3"/>
                  </a:solidFill>
                </a:rPr>
                <a:t>1943</a:t>
              </a:r>
            </a:p>
          </p:txBody>
        </p:sp>
        <p:sp>
          <p:nvSpPr>
            <p:cNvPr id="63" name="TextBox 83">
              <a:extLst>
                <a:ext uri="{FF2B5EF4-FFF2-40B4-BE49-F238E27FC236}">
                  <a16:creationId xmlns:a16="http://schemas.microsoft.com/office/drawing/2014/main" id="{0D462BDE-6FC5-A385-7311-5022E9F6A4AF}"/>
                </a:ext>
              </a:extLst>
            </p:cNvPr>
            <p:cNvSpPr txBox="1"/>
            <p:nvPr/>
          </p:nvSpPr>
          <p:spPr>
            <a:xfrm>
              <a:off x="5307222" y="3855471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5"/>
                  </a:solidFill>
                </a:rPr>
                <a:t>1964</a:t>
              </a:r>
            </a:p>
          </p:txBody>
        </p:sp>
        <p:sp>
          <p:nvSpPr>
            <p:cNvPr id="64" name="TextBox 84">
              <a:extLst>
                <a:ext uri="{FF2B5EF4-FFF2-40B4-BE49-F238E27FC236}">
                  <a16:creationId xmlns:a16="http://schemas.microsoft.com/office/drawing/2014/main" id="{05C3538E-B587-99AB-9F61-7EF09C319B96}"/>
                </a:ext>
              </a:extLst>
            </p:cNvPr>
            <p:cNvSpPr txBox="1"/>
            <p:nvPr/>
          </p:nvSpPr>
          <p:spPr>
            <a:xfrm>
              <a:off x="7463772" y="3855471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</a:rPr>
                <a:t>1992</a:t>
              </a:r>
            </a:p>
          </p:txBody>
        </p:sp>
      </p:grpSp>
      <p:grpSp>
        <p:nvGrpSpPr>
          <p:cNvPr id="65" name="Group 90">
            <a:extLst>
              <a:ext uri="{FF2B5EF4-FFF2-40B4-BE49-F238E27FC236}">
                <a16:creationId xmlns:a16="http://schemas.microsoft.com/office/drawing/2014/main" id="{47C03919-D4D8-E570-A5C3-398BB7DF11F5}"/>
              </a:ext>
            </a:extLst>
          </p:cNvPr>
          <p:cNvGrpSpPr/>
          <p:nvPr/>
        </p:nvGrpSpPr>
        <p:grpSpPr>
          <a:xfrm>
            <a:off x="2101401" y="3419596"/>
            <a:ext cx="5031071" cy="400110"/>
            <a:chOff x="2061181" y="3104659"/>
            <a:chExt cx="5031071" cy="400110"/>
          </a:xfrm>
        </p:grpSpPr>
        <p:sp>
          <p:nvSpPr>
            <p:cNvPr id="66" name="TextBox 85">
              <a:extLst>
                <a:ext uri="{FF2B5EF4-FFF2-40B4-BE49-F238E27FC236}">
                  <a16:creationId xmlns:a16="http://schemas.microsoft.com/office/drawing/2014/main" id="{73C29CC9-1AF4-BC6A-AB5A-EDC15B529E40}"/>
                </a:ext>
              </a:extLst>
            </p:cNvPr>
            <p:cNvSpPr txBox="1"/>
            <p:nvPr/>
          </p:nvSpPr>
          <p:spPr>
            <a:xfrm>
              <a:off x="2061181" y="3104659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1926</a:t>
              </a:r>
            </a:p>
          </p:txBody>
        </p:sp>
        <p:sp>
          <p:nvSpPr>
            <p:cNvPr id="67" name="TextBox 86">
              <a:extLst>
                <a:ext uri="{FF2B5EF4-FFF2-40B4-BE49-F238E27FC236}">
                  <a16:creationId xmlns:a16="http://schemas.microsoft.com/office/drawing/2014/main" id="{03BB19C4-ACB6-FD36-10E0-C48865E41C5D}"/>
                </a:ext>
              </a:extLst>
            </p:cNvPr>
            <p:cNvSpPr txBox="1"/>
            <p:nvPr/>
          </p:nvSpPr>
          <p:spPr>
            <a:xfrm>
              <a:off x="4224697" y="3104659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1944</a:t>
              </a:r>
            </a:p>
          </p:txBody>
        </p:sp>
        <p:sp>
          <p:nvSpPr>
            <p:cNvPr id="68" name="TextBox 87">
              <a:extLst>
                <a:ext uri="{FF2B5EF4-FFF2-40B4-BE49-F238E27FC236}">
                  <a16:creationId xmlns:a16="http://schemas.microsoft.com/office/drawing/2014/main" id="{D84E86F3-C5E8-D33F-24DD-E5AA2F71D8E6}"/>
                </a:ext>
              </a:extLst>
            </p:cNvPr>
            <p:cNvSpPr txBox="1"/>
            <p:nvPr/>
          </p:nvSpPr>
          <p:spPr>
            <a:xfrm>
              <a:off x="6388213" y="3104659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6"/>
                  </a:solidFill>
                </a:rPr>
                <a:t>1986</a:t>
              </a:r>
            </a:p>
          </p:txBody>
        </p:sp>
      </p:grpSp>
      <p:sp>
        <p:nvSpPr>
          <p:cNvPr id="70" name="39 Elipse">
            <a:extLst>
              <a:ext uri="{FF2B5EF4-FFF2-40B4-BE49-F238E27FC236}">
                <a16:creationId xmlns:a16="http://schemas.microsoft.com/office/drawing/2014/main" id="{97C07A66-837A-21ED-37DF-CDF1AB22C7D3}"/>
              </a:ext>
            </a:extLst>
          </p:cNvPr>
          <p:cNvSpPr/>
          <p:nvPr/>
        </p:nvSpPr>
        <p:spPr>
          <a:xfrm>
            <a:off x="8803968" y="3918293"/>
            <a:ext cx="141927" cy="141915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71" name="53 Elipse">
            <a:extLst>
              <a:ext uri="{FF2B5EF4-FFF2-40B4-BE49-F238E27FC236}">
                <a16:creationId xmlns:a16="http://schemas.microsoft.com/office/drawing/2014/main" id="{ED92951A-126F-771D-C818-A27B0D6F4D1D}"/>
              </a:ext>
            </a:extLst>
          </p:cNvPr>
          <p:cNvSpPr/>
          <p:nvPr/>
        </p:nvSpPr>
        <p:spPr>
          <a:xfrm>
            <a:off x="8834283" y="4845394"/>
            <a:ext cx="85156" cy="85149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76" name="TextBox 84">
            <a:extLst>
              <a:ext uri="{FF2B5EF4-FFF2-40B4-BE49-F238E27FC236}">
                <a16:creationId xmlns:a16="http://schemas.microsoft.com/office/drawing/2014/main" id="{A16466E4-40C8-9A1A-E427-176C90A2CF51}"/>
              </a:ext>
            </a:extLst>
          </p:cNvPr>
          <p:cNvSpPr txBox="1"/>
          <p:nvPr/>
        </p:nvSpPr>
        <p:spPr>
          <a:xfrm>
            <a:off x="8536502" y="3414676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C0514D"/>
                </a:solidFill>
              </a:rPr>
              <a:t>1995</a:t>
            </a:r>
          </a:p>
        </p:txBody>
      </p:sp>
      <p:sp>
        <p:nvSpPr>
          <p:cNvPr id="77" name="Rectangle 73">
            <a:extLst>
              <a:ext uri="{FF2B5EF4-FFF2-40B4-BE49-F238E27FC236}">
                <a16:creationId xmlns:a16="http://schemas.microsoft.com/office/drawing/2014/main" id="{5E882B76-8C75-FA56-B8BE-50DCD1A8C296}"/>
              </a:ext>
            </a:extLst>
          </p:cNvPr>
          <p:cNvSpPr/>
          <p:nvPr/>
        </p:nvSpPr>
        <p:spPr>
          <a:xfrm>
            <a:off x="8273096" y="5256614"/>
            <a:ext cx="15038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Freund y 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Schapire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proponen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AdaBoost para usual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aprendices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débiles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forma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secuencial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Rectangle 74">
            <a:extLst>
              <a:ext uri="{FF2B5EF4-FFF2-40B4-BE49-F238E27FC236}">
                <a16:creationId xmlns:a16="http://schemas.microsoft.com/office/drawing/2014/main" id="{9956365D-E8A7-C119-673E-965B28504510}"/>
              </a:ext>
            </a:extLst>
          </p:cNvPr>
          <p:cNvSpPr/>
          <p:nvPr/>
        </p:nvSpPr>
        <p:spPr>
          <a:xfrm>
            <a:off x="8273094" y="5044099"/>
            <a:ext cx="836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Boosting</a:t>
            </a:r>
          </a:p>
        </p:txBody>
      </p:sp>
      <p:cxnSp>
        <p:nvCxnSpPr>
          <p:cNvPr id="83" name="47 Conector recto">
            <a:extLst>
              <a:ext uri="{FF2B5EF4-FFF2-40B4-BE49-F238E27FC236}">
                <a16:creationId xmlns:a16="http://schemas.microsoft.com/office/drawing/2014/main" id="{4AB8FB90-655E-3B24-9A55-02A8AA73A7AC}"/>
              </a:ext>
            </a:extLst>
          </p:cNvPr>
          <p:cNvCxnSpPr>
            <a:cxnSpLocks/>
          </p:cNvCxnSpPr>
          <p:nvPr/>
        </p:nvCxnSpPr>
        <p:spPr>
          <a:xfrm flipV="1">
            <a:off x="10053475" y="3189483"/>
            <a:ext cx="0" cy="7997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39 Elipse">
            <a:extLst>
              <a:ext uri="{FF2B5EF4-FFF2-40B4-BE49-F238E27FC236}">
                <a16:creationId xmlns:a16="http://schemas.microsoft.com/office/drawing/2014/main" id="{E677F368-5863-C8EE-B63F-38082F5C9235}"/>
              </a:ext>
            </a:extLst>
          </p:cNvPr>
          <p:cNvSpPr/>
          <p:nvPr/>
        </p:nvSpPr>
        <p:spPr>
          <a:xfrm>
            <a:off x="9991182" y="3936696"/>
            <a:ext cx="141927" cy="141915"/>
          </a:xfrm>
          <a:prstGeom prst="ellipse">
            <a:avLst/>
          </a:prstGeom>
          <a:solidFill>
            <a:srgbClr val="9BBB59"/>
          </a:solidFill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85" name="53 Elipse">
            <a:extLst>
              <a:ext uri="{FF2B5EF4-FFF2-40B4-BE49-F238E27FC236}">
                <a16:creationId xmlns:a16="http://schemas.microsoft.com/office/drawing/2014/main" id="{19F2BA4D-D89B-B26D-B4C9-CA9889E5AE8B}"/>
              </a:ext>
            </a:extLst>
          </p:cNvPr>
          <p:cNvSpPr/>
          <p:nvPr/>
        </p:nvSpPr>
        <p:spPr>
          <a:xfrm>
            <a:off x="10002430" y="3104333"/>
            <a:ext cx="85156" cy="85149"/>
          </a:xfrm>
          <a:prstGeom prst="ellipse">
            <a:avLst/>
          </a:prstGeom>
          <a:solidFill>
            <a:schemeClr val="bg1"/>
          </a:solidFill>
          <a:ln w="57150"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86" name="TextBox 84">
            <a:extLst>
              <a:ext uri="{FF2B5EF4-FFF2-40B4-BE49-F238E27FC236}">
                <a16:creationId xmlns:a16="http://schemas.microsoft.com/office/drawing/2014/main" id="{AD5D2C4C-6EEA-A728-85D1-58A1EE51FF12}"/>
              </a:ext>
            </a:extLst>
          </p:cNvPr>
          <p:cNvSpPr txBox="1"/>
          <p:nvPr/>
        </p:nvSpPr>
        <p:spPr>
          <a:xfrm>
            <a:off x="9735566" y="4112127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9BBB59"/>
                </a:solidFill>
              </a:rPr>
              <a:t>2001</a:t>
            </a:r>
          </a:p>
        </p:txBody>
      </p:sp>
      <p:sp>
        <p:nvSpPr>
          <p:cNvPr id="87" name="Rectangle 73">
            <a:extLst>
              <a:ext uri="{FF2B5EF4-FFF2-40B4-BE49-F238E27FC236}">
                <a16:creationId xmlns:a16="http://schemas.microsoft.com/office/drawing/2014/main" id="{C35B16CD-F5A7-CFD7-14C9-485F86657B7F}"/>
              </a:ext>
            </a:extLst>
          </p:cNvPr>
          <p:cNvSpPr/>
          <p:nvPr/>
        </p:nvSpPr>
        <p:spPr>
          <a:xfrm>
            <a:off x="9417481" y="2170104"/>
            <a:ext cx="1503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Leo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Breiman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propone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modelo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random forest</a:t>
            </a:r>
          </a:p>
        </p:txBody>
      </p:sp>
      <p:sp>
        <p:nvSpPr>
          <p:cNvPr id="88" name="Rectangle 74">
            <a:extLst>
              <a:ext uri="{FF2B5EF4-FFF2-40B4-BE49-F238E27FC236}">
                <a16:creationId xmlns:a16="http://schemas.microsoft.com/office/drawing/2014/main" id="{534C14F7-EC30-81F0-736C-2B9A5415565B}"/>
              </a:ext>
            </a:extLst>
          </p:cNvPr>
          <p:cNvSpPr/>
          <p:nvPr/>
        </p:nvSpPr>
        <p:spPr>
          <a:xfrm>
            <a:off x="9417481" y="1961813"/>
            <a:ext cx="16828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Random forest</a:t>
            </a:r>
          </a:p>
        </p:txBody>
      </p:sp>
      <p:sp>
        <p:nvSpPr>
          <p:cNvPr id="89" name="24 Elipse">
            <a:extLst>
              <a:ext uri="{FF2B5EF4-FFF2-40B4-BE49-F238E27FC236}">
                <a16:creationId xmlns:a16="http://schemas.microsoft.com/office/drawing/2014/main" id="{C292CA91-AF98-ADC1-69F6-2A44D13EA1C0}"/>
              </a:ext>
            </a:extLst>
          </p:cNvPr>
          <p:cNvSpPr/>
          <p:nvPr/>
        </p:nvSpPr>
        <p:spPr>
          <a:xfrm>
            <a:off x="11841902" y="3946676"/>
            <a:ext cx="85157" cy="85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200">
              <a:solidFill>
                <a:schemeClr val="tx1"/>
              </a:solidFill>
              <a:latin typeface="Trebuchet MS" panose="020B0603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93" name="36 Elipse">
            <a:extLst>
              <a:ext uri="{FF2B5EF4-FFF2-40B4-BE49-F238E27FC236}">
                <a16:creationId xmlns:a16="http://schemas.microsoft.com/office/drawing/2014/main" id="{7DD5E315-920C-3DB8-C332-BFCE0A090E2B}"/>
              </a:ext>
            </a:extLst>
          </p:cNvPr>
          <p:cNvSpPr/>
          <p:nvPr/>
        </p:nvSpPr>
        <p:spPr>
          <a:xfrm>
            <a:off x="10921302" y="3936696"/>
            <a:ext cx="141927" cy="1419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cxnSp>
        <p:nvCxnSpPr>
          <p:cNvPr id="94" name="44 Conector recto">
            <a:extLst>
              <a:ext uri="{FF2B5EF4-FFF2-40B4-BE49-F238E27FC236}">
                <a16:creationId xmlns:a16="http://schemas.microsoft.com/office/drawing/2014/main" id="{5125408F-1D36-4BE2-EFE0-E02259C33852}"/>
              </a:ext>
            </a:extLst>
          </p:cNvPr>
          <p:cNvCxnSpPr/>
          <p:nvPr/>
        </p:nvCxnSpPr>
        <p:spPr>
          <a:xfrm flipV="1">
            <a:off x="10991888" y="4071496"/>
            <a:ext cx="5831" cy="74963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50 Elipse">
            <a:extLst>
              <a:ext uri="{FF2B5EF4-FFF2-40B4-BE49-F238E27FC236}">
                <a16:creationId xmlns:a16="http://schemas.microsoft.com/office/drawing/2014/main" id="{BED77FCB-775B-0BB0-0E73-1ABFCB51C636}"/>
              </a:ext>
            </a:extLst>
          </p:cNvPr>
          <p:cNvSpPr/>
          <p:nvPr/>
        </p:nvSpPr>
        <p:spPr>
          <a:xfrm>
            <a:off x="10952201" y="4828233"/>
            <a:ext cx="85156" cy="8514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96" name="Rectangle 73">
            <a:extLst>
              <a:ext uri="{FF2B5EF4-FFF2-40B4-BE49-F238E27FC236}">
                <a16:creationId xmlns:a16="http://schemas.microsoft.com/office/drawing/2014/main" id="{305CC4D2-BFA6-664F-1347-C77A586867CA}"/>
              </a:ext>
            </a:extLst>
          </p:cNvPr>
          <p:cNvSpPr/>
          <p:nvPr/>
        </p:nvSpPr>
        <p:spPr>
          <a:xfrm>
            <a:off x="10325925" y="5437094"/>
            <a:ext cx="15038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Alex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Krizhevsky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Ilya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Sutskever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Geoffrey Hinton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proponen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Alexnet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Rectangle 74">
            <a:extLst>
              <a:ext uri="{FF2B5EF4-FFF2-40B4-BE49-F238E27FC236}">
                <a16:creationId xmlns:a16="http://schemas.microsoft.com/office/drawing/2014/main" id="{74A93869-5BDA-6201-1CC6-FC4F4FDDDA78}"/>
              </a:ext>
            </a:extLst>
          </p:cNvPr>
          <p:cNvSpPr/>
          <p:nvPr/>
        </p:nvSpPr>
        <p:spPr>
          <a:xfrm>
            <a:off x="10325925" y="5037663"/>
            <a:ext cx="1456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/>
              <a:t>Resurgimiento</a:t>
            </a:r>
            <a:r>
              <a:rPr lang="en-US" sz="1200" b="1" dirty="0"/>
              <a:t> del deep learning</a:t>
            </a:r>
          </a:p>
        </p:txBody>
      </p:sp>
      <p:sp>
        <p:nvSpPr>
          <p:cNvPr id="98" name="TextBox 84">
            <a:extLst>
              <a:ext uri="{FF2B5EF4-FFF2-40B4-BE49-F238E27FC236}">
                <a16:creationId xmlns:a16="http://schemas.microsoft.com/office/drawing/2014/main" id="{3FCA2DD2-393B-B7F0-1C40-5F6FB3C72222}"/>
              </a:ext>
            </a:extLst>
          </p:cNvPr>
          <p:cNvSpPr txBox="1"/>
          <p:nvPr/>
        </p:nvSpPr>
        <p:spPr>
          <a:xfrm>
            <a:off x="10600181" y="3425226"/>
            <a:ext cx="704039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8064A2"/>
                </a:solidFill>
              </a:rPr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600037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9480" y="1065124"/>
            <a:ext cx="10515600" cy="54829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Matriz de confusión: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5217-DDED-4D61-9FAE-F4DA108479E7}" type="slidenum">
              <a:rPr lang="es-CO" smtClean="0"/>
              <a:t>20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4004896" y="3556488"/>
          <a:ext cx="3196004" cy="20015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1801">
                  <a:extLst>
                    <a:ext uri="{9D8B030D-6E8A-4147-A177-3AD203B41FA5}">
                      <a16:colId xmlns:a16="http://schemas.microsoft.com/office/drawing/2014/main" val="63875270"/>
                    </a:ext>
                  </a:extLst>
                </a:gridCol>
                <a:gridCol w="759945">
                  <a:extLst>
                    <a:ext uri="{9D8B030D-6E8A-4147-A177-3AD203B41FA5}">
                      <a16:colId xmlns:a16="http://schemas.microsoft.com/office/drawing/2014/main" val="551757050"/>
                    </a:ext>
                  </a:extLst>
                </a:gridCol>
                <a:gridCol w="712177">
                  <a:extLst>
                    <a:ext uri="{9D8B030D-6E8A-4147-A177-3AD203B41FA5}">
                      <a16:colId xmlns:a16="http://schemas.microsoft.com/office/drawing/2014/main" val="4269194243"/>
                    </a:ext>
                  </a:extLst>
                </a:gridCol>
                <a:gridCol w="822081">
                  <a:extLst>
                    <a:ext uri="{9D8B030D-6E8A-4147-A177-3AD203B41FA5}">
                      <a16:colId xmlns:a16="http://schemas.microsoft.com/office/drawing/2014/main" val="3296917477"/>
                    </a:ext>
                  </a:extLst>
                </a:gridCol>
              </a:tblGrid>
              <a:tr h="50039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098114"/>
                  </a:ext>
                </a:extLst>
              </a:tr>
              <a:tr h="500398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34277"/>
                  </a:ext>
                </a:extLst>
              </a:tr>
              <a:tr h="500398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70367"/>
                  </a:ext>
                </a:extLst>
              </a:tr>
              <a:tr h="500398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968"/>
                  </a:ext>
                </a:extLst>
              </a:tr>
            </a:tbl>
          </a:graphicData>
        </a:graphic>
      </p:graphicFrame>
      <p:cxnSp>
        <p:nvCxnSpPr>
          <p:cNvPr id="8" name="Conector recto de flecha 7"/>
          <p:cNvCxnSpPr>
            <a:cxnSpLocks/>
          </p:cNvCxnSpPr>
          <p:nvPr/>
        </p:nvCxnSpPr>
        <p:spPr>
          <a:xfrm flipV="1">
            <a:off x="5301762" y="2813538"/>
            <a:ext cx="1380392" cy="144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5188989" y="2139528"/>
            <a:ext cx="655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Número de datos (o porcentaje) de clase 1 clasificados como clase 1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8531469" y="4063273"/>
            <a:ext cx="2822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Número de datos (o porcentaje) de clase 1 clasificados como clase 2</a:t>
            </a:r>
          </a:p>
        </p:txBody>
      </p:sp>
      <p:cxnSp>
        <p:nvCxnSpPr>
          <p:cNvPr id="13" name="Conector recto de flecha 12"/>
          <p:cNvCxnSpPr>
            <a:cxnSpLocks/>
          </p:cNvCxnSpPr>
          <p:nvPr/>
        </p:nvCxnSpPr>
        <p:spPr>
          <a:xfrm>
            <a:off x="6096000" y="4255477"/>
            <a:ext cx="2309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3336680" y="6107412"/>
                <a:ext cx="494706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CO" dirty="0"/>
                  <a:t>: número de datos clase </a:t>
                </a:r>
                <a:r>
                  <a:rPr lang="es-CO" i="1" dirty="0"/>
                  <a:t>i</a:t>
                </a:r>
                <a:r>
                  <a:rPr lang="es-CO" dirty="0"/>
                  <a:t> clasificados como clase </a:t>
                </a:r>
                <a:r>
                  <a:rPr lang="es-CO" i="1" dirty="0"/>
                  <a:t>j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680" y="6107412"/>
                <a:ext cx="4947060" cy="299313"/>
              </a:xfrm>
              <a:prstGeom prst="rect">
                <a:avLst/>
              </a:prstGeom>
              <a:blipFill>
                <a:blip r:embed="rId2"/>
                <a:stretch>
                  <a:fillRect l="-1232" t="-24490" r="-1970" b="-4081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3">
            <a:extLst>
              <a:ext uri="{FF2B5EF4-FFF2-40B4-BE49-F238E27FC236}">
                <a16:creationId xmlns:a16="http://schemas.microsoft.com/office/drawing/2014/main" id="{222447A1-D8F5-4C28-A35E-42A38D42FC51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 err="1"/>
              <a:t>Validación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566591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001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4">
            <a:extLst>
              <a:ext uri="{FF2B5EF4-FFF2-40B4-BE49-F238E27FC236}">
                <a16:creationId xmlns:a16="http://schemas.microsoft.com/office/drawing/2014/main" id="{1CB58CB5-16D3-9A78-6763-FB8183FED4C2}"/>
              </a:ext>
            </a:extLst>
          </p:cNvPr>
          <p:cNvCxnSpPr/>
          <p:nvPr/>
        </p:nvCxnSpPr>
        <p:spPr>
          <a:xfrm flipH="1" flipV="1">
            <a:off x="6096000" y="2602721"/>
            <a:ext cx="11876" cy="326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6">
            <a:extLst>
              <a:ext uri="{FF2B5EF4-FFF2-40B4-BE49-F238E27FC236}">
                <a16:creationId xmlns:a16="http://schemas.microsoft.com/office/drawing/2014/main" id="{BE3CEFBD-CC54-ACC0-4DC3-B773641A0FF4}"/>
              </a:ext>
            </a:extLst>
          </p:cNvPr>
          <p:cNvCxnSpPr/>
          <p:nvPr/>
        </p:nvCxnSpPr>
        <p:spPr>
          <a:xfrm>
            <a:off x="5878153" y="5455725"/>
            <a:ext cx="4655127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9">
            <a:extLst>
              <a:ext uri="{FF2B5EF4-FFF2-40B4-BE49-F238E27FC236}">
                <a16:creationId xmlns:a16="http://schemas.microsoft.com/office/drawing/2014/main" id="{5964D7F8-3A17-BE37-4C14-512C9D96D3EB}"/>
              </a:ext>
            </a:extLst>
          </p:cNvPr>
          <p:cNvSpPr txBox="1"/>
          <p:nvPr/>
        </p:nvSpPr>
        <p:spPr>
          <a:xfrm>
            <a:off x="7208187" y="281939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CuadroTexto 10">
            <a:extLst>
              <a:ext uri="{FF2B5EF4-FFF2-40B4-BE49-F238E27FC236}">
                <a16:creationId xmlns:a16="http://schemas.microsoft.com/office/drawing/2014/main" id="{10E5F85D-5D85-FC86-7FE2-C546FD6D39D1}"/>
              </a:ext>
            </a:extLst>
          </p:cNvPr>
          <p:cNvSpPr txBox="1"/>
          <p:nvPr/>
        </p:nvSpPr>
        <p:spPr>
          <a:xfrm>
            <a:off x="7360587" y="297179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CuadroTexto 11">
            <a:extLst>
              <a:ext uri="{FF2B5EF4-FFF2-40B4-BE49-F238E27FC236}">
                <a16:creationId xmlns:a16="http://schemas.microsoft.com/office/drawing/2014/main" id="{06743B86-D2A5-837F-E7CD-8054CEEEEC27}"/>
              </a:ext>
            </a:extLst>
          </p:cNvPr>
          <p:cNvSpPr txBox="1"/>
          <p:nvPr/>
        </p:nvSpPr>
        <p:spPr>
          <a:xfrm>
            <a:off x="7512987" y="312419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CuadroTexto 12">
            <a:extLst>
              <a:ext uri="{FF2B5EF4-FFF2-40B4-BE49-F238E27FC236}">
                <a16:creationId xmlns:a16="http://schemas.microsoft.com/office/drawing/2014/main" id="{758A249B-D031-C02F-D54E-E00A1FDD3E17}"/>
              </a:ext>
            </a:extLst>
          </p:cNvPr>
          <p:cNvSpPr txBox="1"/>
          <p:nvPr/>
        </p:nvSpPr>
        <p:spPr>
          <a:xfrm>
            <a:off x="7665387" y="327659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1E5DBF5A-9DC7-48B5-86C3-6EFDF93C6609}"/>
              </a:ext>
            </a:extLst>
          </p:cNvPr>
          <p:cNvSpPr txBox="1"/>
          <p:nvPr/>
        </p:nvSpPr>
        <p:spPr>
          <a:xfrm>
            <a:off x="7305135" y="351472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CuadroTexto 14">
            <a:extLst>
              <a:ext uri="{FF2B5EF4-FFF2-40B4-BE49-F238E27FC236}">
                <a16:creationId xmlns:a16="http://schemas.microsoft.com/office/drawing/2014/main" id="{67149D55-051E-823E-29D5-8B85C2DE08CC}"/>
              </a:ext>
            </a:extLst>
          </p:cNvPr>
          <p:cNvSpPr txBox="1"/>
          <p:nvPr/>
        </p:nvSpPr>
        <p:spPr>
          <a:xfrm>
            <a:off x="6674342" y="321982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CuadroTexto 15">
            <a:extLst>
              <a:ext uri="{FF2B5EF4-FFF2-40B4-BE49-F238E27FC236}">
                <a16:creationId xmlns:a16="http://schemas.microsoft.com/office/drawing/2014/main" id="{1EE8B163-C513-8ACF-A510-66200EB35A9C}"/>
              </a:ext>
            </a:extLst>
          </p:cNvPr>
          <p:cNvSpPr txBox="1"/>
          <p:nvPr/>
        </p:nvSpPr>
        <p:spPr>
          <a:xfrm>
            <a:off x="6924135" y="297179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CuadroTexto 16">
            <a:extLst>
              <a:ext uri="{FF2B5EF4-FFF2-40B4-BE49-F238E27FC236}">
                <a16:creationId xmlns:a16="http://schemas.microsoft.com/office/drawing/2014/main" id="{2D66FF19-ABB8-80C9-6520-FDE0AA8BE7C0}"/>
              </a:ext>
            </a:extLst>
          </p:cNvPr>
          <p:cNvSpPr txBox="1"/>
          <p:nvPr/>
        </p:nvSpPr>
        <p:spPr>
          <a:xfrm>
            <a:off x="6877659" y="362949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CuadroTexto 17">
            <a:extLst>
              <a:ext uri="{FF2B5EF4-FFF2-40B4-BE49-F238E27FC236}">
                <a16:creationId xmlns:a16="http://schemas.microsoft.com/office/drawing/2014/main" id="{8BB2E882-EDBC-0647-BD6C-9501C64F0333}"/>
              </a:ext>
            </a:extLst>
          </p:cNvPr>
          <p:cNvSpPr txBox="1"/>
          <p:nvPr/>
        </p:nvSpPr>
        <p:spPr>
          <a:xfrm>
            <a:off x="7076535" y="33544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CuadroTexto 18">
            <a:extLst>
              <a:ext uri="{FF2B5EF4-FFF2-40B4-BE49-F238E27FC236}">
                <a16:creationId xmlns:a16="http://schemas.microsoft.com/office/drawing/2014/main" id="{9F25A17E-EDDE-2F92-A5BA-E955B114FA4B}"/>
              </a:ext>
            </a:extLst>
          </p:cNvPr>
          <p:cNvSpPr txBox="1"/>
          <p:nvPr/>
        </p:nvSpPr>
        <p:spPr>
          <a:xfrm>
            <a:off x="7146354" y="37412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CuadroTexto 19">
            <a:extLst>
              <a:ext uri="{FF2B5EF4-FFF2-40B4-BE49-F238E27FC236}">
                <a16:creationId xmlns:a16="http://schemas.microsoft.com/office/drawing/2014/main" id="{276B14BE-784B-D042-E81D-30F6BE0CDB30}"/>
              </a:ext>
            </a:extLst>
          </p:cNvPr>
          <p:cNvSpPr txBox="1"/>
          <p:nvPr/>
        </p:nvSpPr>
        <p:spPr>
          <a:xfrm>
            <a:off x="7744931" y="389173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CuadroTexto 20">
            <a:extLst>
              <a:ext uri="{FF2B5EF4-FFF2-40B4-BE49-F238E27FC236}">
                <a16:creationId xmlns:a16="http://schemas.microsoft.com/office/drawing/2014/main" id="{BD0E1335-0E62-E411-C21F-7C8CC3BBB1AB}"/>
              </a:ext>
            </a:extLst>
          </p:cNvPr>
          <p:cNvSpPr txBox="1"/>
          <p:nvPr/>
        </p:nvSpPr>
        <p:spPr>
          <a:xfrm>
            <a:off x="5656616" y="2195326"/>
            <a:ext cx="8787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500" dirty="0">
                <a:solidFill>
                  <a:srgbClr val="002060"/>
                </a:solidFill>
              </a:rPr>
              <a:t>Color</a:t>
            </a:r>
          </a:p>
        </p:txBody>
      </p:sp>
      <p:sp>
        <p:nvSpPr>
          <p:cNvPr id="18" name="CuadroTexto 21">
            <a:extLst>
              <a:ext uri="{FF2B5EF4-FFF2-40B4-BE49-F238E27FC236}">
                <a16:creationId xmlns:a16="http://schemas.microsoft.com/office/drawing/2014/main" id="{C003CE78-9FD4-151E-0488-88B9AF1A9BB7}"/>
              </a:ext>
            </a:extLst>
          </p:cNvPr>
          <p:cNvSpPr txBox="1"/>
          <p:nvPr/>
        </p:nvSpPr>
        <p:spPr>
          <a:xfrm>
            <a:off x="9702198" y="5467600"/>
            <a:ext cx="12159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500" dirty="0">
                <a:solidFill>
                  <a:srgbClr val="002060"/>
                </a:solidFill>
              </a:rPr>
              <a:t>Tamaño</a:t>
            </a:r>
          </a:p>
        </p:txBody>
      </p:sp>
      <p:sp>
        <p:nvSpPr>
          <p:cNvPr id="19" name="CuadroTexto 22">
            <a:extLst>
              <a:ext uri="{FF2B5EF4-FFF2-40B4-BE49-F238E27FC236}">
                <a16:creationId xmlns:a16="http://schemas.microsoft.com/office/drawing/2014/main" id="{BB0ACC3B-E41B-CAD0-1002-D8C267FADD7C}"/>
              </a:ext>
            </a:extLst>
          </p:cNvPr>
          <p:cNvSpPr txBox="1"/>
          <p:nvPr/>
        </p:nvSpPr>
        <p:spPr>
          <a:xfrm>
            <a:off x="9009554" y="49419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0" name="CuadroTexto 23">
            <a:extLst>
              <a:ext uri="{FF2B5EF4-FFF2-40B4-BE49-F238E27FC236}">
                <a16:creationId xmlns:a16="http://schemas.microsoft.com/office/drawing/2014/main" id="{81B514AC-3B2D-80AA-6C61-6EC4EE29D7D0}"/>
              </a:ext>
            </a:extLst>
          </p:cNvPr>
          <p:cNvSpPr txBox="1"/>
          <p:nvPr/>
        </p:nvSpPr>
        <p:spPr>
          <a:xfrm>
            <a:off x="8999943" y="45085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1" name="CuadroTexto 24">
            <a:extLst>
              <a:ext uri="{FF2B5EF4-FFF2-40B4-BE49-F238E27FC236}">
                <a16:creationId xmlns:a16="http://schemas.microsoft.com/office/drawing/2014/main" id="{4B7A4DD5-569A-E766-738C-954E926AA877}"/>
              </a:ext>
            </a:extLst>
          </p:cNvPr>
          <p:cNvSpPr txBox="1"/>
          <p:nvPr/>
        </p:nvSpPr>
        <p:spPr>
          <a:xfrm>
            <a:off x="8913433" y="42601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2" name="CuadroTexto 25">
            <a:extLst>
              <a:ext uri="{FF2B5EF4-FFF2-40B4-BE49-F238E27FC236}">
                <a16:creationId xmlns:a16="http://schemas.microsoft.com/office/drawing/2014/main" id="{F15A2BC6-F2B8-CDFA-D7EA-37A910A1FE6A}"/>
              </a:ext>
            </a:extLst>
          </p:cNvPr>
          <p:cNvSpPr txBox="1"/>
          <p:nvPr/>
        </p:nvSpPr>
        <p:spPr>
          <a:xfrm>
            <a:off x="8581757" y="41363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3" name="CuadroTexto 26">
            <a:extLst>
              <a:ext uri="{FF2B5EF4-FFF2-40B4-BE49-F238E27FC236}">
                <a16:creationId xmlns:a16="http://schemas.microsoft.com/office/drawing/2014/main" id="{BAFAAE7F-9235-DCE3-497B-9AF493737577}"/>
              </a:ext>
            </a:extLst>
          </p:cNvPr>
          <p:cNvSpPr txBox="1"/>
          <p:nvPr/>
        </p:nvSpPr>
        <p:spPr>
          <a:xfrm>
            <a:off x="8377357" y="43399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4" name="CuadroTexto 27">
            <a:extLst>
              <a:ext uri="{FF2B5EF4-FFF2-40B4-BE49-F238E27FC236}">
                <a16:creationId xmlns:a16="http://schemas.microsoft.com/office/drawing/2014/main" id="{E1CC3EB1-A2C4-8DC7-5BB9-CB17FE742A4C}"/>
              </a:ext>
            </a:extLst>
          </p:cNvPr>
          <p:cNvSpPr txBox="1"/>
          <p:nvPr/>
        </p:nvSpPr>
        <p:spPr>
          <a:xfrm>
            <a:off x="8315637" y="39684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5" name="CuadroTexto 28">
            <a:extLst>
              <a:ext uri="{FF2B5EF4-FFF2-40B4-BE49-F238E27FC236}">
                <a16:creationId xmlns:a16="http://schemas.microsoft.com/office/drawing/2014/main" id="{D2202803-9E54-682C-C5AC-ECE516D86FAB}"/>
              </a:ext>
            </a:extLst>
          </p:cNvPr>
          <p:cNvSpPr txBox="1"/>
          <p:nvPr/>
        </p:nvSpPr>
        <p:spPr>
          <a:xfrm>
            <a:off x="9085344" y="46808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6" name="CuadroTexto 29">
            <a:extLst>
              <a:ext uri="{FF2B5EF4-FFF2-40B4-BE49-F238E27FC236}">
                <a16:creationId xmlns:a16="http://schemas.microsoft.com/office/drawing/2014/main" id="{A0780EBD-9A19-68A0-1C5B-D9F154C7D9FA}"/>
              </a:ext>
            </a:extLst>
          </p:cNvPr>
          <p:cNvSpPr txBox="1"/>
          <p:nvPr/>
        </p:nvSpPr>
        <p:spPr>
          <a:xfrm>
            <a:off x="8749438" y="45596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7" name="CuadroTexto 30">
            <a:extLst>
              <a:ext uri="{FF2B5EF4-FFF2-40B4-BE49-F238E27FC236}">
                <a16:creationId xmlns:a16="http://schemas.microsoft.com/office/drawing/2014/main" id="{6782399B-E2DB-E940-0E86-26ADAA59432B}"/>
              </a:ext>
            </a:extLst>
          </p:cNvPr>
          <p:cNvSpPr txBox="1"/>
          <p:nvPr/>
        </p:nvSpPr>
        <p:spPr>
          <a:xfrm>
            <a:off x="8399689" y="47495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8" name="CuadroTexto 31">
            <a:extLst>
              <a:ext uri="{FF2B5EF4-FFF2-40B4-BE49-F238E27FC236}">
                <a16:creationId xmlns:a16="http://schemas.microsoft.com/office/drawing/2014/main" id="{2E90B425-22C8-74F1-546A-B3ABD47E7E5B}"/>
              </a:ext>
            </a:extLst>
          </p:cNvPr>
          <p:cNvSpPr txBox="1"/>
          <p:nvPr/>
        </p:nvSpPr>
        <p:spPr>
          <a:xfrm>
            <a:off x="9215402" y="48702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9" name="CuadroTexto 32">
            <a:extLst>
              <a:ext uri="{FF2B5EF4-FFF2-40B4-BE49-F238E27FC236}">
                <a16:creationId xmlns:a16="http://schemas.microsoft.com/office/drawing/2014/main" id="{417E02E7-B036-828F-7732-F81041575B07}"/>
              </a:ext>
            </a:extLst>
          </p:cNvPr>
          <p:cNvSpPr txBox="1"/>
          <p:nvPr/>
        </p:nvSpPr>
        <p:spPr>
          <a:xfrm>
            <a:off x="9215697" y="35991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cxnSp>
        <p:nvCxnSpPr>
          <p:cNvPr id="30" name="Conector recto de flecha 36">
            <a:extLst>
              <a:ext uri="{FF2B5EF4-FFF2-40B4-BE49-F238E27FC236}">
                <a16:creationId xmlns:a16="http://schemas.microsoft.com/office/drawing/2014/main" id="{BE18A0C4-6FC0-6AEE-2D07-F7750AF4D489}"/>
              </a:ext>
            </a:extLst>
          </p:cNvPr>
          <p:cNvCxnSpPr/>
          <p:nvPr/>
        </p:nvCxnSpPr>
        <p:spPr>
          <a:xfrm flipH="1">
            <a:off x="9423549" y="2433853"/>
            <a:ext cx="992570" cy="1242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" descr="Image result for fish drawing bagre">
            <a:extLst>
              <a:ext uri="{FF2B5EF4-FFF2-40B4-BE49-F238E27FC236}">
                <a16:creationId xmlns:a16="http://schemas.microsoft.com/office/drawing/2014/main" id="{342BBEA9-F047-5E00-6A36-32BE1F819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741" y="1649509"/>
            <a:ext cx="1905124" cy="79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Image result for salmon drawing">
            <a:extLst>
              <a:ext uri="{FF2B5EF4-FFF2-40B4-BE49-F238E27FC236}">
                <a16:creationId xmlns:a16="http://schemas.microsoft.com/office/drawing/2014/main" id="{406DDF18-1F34-AE8D-EBE3-C59B9FCD0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666" y="4826793"/>
            <a:ext cx="1112359" cy="41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ector recto de flecha 40">
            <a:extLst>
              <a:ext uri="{FF2B5EF4-FFF2-40B4-BE49-F238E27FC236}">
                <a16:creationId xmlns:a16="http://schemas.microsoft.com/office/drawing/2014/main" id="{1012956A-4BC9-140B-A025-751F91E3E1C6}"/>
              </a:ext>
            </a:extLst>
          </p:cNvPr>
          <p:cNvCxnSpPr/>
          <p:nvPr/>
        </p:nvCxnSpPr>
        <p:spPr>
          <a:xfrm flipV="1">
            <a:off x="7161711" y="4108916"/>
            <a:ext cx="613676" cy="635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 descr="Image result for catfish drawing">
            <a:extLst>
              <a:ext uri="{FF2B5EF4-FFF2-40B4-BE49-F238E27FC236}">
                <a16:creationId xmlns:a16="http://schemas.microsoft.com/office/drawing/2014/main" id="{CEA800B2-C74C-4231-D358-BD51990F4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088" y="5830956"/>
            <a:ext cx="1266701" cy="48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ector recto de flecha 45">
            <a:extLst>
              <a:ext uri="{FF2B5EF4-FFF2-40B4-BE49-F238E27FC236}">
                <a16:creationId xmlns:a16="http://schemas.microsoft.com/office/drawing/2014/main" id="{34EF45EA-7ADA-B7EB-33CC-0B3907CAAABE}"/>
              </a:ext>
            </a:extLst>
          </p:cNvPr>
          <p:cNvCxnSpPr/>
          <p:nvPr/>
        </p:nvCxnSpPr>
        <p:spPr>
          <a:xfrm flipV="1">
            <a:off x="7941196" y="4260125"/>
            <a:ext cx="431797" cy="1446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4">
            <a:extLst>
              <a:ext uri="{FF2B5EF4-FFF2-40B4-BE49-F238E27FC236}">
                <a16:creationId xmlns:a16="http://schemas.microsoft.com/office/drawing/2014/main" id="{AD22126F-52E4-961B-19BE-F883C41E6CA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7353419" y="2195326"/>
            <a:ext cx="7168" cy="624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6" descr="Image result for salmon">
            <a:extLst>
              <a:ext uri="{FF2B5EF4-FFF2-40B4-BE49-F238E27FC236}">
                <a16:creationId xmlns:a16="http://schemas.microsoft.com/office/drawing/2014/main" id="{4F91325B-ABD7-166A-CBA3-9790F4DA4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501" y="1712071"/>
            <a:ext cx="933695" cy="41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74F44AC1-6491-F274-267B-62022215527A}"/>
              </a:ext>
            </a:extLst>
          </p:cNvPr>
          <p:cNvSpPr txBox="1"/>
          <p:nvPr/>
        </p:nvSpPr>
        <p:spPr>
          <a:xfrm>
            <a:off x="1034143" y="2819399"/>
            <a:ext cx="3429883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Hay muchos otros tipos de modelos que intentan partir el espacio en regiones</a:t>
            </a:r>
          </a:p>
        </p:txBody>
      </p:sp>
    </p:spTree>
    <p:extLst>
      <p:ext uri="{BB962C8B-B14F-4D97-AF65-F5344CB8AC3E}">
        <p14:creationId xmlns:p14="http://schemas.microsoft.com/office/powerpoint/2010/main" val="375323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4">
            <a:extLst>
              <a:ext uri="{FF2B5EF4-FFF2-40B4-BE49-F238E27FC236}">
                <a16:creationId xmlns:a16="http://schemas.microsoft.com/office/drawing/2014/main" id="{82F2C73A-B13D-4FE4-8170-FC1DBCFEAD49}"/>
              </a:ext>
            </a:extLst>
          </p:cNvPr>
          <p:cNvCxnSpPr/>
          <p:nvPr/>
        </p:nvCxnSpPr>
        <p:spPr>
          <a:xfrm flipH="1" flipV="1">
            <a:off x="6535523" y="2395893"/>
            <a:ext cx="11876" cy="326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6">
            <a:extLst>
              <a:ext uri="{FF2B5EF4-FFF2-40B4-BE49-F238E27FC236}">
                <a16:creationId xmlns:a16="http://schemas.microsoft.com/office/drawing/2014/main" id="{2BEB087F-D72C-4E4E-BE79-3822508D9B65}"/>
              </a:ext>
            </a:extLst>
          </p:cNvPr>
          <p:cNvCxnSpPr/>
          <p:nvPr/>
        </p:nvCxnSpPr>
        <p:spPr>
          <a:xfrm>
            <a:off x="6317676" y="5248897"/>
            <a:ext cx="4655127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9">
            <a:extLst>
              <a:ext uri="{FF2B5EF4-FFF2-40B4-BE49-F238E27FC236}">
                <a16:creationId xmlns:a16="http://schemas.microsoft.com/office/drawing/2014/main" id="{B330CAE0-3DF2-4C0F-A690-213660AC7F78}"/>
              </a:ext>
            </a:extLst>
          </p:cNvPr>
          <p:cNvSpPr txBox="1"/>
          <p:nvPr/>
        </p:nvSpPr>
        <p:spPr>
          <a:xfrm>
            <a:off x="7647710" y="26125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898A9CE4-FA26-4889-A230-C2612300CC5A}"/>
              </a:ext>
            </a:extLst>
          </p:cNvPr>
          <p:cNvSpPr txBox="1"/>
          <p:nvPr/>
        </p:nvSpPr>
        <p:spPr>
          <a:xfrm>
            <a:off x="7800110" y="27649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CuadroTexto 11">
            <a:extLst>
              <a:ext uri="{FF2B5EF4-FFF2-40B4-BE49-F238E27FC236}">
                <a16:creationId xmlns:a16="http://schemas.microsoft.com/office/drawing/2014/main" id="{EA6969A3-CA80-4F9E-80ED-D91D1320C359}"/>
              </a:ext>
            </a:extLst>
          </p:cNvPr>
          <p:cNvSpPr txBox="1"/>
          <p:nvPr/>
        </p:nvSpPr>
        <p:spPr>
          <a:xfrm>
            <a:off x="7952510" y="29173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CuadroTexto 12">
            <a:extLst>
              <a:ext uri="{FF2B5EF4-FFF2-40B4-BE49-F238E27FC236}">
                <a16:creationId xmlns:a16="http://schemas.microsoft.com/office/drawing/2014/main" id="{DAB83F8C-866E-485D-BC31-E109BB4AC988}"/>
              </a:ext>
            </a:extLst>
          </p:cNvPr>
          <p:cNvSpPr txBox="1"/>
          <p:nvPr/>
        </p:nvSpPr>
        <p:spPr>
          <a:xfrm>
            <a:off x="8104910" y="30697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CuadroTexto 13">
            <a:extLst>
              <a:ext uri="{FF2B5EF4-FFF2-40B4-BE49-F238E27FC236}">
                <a16:creationId xmlns:a16="http://schemas.microsoft.com/office/drawing/2014/main" id="{4A6642DC-8DED-4328-B74D-995F63E7FA6A}"/>
              </a:ext>
            </a:extLst>
          </p:cNvPr>
          <p:cNvSpPr txBox="1"/>
          <p:nvPr/>
        </p:nvSpPr>
        <p:spPr>
          <a:xfrm>
            <a:off x="7744658" y="330789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CuadroTexto 14">
            <a:extLst>
              <a:ext uri="{FF2B5EF4-FFF2-40B4-BE49-F238E27FC236}">
                <a16:creationId xmlns:a16="http://schemas.microsoft.com/office/drawing/2014/main" id="{33D14A87-6C28-409E-A122-E3B9B09F5ABD}"/>
              </a:ext>
            </a:extLst>
          </p:cNvPr>
          <p:cNvSpPr txBox="1"/>
          <p:nvPr/>
        </p:nvSpPr>
        <p:spPr>
          <a:xfrm>
            <a:off x="7113865" y="301299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CuadroTexto 15">
            <a:extLst>
              <a:ext uri="{FF2B5EF4-FFF2-40B4-BE49-F238E27FC236}">
                <a16:creationId xmlns:a16="http://schemas.microsoft.com/office/drawing/2014/main" id="{07B31519-B21B-4920-9558-5306F987E393}"/>
              </a:ext>
            </a:extLst>
          </p:cNvPr>
          <p:cNvSpPr txBox="1"/>
          <p:nvPr/>
        </p:nvSpPr>
        <p:spPr>
          <a:xfrm>
            <a:off x="7363658" y="27649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CuadroTexto 16">
            <a:extLst>
              <a:ext uri="{FF2B5EF4-FFF2-40B4-BE49-F238E27FC236}">
                <a16:creationId xmlns:a16="http://schemas.microsoft.com/office/drawing/2014/main" id="{1F953B1D-F7D1-4FA5-884C-02AA15204C55}"/>
              </a:ext>
            </a:extLst>
          </p:cNvPr>
          <p:cNvSpPr txBox="1"/>
          <p:nvPr/>
        </p:nvSpPr>
        <p:spPr>
          <a:xfrm>
            <a:off x="7317182" y="34226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CuadroTexto 17">
            <a:extLst>
              <a:ext uri="{FF2B5EF4-FFF2-40B4-BE49-F238E27FC236}">
                <a16:creationId xmlns:a16="http://schemas.microsoft.com/office/drawing/2014/main" id="{BBDF4EC9-0824-4DBA-9615-32506B9D5766}"/>
              </a:ext>
            </a:extLst>
          </p:cNvPr>
          <p:cNvSpPr txBox="1"/>
          <p:nvPr/>
        </p:nvSpPr>
        <p:spPr>
          <a:xfrm>
            <a:off x="7516058" y="31475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CuadroTexto 18">
            <a:extLst>
              <a:ext uri="{FF2B5EF4-FFF2-40B4-BE49-F238E27FC236}">
                <a16:creationId xmlns:a16="http://schemas.microsoft.com/office/drawing/2014/main" id="{44415664-8FA3-4CF0-9A00-2E5DE92F5B9E}"/>
              </a:ext>
            </a:extLst>
          </p:cNvPr>
          <p:cNvSpPr txBox="1"/>
          <p:nvPr/>
        </p:nvSpPr>
        <p:spPr>
          <a:xfrm>
            <a:off x="7585877" y="35344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CuadroTexto 19">
            <a:extLst>
              <a:ext uri="{FF2B5EF4-FFF2-40B4-BE49-F238E27FC236}">
                <a16:creationId xmlns:a16="http://schemas.microsoft.com/office/drawing/2014/main" id="{E32816ED-18DF-471F-B4E9-3EF877F4EB3F}"/>
              </a:ext>
            </a:extLst>
          </p:cNvPr>
          <p:cNvSpPr txBox="1"/>
          <p:nvPr/>
        </p:nvSpPr>
        <p:spPr>
          <a:xfrm>
            <a:off x="8184454" y="36849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CuadroTexto 20">
            <a:extLst>
              <a:ext uri="{FF2B5EF4-FFF2-40B4-BE49-F238E27FC236}">
                <a16:creationId xmlns:a16="http://schemas.microsoft.com/office/drawing/2014/main" id="{9D28F87A-BEB6-4E61-865E-8BD4A58E2C1B}"/>
              </a:ext>
            </a:extLst>
          </p:cNvPr>
          <p:cNvSpPr txBox="1"/>
          <p:nvPr/>
        </p:nvSpPr>
        <p:spPr>
          <a:xfrm>
            <a:off x="6096139" y="1988498"/>
            <a:ext cx="8787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500" dirty="0">
                <a:solidFill>
                  <a:srgbClr val="002060"/>
                </a:solidFill>
              </a:rPr>
              <a:t>Color</a:t>
            </a:r>
          </a:p>
        </p:txBody>
      </p:sp>
      <p:sp>
        <p:nvSpPr>
          <p:cNvPr id="19" name="CuadroTexto 21">
            <a:extLst>
              <a:ext uri="{FF2B5EF4-FFF2-40B4-BE49-F238E27FC236}">
                <a16:creationId xmlns:a16="http://schemas.microsoft.com/office/drawing/2014/main" id="{B9D4651E-847C-41A9-8E17-BDD1DA9E70C5}"/>
              </a:ext>
            </a:extLst>
          </p:cNvPr>
          <p:cNvSpPr txBox="1"/>
          <p:nvPr/>
        </p:nvSpPr>
        <p:spPr>
          <a:xfrm>
            <a:off x="10141721" y="5260772"/>
            <a:ext cx="12159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500" dirty="0">
                <a:solidFill>
                  <a:srgbClr val="002060"/>
                </a:solidFill>
              </a:rPr>
              <a:t>Tamaño</a:t>
            </a:r>
          </a:p>
        </p:txBody>
      </p:sp>
      <p:sp>
        <p:nvSpPr>
          <p:cNvPr id="20" name="CuadroTexto 22">
            <a:extLst>
              <a:ext uri="{FF2B5EF4-FFF2-40B4-BE49-F238E27FC236}">
                <a16:creationId xmlns:a16="http://schemas.microsoft.com/office/drawing/2014/main" id="{A11FE6AE-4DAD-49E1-A161-B4F547F0DA40}"/>
              </a:ext>
            </a:extLst>
          </p:cNvPr>
          <p:cNvSpPr txBox="1"/>
          <p:nvPr/>
        </p:nvSpPr>
        <p:spPr>
          <a:xfrm>
            <a:off x="9449077" y="47350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1" name="CuadroTexto 23">
            <a:extLst>
              <a:ext uri="{FF2B5EF4-FFF2-40B4-BE49-F238E27FC236}">
                <a16:creationId xmlns:a16="http://schemas.microsoft.com/office/drawing/2014/main" id="{8F8C7B1F-612D-45B5-8856-C6240DD8D69C}"/>
              </a:ext>
            </a:extLst>
          </p:cNvPr>
          <p:cNvSpPr txBox="1"/>
          <p:nvPr/>
        </p:nvSpPr>
        <p:spPr>
          <a:xfrm>
            <a:off x="9439466" y="43017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2" name="CuadroTexto 24">
            <a:extLst>
              <a:ext uri="{FF2B5EF4-FFF2-40B4-BE49-F238E27FC236}">
                <a16:creationId xmlns:a16="http://schemas.microsoft.com/office/drawing/2014/main" id="{522D21FF-B6F7-4C10-9188-3EBC5709F56C}"/>
              </a:ext>
            </a:extLst>
          </p:cNvPr>
          <p:cNvSpPr txBox="1"/>
          <p:nvPr/>
        </p:nvSpPr>
        <p:spPr>
          <a:xfrm>
            <a:off x="9352956" y="40532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3" name="CuadroTexto 25">
            <a:extLst>
              <a:ext uri="{FF2B5EF4-FFF2-40B4-BE49-F238E27FC236}">
                <a16:creationId xmlns:a16="http://schemas.microsoft.com/office/drawing/2014/main" id="{D98C53DC-01EE-44AC-8664-6A28ABD59560}"/>
              </a:ext>
            </a:extLst>
          </p:cNvPr>
          <p:cNvSpPr txBox="1"/>
          <p:nvPr/>
        </p:nvSpPr>
        <p:spPr>
          <a:xfrm>
            <a:off x="9021280" y="39295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4" name="CuadroTexto 26">
            <a:extLst>
              <a:ext uri="{FF2B5EF4-FFF2-40B4-BE49-F238E27FC236}">
                <a16:creationId xmlns:a16="http://schemas.microsoft.com/office/drawing/2014/main" id="{3FFBC825-E8ED-4F9A-969A-1B82215D5D97}"/>
              </a:ext>
            </a:extLst>
          </p:cNvPr>
          <p:cNvSpPr txBox="1"/>
          <p:nvPr/>
        </p:nvSpPr>
        <p:spPr>
          <a:xfrm>
            <a:off x="8816880" y="41331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5" name="CuadroTexto 27">
            <a:extLst>
              <a:ext uri="{FF2B5EF4-FFF2-40B4-BE49-F238E27FC236}">
                <a16:creationId xmlns:a16="http://schemas.microsoft.com/office/drawing/2014/main" id="{F21F3F81-5774-459C-8A69-7CB9CDC29347}"/>
              </a:ext>
            </a:extLst>
          </p:cNvPr>
          <p:cNvSpPr txBox="1"/>
          <p:nvPr/>
        </p:nvSpPr>
        <p:spPr>
          <a:xfrm>
            <a:off x="8755160" y="37616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6" name="CuadroTexto 28">
            <a:extLst>
              <a:ext uri="{FF2B5EF4-FFF2-40B4-BE49-F238E27FC236}">
                <a16:creationId xmlns:a16="http://schemas.microsoft.com/office/drawing/2014/main" id="{B80FBD19-6E43-4133-A86E-D9DC943EB12A}"/>
              </a:ext>
            </a:extLst>
          </p:cNvPr>
          <p:cNvSpPr txBox="1"/>
          <p:nvPr/>
        </p:nvSpPr>
        <p:spPr>
          <a:xfrm>
            <a:off x="9524867" y="44740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7" name="CuadroTexto 29">
            <a:extLst>
              <a:ext uri="{FF2B5EF4-FFF2-40B4-BE49-F238E27FC236}">
                <a16:creationId xmlns:a16="http://schemas.microsoft.com/office/drawing/2014/main" id="{A251F180-F65F-46DB-B3C7-5A13ACCBDCE8}"/>
              </a:ext>
            </a:extLst>
          </p:cNvPr>
          <p:cNvSpPr txBox="1"/>
          <p:nvPr/>
        </p:nvSpPr>
        <p:spPr>
          <a:xfrm>
            <a:off x="9188961" y="43528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8" name="CuadroTexto 30">
            <a:extLst>
              <a:ext uri="{FF2B5EF4-FFF2-40B4-BE49-F238E27FC236}">
                <a16:creationId xmlns:a16="http://schemas.microsoft.com/office/drawing/2014/main" id="{0DC2E5C0-8879-40C6-8075-B49587AB0929}"/>
              </a:ext>
            </a:extLst>
          </p:cNvPr>
          <p:cNvSpPr txBox="1"/>
          <p:nvPr/>
        </p:nvSpPr>
        <p:spPr>
          <a:xfrm>
            <a:off x="8839212" y="45427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9" name="CuadroTexto 31">
            <a:extLst>
              <a:ext uri="{FF2B5EF4-FFF2-40B4-BE49-F238E27FC236}">
                <a16:creationId xmlns:a16="http://schemas.microsoft.com/office/drawing/2014/main" id="{88ECE976-3B4C-41F0-9009-BB372E5A3B29}"/>
              </a:ext>
            </a:extLst>
          </p:cNvPr>
          <p:cNvSpPr txBox="1"/>
          <p:nvPr/>
        </p:nvSpPr>
        <p:spPr>
          <a:xfrm>
            <a:off x="9654925" y="46633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30" name="CuadroTexto 32">
            <a:extLst>
              <a:ext uri="{FF2B5EF4-FFF2-40B4-BE49-F238E27FC236}">
                <a16:creationId xmlns:a16="http://schemas.microsoft.com/office/drawing/2014/main" id="{5F5CD4AA-8D12-4D4E-A607-64FD884C00D3}"/>
              </a:ext>
            </a:extLst>
          </p:cNvPr>
          <p:cNvSpPr txBox="1"/>
          <p:nvPr/>
        </p:nvSpPr>
        <p:spPr>
          <a:xfrm>
            <a:off x="9655220" y="33922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cxnSp>
        <p:nvCxnSpPr>
          <p:cNvPr id="31" name="Conector recto de flecha 34">
            <a:extLst>
              <a:ext uri="{FF2B5EF4-FFF2-40B4-BE49-F238E27FC236}">
                <a16:creationId xmlns:a16="http://schemas.microsoft.com/office/drawing/2014/main" id="{734BD3F0-82AF-4E71-B745-A0C79A0D98DB}"/>
              </a:ext>
            </a:extLst>
          </p:cNvPr>
          <p:cNvCxnSpPr>
            <a:cxnSpLocks/>
          </p:cNvCxnSpPr>
          <p:nvPr/>
        </p:nvCxnSpPr>
        <p:spPr>
          <a:xfrm>
            <a:off x="7647710" y="1835604"/>
            <a:ext cx="170185" cy="873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6" descr="Image result for salmon">
            <a:extLst>
              <a:ext uri="{FF2B5EF4-FFF2-40B4-BE49-F238E27FC236}">
                <a16:creationId xmlns:a16="http://schemas.microsoft.com/office/drawing/2014/main" id="{FC193C54-4231-4C88-9241-5194C771E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019" y="1388343"/>
            <a:ext cx="933695" cy="41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ector recto de flecha 36">
            <a:extLst>
              <a:ext uri="{FF2B5EF4-FFF2-40B4-BE49-F238E27FC236}">
                <a16:creationId xmlns:a16="http://schemas.microsoft.com/office/drawing/2014/main" id="{47D9245E-BA29-47BB-96B7-3EF0A17186A9}"/>
              </a:ext>
            </a:extLst>
          </p:cNvPr>
          <p:cNvCxnSpPr/>
          <p:nvPr/>
        </p:nvCxnSpPr>
        <p:spPr>
          <a:xfrm flipH="1">
            <a:off x="9863072" y="2227025"/>
            <a:ext cx="992570" cy="1242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 descr="Image result for fish drawing bagre">
            <a:extLst>
              <a:ext uri="{FF2B5EF4-FFF2-40B4-BE49-F238E27FC236}">
                <a16:creationId xmlns:a16="http://schemas.microsoft.com/office/drawing/2014/main" id="{A433CA09-26CA-4ADA-9E2D-6022BEE8E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466" y="1545576"/>
            <a:ext cx="1702667" cy="70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salmon drawing">
            <a:extLst>
              <a:ext uri="{FF2B5EF4-FFF2-40B4-BE49-F238E27FC236}">
                <a16:creationId xmlns:a16="http://schemas.microsoft.com/office/drawing/2014/main" id="{65DD72AA-FB7C-4AAE-A915-5513FBCED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89" y="4619965"/>
            <a:ext cx="1112359" cy="41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ector recto de flecha 40">
            <a:extLst>
              <a:ext uri="{FF2B5EF4-FFF2-40B4-BE49-F238E27FC236}">
                <a16:creationId xmlns:a16="http://schemas.microsoft.com/office/drawing/2014/main" id="{21F5251C-94CB-466B-A15D-0EDC1B58FFC7}"/>
              </a:ext>
            </a:extLst>
          </p:cNvPr>
          <p:cNvCxnSpPr/>
          <p:nvPr/>
        </p:nvCxnSpPr>
        <p:spPr>
          <a:xfrm flipV="1">
            <a:off x="7601234" y="3902088"/>
            <a:ext cx="613676" cy="635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Image result for catfish drawing">
            <a:extLst>
              <a:ext uri="{FF2B5EF4-FFF2-40B4-BE49-F238E27FC236}">
                <a16:creationId xmlns:a16="http://schemas.microsoft.com/office/drawing/2014/main" id="{8F435C3C-036F-4150-B7B0-29B1686F4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611" y="5624128"/>
            <a:ext cx="1266701" cy="48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onector recto de flecha 45">
            <a:extLst>
              <a:ext uri="{FF2B5EF4-FFF2-40B4-BE49-F238E27FC236}">
                <a16:creationId xmlns:a16="http://schemas.microsoft.com/office/drawing/2014/main" id="{FBC26F13-FF68-4F7A-A994-4CE06C714D63}"/>
              </a:ext>
            </a:extLst>
          </p:cNvPr>
          <p:cNvCxnSpPr/>
          <p:nvPr/>
        </p:nvCxnSpPr>
        <p:spPr>
          <a:xfrm flipV="1">
            <a:off x="8380719" y="4053297"/>
            <a:ext cx="431797" cy="1446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2">
            <a:extLst>
              <a:ext uri="{FF2B5EF4-FFF2-40B4-BE49-F238E27FC236}">
                <a16:creationId xmlns:a16="http://schemas.microsoft.com/office/drawing/2014/main" id="{2FF17FC3-BCDB-4DB6-964C-21C3D0567B15}"/>
              </a:ext>
            </a:extLst>
          </p:cNvPr>
          <p:cNvSpPr txBox="1"/>
          <p:nvPr/>
        </p:nvSpPr>
        <p:spPr>
          <a:xfrm>
            <a:off x="8380719" y="3321554"/>
            <a:ext cx="35779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700" b="1" dirty="0">
                <a:solidFill>
                  <a:schemeClr val="accent1"/>
                </a:solidFill>
              </a:rPr>
              <a:t>*</a:t>
            </a:r>
          </a:p>
        </p:txBody>
      </p:sp>
      <p:cxnSp>
        <p:nvCxnSpPr>
          <p:cNvPr id="43" name="Conector recto de flecha 5">
            <a:extLst>
              <a:ext uri="{FF2B5EF4-FFF2-40B4-BE49-F238E27FC236}">
                <a16:creationId xmlns:a16="http://schemas.microsoft.com/office/drawing/2014/main" id="{73958695-7746-412C-BE20-33F4071C42FA}"/>
              </a:ext>
            </a:extLst>
          </p:cNvPr>
          <p:cNvCxnSpPr>
            <a:endCxn id="42" idx="0"/>
          </p:cNvCxnSpPr>
          <p:nvPr/>
        </p:nvCxnSpPr>
        <p:spPr>
          <a:xfrm flipH="1">
            <a:off x="8559614" y="2278652"/>
            <a:ext cx="85626" cy="10429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8">
            <a:extLst>
              <a:ext uri="{FF2B5EF4-FFF2-40B4-BE49-F238E27FC236}">
                <a16:creationId xmlns:a16="http://schemas.microsoft.com/office/drawing/2014/main" id="{3FE267CB-8046-4C04-900A-D2B2DB0BEB8A}"/>
              </a:ext>
            </a:extLst>
          </p:cNvPr>
          <p:cNvSpPr txBox="1"/>
          <p:nvPr/>
        </p:nvSpPr>
        <p:spPr>
          <a:xfrm>
            <a:off x="8477883" y="1763125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/>
              <a:t>?</a:t>
            </a:r>
          </a:p>
        </p:txBody>
      </p:sp>
      <p:cxnSp>
        <p:nvCxnSpPr>
          <p:cNvPr id="45" name="Conector recto 33">
            <a:extLst>
              <a:ext uri="{FF2B5EF4-FFF2-40B4-BE49-F238E27FC236}">
                <a16:creationId xmlns:a16="http://schemas.microsoft.com/office/drawing/2014/main" id="{B2D9E4AB-E7DA-479D-873C-E09B6E72B0E3}"/>
              </a:ext>
            </a:extLst>
          </p:cNvPr>
          <p:cNvCxnSpPr>
            <a:cxnSpLocks/>
          </p:cNvCxnSpPr>
          <p:nvPr/>
        </p:nvCxnSpPr>
        <p:spPr>
          <a:xfrm flipH="1">
            <a:off x="7010854" y="1102425"/>
            <a:ext cx="3554228" cy="5149611"/>
          </a:xfrm>
          <a:prstGeom prst="line">
            <a:avLst/>
          </a:prstGeom>
          <a:ln w="5397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38">
            <a:extLst>
              <a:ext uri="{FF2B5EF4-FFF2-40B4-BE49-F238E27FC236}">
                <a16:creationId xmlns:a16="http://schemas.microsoft.com/office/drawing/2014/main" id="{B5E3EAE7-2DF7-426E-BEDA-E25B2A872454}"/>
              </a:ext>
            </a:extLst>
          </p:cNvPr>
          <p:cNvSpPr txBox="1"/>
          <p:nvPr/>
        </p:nvSpPr>
        <p:spPr>
          <a:xfrm>
            <a:off x="907766" y="3147582"/>
            <a:ext cx="3990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</a:rPr>
              <a:t>Modelos lineales</a:t>
            </a:r>
            <a:r>
              <a:rPr lang="es-CO" sz="2400" dirty="0">
                <a:solidFill>
                  <a:srgbClr val="FF0000"/>
                </a:solidFill>
              </a:rPr>
              <a:t>: </a:t>
            </a:r>
          </a:p>
          <a:p>
            <a:endParaRPr lang="es-CO" sz="2400" dirty="0">
              <a:solidFill>
                <a:srgbClr val="FF0000"/>
              </a:solidFill>
            </a:endParaRPr>
          </a:p>
          <a:p>
            <a:r>
              <a:rPr lang="es-CO" sz="2400" dirty="0"/>
              <a:t>plano que separa las clases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0B6C587-7184-46C5-9718-6D037FC181B8}"/>
              </a:ext>
            </a:extLst>
          </p:cNvPr>
          <p:cNvSpPr/>
          <p:nvPr/>
        </p:nvSpPr>
        <p:spPr>
          <a:xfrm>
            <a:off x="6545944" y="2421688"/>
            <a:ext cx="3108982" cy="2832483"/>
          </a:xfrm>
          <a:custGeom>
            <a:avLst/>
            <a:gdLst>
              <a:gd name="connsiteX0" fmla="*/ 0 w 3142343"/>
              <a:gd name="connsiteY0" fmla="*/ 101600 h 2823028"/>
              <a:gd name="connsiteX1" fmla="*/ 0 w 3142343"/>
              <a:gd name="connsiteY1" fmla="*/ 2815771 h 2823028"/>
              <a:gd name="connsiteX2" fmla="*/ 1153886 w 3142343"/>
              <a:gd name="connsiteY2" fmla="*/ 2823028 h 2823028"/>
              <a:gd name="connsiteX3" fmla="*/ 3142343 w 3142343"/>
              <a:gd name="connsiteY3" fmla="*/ 7257 h 2823028"/>
              <a:gd name="connsiteX4" fmla="*/ 0 w 3142343"/>
              <a:gd name="connsiteY4" fmla="*/ 0 h 2823028"/>
              <a:gd name="connsiteX5" fmla="*/ 0 w 3142343"/>
              <a:gd name="connsiteY5" fmla="*/ 101600 h 282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2343" h="2823028">
                <a:moveTo>
                  <a:pt x="0" y="101600"/>
                </a:moveTo>
                <a:lnTo>
                  <a:pt x="0" y="2815771"/>
                </a:lnTo>
                <a:lnTo>
                  <a:pt x="1153886" y="2823028"/>
                </a:lnTo>
                <a:lnTo>
                  <a:pt x="3142343" y="7257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FF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8405957-F56B-44E1-B7CA-728FE91AC9EF}"/>
              </a:ext>
            </a:extLst>
          </p:cNvPr>
          <p:cNvSpPr/>
          <p:nvPr/>
        </p:nvSpPr>
        <p:spPr>
          <a:xfrm>
            <a:off x="7718961" y="2395894"/>
            <a:ext cx="3075709" cy="2864876"/>
          </a:xfrm>
          <a:custGeom>
            <a:avLst/>
            <a:gdLst>
              <a:gd name="connsiteX0" fmla="*/ 1923803 w 3075709"/>
              <a:gd name="connsiteY0" fmla="*/ 23750 h 2826327"/>
              <a:gd name="connsiteX1" fmla="*/ 0 w 3075709"/>
              <a:gd name="connsiteY1" fmla="*/ 2802576 h 2826327"/>
              <a:gd name="connsiteX2" fmla="*/ 3075709 w 3075709"/>
              <a:gd name="connsiteY2" fmla="*/ 2826327 h 2826327"/>
              <a:gd name="connsiteX3" fmla="*/ 3075709 w 3075709"/>
              <a:gd name="connsiteY3" fmla="*/ 0 h 2826327"/>
              <a:gd name="connsiteX4" fmla="*/ 1923803 w 3075709"/>
              <a:gd name="connsiteY4" fmla="*/ 23750 h 282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5709" h="2826327">
                <a:moveTo>
                  <a:pt x="1923803" y="23750"/>
                </a:moveTo>
                <a:lnTo>
                  <a:pt x="0" y="2802576"/>
                </a:lnTo>
                <a:lnTo>
                  <a:pt x="3075709" y="2826327"/>
                </a:lnTo>
                <a:lnTo>
                  <a:pt x="3075709" y="0"/>
                </a:lnTo>
                <a:lnTo>
                  <a:pt x="1923803" y="23750"/>
                </a:lnTo>
                <a:close/>
              </a:path>
            </a:pathLst>
          </a:custGeom>
          <a:solidFill>
            <a:schemeClr val="bg1">
              <a:lumMod val="6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C783E4-DC21-4BD2-876D-B3ED5997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Clasificador</a:t>
            </a:r>
            <a:r>
              <a:rPr lang="en-US" dirty="0"/>
              <a:t> lineal</a:t>
            </a:r>
          </a:p>
        </p:txBody>
      </p:sp>
    </p:spTree>
    <p:extLst>
      <p:ext uri="{BB962C8B-B14F-4D97-AF65-F5344CB8AC3E}">
        <p14:creationId xmlns:p14="http://schemas.microsoft.com/office/powerpoint/2010/main" val="3801720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47 Conector recto">
            <a:extLst>
              <a:ext uri="{FF2B5EF4-FFF2-40B4-BE49-F238E27FC236}">
                <a16:creationId xmlns:a16="http://schemas.microsoft.com/office/drawing/2014/main" id="{2260E002-D2C3-FB06-1F4D-92EDC0F5C679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8876861" y="4045626"/>
            <a:ext cx="0" cy="7997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65">
            <a:extLst>
              <a:ext uri="{FF2B5EF4-FFF2-40B4-BE49-F238E27FC236}">
                <a16:creationId xmlns:a16="http://schemas.microsoft.com/office/drawing/2014/main" id="{E6942E94-C459-E102-3B5B-7A605CBE19E9}"/>
              </a:ext>
            </a:extLst>
          </p:cNvPr>
          <p:cNvGrpSpPr/>
          <p:nvPr/>
        </p:nvGrpSpPr>
        <p:grpSpPr>
          <a:xfrm>
            <a:off x="354944" y="1955069"/>
            <a:ext cx="8372597" cy="773257"/>
            <a:chOff x="191352" y="1622981"/>
            <a:chExt cx="8372597" cy="773257"/>
          </a:xfrm>
        </p:grpSpPr>
        <p:grpSp>
          <p:nvGrpSpPr>
            <p:cNvPr id="5" name="Group 53">
              <a:extLst>
                <a:ext uri="{FF2B5EF4-FFF2-40B4-BE49-F238E27FC236}">
                  <a16:creationId xmlns:a16="http://schemas.microsoft.com/office/drawing/2014/main" id="{F1049404-CCA9-142A-504C-69CA4C7863F6}"/>
                </a:ext>
              </a:extLst>
            </p:cNvPr>
            <p:cNvGrpSpPr/>
            <p:nvPr/>
          </p:nvGrpSpPr>
          <p:grpSpPr>
            <a:xfrm>
              <a:off x="191352" y="1622981"/>
              <a:ext cx="1526059" cy="773257"/>
              <a:chOff x="1612198" y="4104607"/>
              <a:chExt cx="1526059" cy="773257"/>
            </a:xfrm>
          </p:grpSpPr>
          <p:sp>
            <p:nvSpPr>
              <p:cNvPr id="15" name="Rectangle 54">
                <a:extLst>
                  <a:ext uri="{FF2B5EF4-FFF2-40B4-BE49-F238E27FC236}">
                    <a16:creationId xmlns:a16="http://schemas.microsoft.com/office/drawing/2014/main" id="{22B12318-1335-8178-076C-886CF911E028}"/>
                  </a:ext>
                </a:extLst>
              </p:cNvPr>
              <p:cNvSpPr/>
              <p:nvPr/>
            </p:nvSpPr>
            <p:spPr>
              <a:xfrm>
                <a:off x="1612198" y="4323866"/>
                <a:ext cx="1503821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Análisis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estadístico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propuesto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por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Thomas Bayes</a:t>
                </a:r>
              </a:p>
            </p:txBody>
          </p:sp>
          <p:sp>
            <p:nvSpPr>
              <p:cNvPr id="16" name="Rectangle 55">
                <a:extLst>
                  <a:ext uri="{FF2B5EF4-FFF2-40B4-BE49-F238E27FC236}">
                    <a16:creationId xmlns:a16="http://schemas.microsoft.com/office/drawing/2014/main" id="{B623D421-92CB-FB7A-84CF-2965A7813DDA}"/>
                  </a:ext>
                </a:extLst>
              </p:cNvPr>
              <p:cNvSpPr/>
              <p:nvPr/>
            </p:nvSpPr>
            <p:spPr>
              <a:xfrm>
                <a:off x="1612198" y="4104607"/>
                <a:ext cx="15260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err="1"/>
                  <a:t>Teorema</a:t>
                </a:r>
                <a:r>
                  <a:rPr lang="en-US" sz="1400" b="1" dirty="0"/>
                  <a:t> de Bayes</a:t>
                </a:r>
              </a:p>
            </p:txBody>
          </p:sp>
        </p:grpSp>
        <p:grpSp>
          <p:nvGrpSpPr>
            <p:cNvPr id="6" name="Group 56">
              <a:extLst>
                <a:ext uri="{FF2B5EF4-FFF2-40B4-BE49-F238E27FC236}">
                  <a16:creationId xmlns:a16="http://schemas.microsoft.com/office/drawing/2014/main" id="{75D5BBAD-9D87-EF5A-A865-3A8F8C6F9F2C}"/>
                </a:ext>
              </a:extLst>
            </p:cNvPr>
            <p:cNvGrpSpPr/>
            <p:nvPr/>
          </p:nvGrpSpPr>
          <p:grpSpPr>
            <a:xfrm>
              <a:off x="2752288" y="1629725"/>
              <a:ext cx="1503823" cy="581847"/>
              <a:chOff x="2015078" y="4111351"/>
              <a:chExt cx="1503823" cy="581847"/>
            </a:xfrm>
          </p:grpSpPr>
          <p:sp>
            <p:nvSpPr>
              <p:cNvPr id="13" name="Rectangle 57">
                <a:extLst>
                  <a:ext uri="{FF2B5EF4-FFF2-40B4-BE49-F238E27FC236}">
                    <a16:creationId xmlns:a16="http://schemas.microsoft.com/office/drawing/2014/main" id="{C1F9A71A-EB9D-E9D7-BEBD-09A0787AE370}"/>
                  </a:ext>
                </a:extLst>
              </p:cNvPr>
              <p:cNvSpPr/>
              <p:nvPr/>
            </p:nvSpPr>
            <p:spPr>
              <a:xfrm>
                <a:off x="2015080" y="4323866"/>
                <a:ext cx="15038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McCullogh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y Pitts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proponen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el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modelo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del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perceptrón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" name="Rectangle 58">
                <a:extLst>
                  <a:ext uri="{FF2B5EF4-FFF2-40B4-BE49-F238E27FC236}">
                    <a16:creationId xmlns:a16="http://schemas.microsoft.com/office/drawing/2014/main" id="{3028A038-924D-84C5-1EF9-5457B79504D9}"/>
                  </a:ext>
                </a:extLst>
              </p:cNvPr>
              <p:cNvSpPr/>
              <p:nvPr/>
            </p:nvSpPr>
            <p:spPr>
              <a:xfrm>
                <a:off x="2015078" y="4111351"/>
                <a:ext cx="10066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err="1"/>
                  <a:t>Perceptrón</a:t>
                </a:r>
                <a:endParaRPr lang="en-US" sz="1400" b="1" dirty="0"/>
              </a:p>
            </p:txBody>
          </p:sp>
        </p:grpSp>
        <p:grpSp>
          <p:nvGrpSpPr>
            <p:cNvPr id="7" name="Group 59">
              <a:extLst>
                <a:ext uri="{FF2B5EF4-FFF2-40B4-BE49-F238E27FC236}">
                  <a16:creationId xmlns:a16="http://schemas.microsoft.com/office/drawing/2014/main" id="{38F1E375-655D-AB9C-067C-1CABA2A66662}"/>
                </a:ext>
              </a:extLst>
            </p:cNvPr>
            <p:cNvGrpSpPr/>
            <p:nvPr/>
          </p:nvGrpSpPr>
          <p:grpSpPr>
            <a:xfrm>
              <a:off x="4902488" y="1629725"/>
              <a:ext cx="1503823" cy="720346"/>
              <a:chOff x="2015078" y="4111351"/>
              <a:chExt cx="1503823" cy="720346"/>
            </a:xfrm>
          </p:grpSpPr>
          <p:sp>
            <p:nvSpPr>
              <p:cNvPr id="11" name="Rectangle 60">
                <a:extLst>
                  <a:ext uri="{FF2B5EF4-FFF2-40B4-BE49-F238E27FC236}">
                    <a16:creationId xmlns:a16="http://schemas.microsoft.com/office/drawing/2014/main" id="{DFBB5ADA-7EAE-634E-F31E-767688E608B0}"/>
                  </a:ext>
                </a:extLst>
              </p:cNvPr>
              <p:cNvSpPr/>
              <p:nvPr/>
            </p:nvSpPr>
            <p:spPr>
              <a:xfrm>
                <a:off x="2015080" y="4323866"/>
                <a:ext cx="1503821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Vapnik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and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Chervonenkis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inventan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la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máquina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soporte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vectorial</a:t>
                </a:r>
              </a:p>
            </p:txBody>
          </p:sp>
          <p:sp>
            <p:nvSpPr>
              <p:cNvPr id="12" name="Rectangle 61">
                <a:extLst>
                  <a:ext uri="{FF2B5EF4-FFF2-40B4-BE49-F238E27FC236}">
                    <a16:creationId xmlns:a16="http://schemas.microsoft.com/office/drawing/2014/main" id="{9576C2C7-0504-1735-741C-4F7917701D8B}"/>
                  </a:ext>
                </a:extLst>
              </p:cNvPr>
              <p:cNvSpPr/>
              <p:nvPr/>
            </p:nvSpPr>
            <p:spPr>
              <a:xfrm>
                <a:off x="2015078" y="4111351"/>
                <a:ext cx="5306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SVM</a:t>
                </a:r>
              </a:p>
            </p:txBody>
          </p:sp>
        </p:grpSp>
        <p:grpSp>
          <p:nvGrpSpPr>
            <p:cNvPr id="8" name="Group 62">
              <a:extLst>
                <a:ext uri="{FF2B5EF4-FFF2-40B4-BE49-F238E27FC236}">
                  <a16:creationId xmlns:a16="http://schemas.microsoft.com/office/drawing/2014/main" id="{21A61BF7-85AC-0116-048A-4024829534DF}"/>
                </a:ext>
              </a:extLst>
            </p:cNvPr>
            <p:cNvGrpSpPr/>
            <p:nvPr/>
          </p:nvGrpSpPr>
          <p:grpSpPr>
            <a:xfrm>
              <a:off x="7060126" y="1629725"/>
              <a:ext cx="1503823" cy="766513"/>
              <a:chOff x="2015078" y="4111351"/>
              <a:chExt cx="1503823" cy="766513"/>
            </a:xfrm>
          </p:grpSpPr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36F51F22-8C9D-6016-7950-9B6388221F44}"/>
                  </a:ext>
                </a:extLst>
              </p:cNvPr>
              <p:cNvSpPr/>
              <p:nvPr/>
            </p:nvSpPr>
            <p:spPr>
              <a:xfrm>
                <a:off x="2015080" y="4323866"/>
                <a:ext cx="1503821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Boser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Isabelle Guyon y 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Vapnik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proponen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el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truco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del kernel para SVMs</a:t>
                </a:r>
              </a:p>
            </p:txBody>
          </p:sp>
          <p:sp>
            <p:nvSpPr>
              <p:cNvPr id="10" name="Rectangle 64">
                <a:extLst>
                  <a:ext uri="{FF2B5EF4-FFF2-40B4-BE49-F238E27FC236}">
                    <a16:creationId xmlns:a16="http://schemas.microsoft.com/office/drawing/2014/main" id="{6B823C21-5DD7-60C5-83D0-420AB528473D}"/>
                  </a:ext>
                </a:extLst>
              </p:cNvPr>
              <p:cNvSpPr/>
              <p:nvPr/>
            </p:nvSpPr>
            <p:spPr>
              <a:xfrm>
                <a:off x="2015078" y="4111351"/>
                <a:ext cx="13718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err="1"/>
                  <a:t>Truco</a:t>
                </a:r>
                <a:r>
                  <a:rPr lang="en-US" sz="1400" b="1" dirty="0"/>
                  <a:t> del kernel</a:t>
                </a:r>
              </a:p>
            </p:txBody>
          </p:sp>
        </p:grpSp>
      </p:grpSp>
      <p:grpSp>
        <p:nvGrpSpPr>
          <p:cNvPr id="17" name="Group 66">
            <a:extLst>
              <a:ext uri="{FF2B5EF4-FFF2-40B4-BE49-F238E27FC236}">
                <a16:creationId xmlns:a16="http://schemas.microsoft.com/office/drawing/2014/main" id="{11E97D5C-9A0D-5FDC-C768-494D3E7C0D4E}"/>
              </a:ext>
            </a:extLst>
          </p:cNvPr>
          <p:cNvGrpSpPr/>
          <p:nvPr/>
        </p:nvGrpSpPr>
        <p:grpSpPr>
          <a:xfrm>
            <a:off x="1872702" y="5121043"/>
            <a:ext cx="5973704" cy="1292297"/>
            <a:chOff x="594232" y="1629725"/>
            <a:chExt cx="5973704" cy="1292297"/>
          </a:xfrm>
        </p:grpSpPr>
        <p:grpSp>
          <p:nvGrpSpPr>
            <p:cNvPr id="18" name="Group 67">
              <a:extLst>
                <a:ext uri="{FF2B5EF4-FFF2-40B4-BE49-F238E27FC236}">
                  <a16:creationId xmlns:a16="http://schemas.microsoft.com/office/drawing/2014/main" id="{C10A69CE-0361-5B10-31A5-D88D988972BE}"/>
                </a:ext>
              </a:extLst>
            </p:cNvPr>
            <p:cNvGrpSpPr/>
            <p:nvPr/>
          </p:nvGrpSpPr>
          <p:grpSpPr>
            <a:xfrm>
              <a:off x="594232" y="1629725"/>
              <a:ext cx="1668405" cy="920401"/>
              <a:chOff x="2015078" y="4111351"/>
              <a:chExt cx="1668405" cy="920401"/>
            </a:xfrm>
          </p:grpSpPr>
          <p:sp>
            <p:nvSpPr>
              <p:cNvPr id="25" name="Rectangle 77">
                <a:extLst>
                  <a:ext uri="{FF2B5EF4-FFF2-40B4-BE49-F238E27FC236}">
                    <a16:creationId xmlns:a16="http://schemas.microsoft.com/office/drawing/2014/main" id="{D4438047-5AEA-EDB5-240F-45D1EF89FFDD}"/>
                  </a:ext>
                </a:extLst>
              </p:cNvPr>
              <p:cNvSpPr/>
              <p:nvPr/>
            </p:nvSpPr>
            <p:spPr>
              <a:xfrm>
                <a:off x="2015080" y="4323866"/>
                <a:ext cx="150382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Ronald Fisher propone un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discriminante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lineal con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aplicaciones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eugenesia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" name="Rectangle 78">
                <a:extLst>
                  <a:ext uri="{FF2B5EF4-FFF2-40B4-BE49-F238E27FC236}">
                    <a16:creationId xmlns:a16="http://schemas.microsoft.com/office/drawing/2014/main" id="{36BF6292-5578-4B41-F8F6-A28901A0DCC8}"/>
                  </a:ext>
                </a:extLst>
              </p:cNvPr>
              <p:cNvSpPr/>
              <p:nvPr/>
            </p:nvSpPr>
            <p:spPr>
              <a:xfrm>
                <a:off x="2015078" y="4111351"/>
                <a:ext cx="16684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err="1"/>
                  <a:t>Discriminante</a:t>
                </a:r>
                <a:r>
                  <a:rPr lang="en-US" sz="1400" b="1" dirty="0"/>
                  <a:t> lineal</a:t>
                </a:r>
              </a:p>
            </p:txBody>
          </p:sp>
        </p:grpSp>
        <p:grpSp>
          <p:nvGrpSpPr>
            <p:cNvPr id="19" name="Group 68">
              <a:extLst>
                <a:ext uri="{FF2B5EF4-FFF2-40B4-BE49-F238E27FC236}">
                  <a16:creationId xmlns:a16="http://schemas.microsoft.com/office/drawing/2014/main" id="{E43D8659-3C8D-65B1-33B4-ACF6AF6DD943}"/>
                </a:ext>
              </a:extLst>
            </p:cNvPr>
            <p:cNvGrpSpPr/>
            <p:nvPr/>
          </p:nvGrpSpPr>
          <p:grpSpPr>
            <a:xfrm>
              <a:off x="2752288" y="1629725"/>
              <a:ext cx="1570045" cy="766513"/>
              <a:chOff x="2015078" y="4111351"/>
              <a:chExt cx="1570045" cy="766513"/>
            </a:xfrm>
          </p:grpSpPr>
          <p:sp>
            <p:nvSpPr>
              <p:cNvPr id="23" name="Rectangle 75">
                <a:extLst>
                  <a:ext uri="{FF2B5EF4-FFF2-40B4-BE49-F238E27FC236}">
                    <a16:creationId xmlns:a16="http://schemas.microsoft.com/office/drawing/2014/main" id="{3B6AB508-52C3-C82B-991A-091C12CAFC71}"/>
                  </a:ext>
                </a:extLst>
              </p:cNvPr>
              <p:cNvSpPr/>
              <p:nvPr/>
            </p:nvSpPr>
            <p:spPr>
              <a:xfrm>
                <a:off x="2015080" y="4323866"/>
                <a:ext cx="1503821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Berkson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y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después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Cox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proponen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el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modelo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regresión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logística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Rectangle 76">
                <a:extLst>
                  <a:ext uri="{FF2B5EF4-FFF2-40B4-BE49-F238E27FC236}">
                    <a16:creationId xmlns:a16="http://schemas.microsoft.com/office/drawing/2014/main" id="{4BBFCCF0-D956-AAD0-AF79-F64971038FF1}"/>
                  </a:ext>
                </a:extLst>
              </p:cNvPr>
              <p:cNvSpPr/>
              <p:nvPr/>
            </p:nvSpPr>
            <p:spPr>
              <a:xfrm>
                <a:off x="2015078" y="4111351"/>
                <a:ext cx="15700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err="1"/>
                  <a:t>Regresión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logística</a:t>
                </a:r>
                <a:endParaRPr lang="en-US" sz="1400" b="1" dirty="0"/>
              </a:p>
            </p:txBody>
          </p:sp>
        </p:grpSp>
        <p:grpSp>
          <p:nvGrpSpPr>
            <p:cNvPr id="20" name="Group 69">
              <a:extLst>
                <a:ext uri="{FF2B5EF4-FFF2-40B4-BE49-F238E27FC236}">
                  <a16:creationId xmlns:a16="http://schemas.microsoft.com/office/drawing/2014/main" id="{75762352-424A-92E3-7AAB-978526381B49}"/>
                </a:ext>
              </a:extLst>
            </p:cNvPr>
            <p:cNvGrpSpPr/>
            <p:nvPr/>
          </p:nvGrpSpPr>
          <p:grpSpPr>
            <a:xfrm>
              <a:off x="4902488" y="1629726"/>
              <a:ext cx="1665448" cy="1292296"/>
              <a:chOff x="2015078" y="4111352"/>
              <a:chExt cx="1665448" cy="1292296"/>
            </a:xfrm>
          </p:grpSpPr>
          <p:sp>
            <p:nvSpPr>
              <p:cNvPr id="21" name="Rectangle 73">
                <a:extLst>
                  <a:ext uri="{FF2B5EF4-FFF2-40B4-BE49-F238E27FC236}">
                    <a16:creationId xmlns:a16="http://schemas.microsoft.com/office/drawing/2014/main" id="{A2A02739-8A13-D06B-56E3-288123D6B0F5}"/>
                  </a:ext>
                </a:extLst>
              </p:cNvPr>
              <p:cNvSpPr/>
              <p:nvPr/>
            </p:nvSpPr>
            <p:spPr>
              <a:xfrm>
                <a:off x="2022936" y="4480318"/>
                <a:ext cx="150382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Quilan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propone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el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ID3 y C4,5</a:t>
                </a:r>
              </a:p>
              <a:p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 Hinton,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Rumelhart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y Williams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proponen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el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algoritmo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backpropagation</a:t>
                </a:r>
              </a:p>
            </p:txBody>
          </p:sp>
          <p:sp>
            <p:nvSpPr>
              <p:cNvPr id="22" name="Rectangle 74">
                <a:extLst>
                  <a:ext uri="{FF2B5EF4-FFF2-40B4-BE49-F238E27FC236}">
                    <a16:creationId xmlns:a16="http://schemas.microsoft.com/office/drawing/2014/main" id="{1A29B612-2391-B71F-3888-9214FE5E8AEE}"/>
                  </a:ext>
                </a:extLst>
              </p:cNvPr>
              <p:cNvSpPr/>
              <p:nvPr/>
            </p:nvSpPr>
            <p:spPr>
              <a:xfrm>
                <a:off x="2015078" y="4111352"/>
                <a:ext cx="166544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 err="1"/>
                  <a:t>Árboles</a:t>
                </a:r>
                <a:r>
                  <a:rPr lang="en-US" sz="1100" b="1" dirty="0"/>
                  <a:t> de decision y perceptron </a:t>
                </a:r>
                <a:r>
                  <a:rPr lang="en-US" sz="1100" b="1" dirty="0" err="1"/>
                  <a:t>multicapa</a:t>
                </a:r>
                <a:endParaRPr lang="en-US" sz="1100" b="1" dirty="0"/>
              </a:p>
            </p:txBody>
          </p:sp>
        </p:grpSp>
      </p:grpSp>
      <p:grpSp>
        <p:nvGrpSpPr>
          <p:cNvPr id="27" name="Group 88">
            <a:extLst>
              <a:ext uri="{FF2B5EF4-FFF2-40B4-BE49-F238E27FC236}">
                <a16:creationId xmlns:a16="http://schemas.microsoft.com/office/drawing/2014/main" id="{8578B5D5-C10A-D7F2-23D1-C9FB01009BBB}"/>
              </a:ext>
            </a:extLst>
          </p:cNvPr>
          <p:cNvGrpSpPr/>
          <p:nvPr/>
        </p:nvGrpSpPr>
        <p:grpSpPr>
          <a:xfrm>
            <a:off x="297733" y="3095137"/>
            <a:ext cx="11544169" cy="1799840"/>
            <a:chOff x="257513" y="2853126"/>
            <a:chExt cx="11544169" cy="1799840"/>
          </a:xfrm>
        </p:grpSpPr>
        <p:grpSp>
          <p:nvGrpSpPr>
            <p:cNvPr id="28" name="1 Grupo">
              <a:extLst>
                <a:ext uri="{FF2B5EF4-FFF2-40B4-BE49-F238E27FC236}">
                  <a16:creationId xmlns:a16="http://schemas.microsoft.com/office/drawing/2014/main" id="{998DEB1D-8AC2-AC9E-1108-C88309E8A579}"/>
                </a:ext>
              </a:extLst>
            </p:cNvPr>
            <p:cNvGrpSpPr/>
            <p:nvPr/>
          </p:nvGrpSpPr>
          <p:grpSpPr>
            <a:xfrm>
              <a:off x="257513" y="3704665"/>
              <a:ext cx="11544169" cy="85149"/>
              <a:chOff x="467544" y="2597889"/>
              <a:chExt cx="10982123" cy="81000"/>
            </a:xfrm>
          </p:grpSpPr>
          <p:cxnSp>
            <p:nvCxnSpPr>
              <p:cNvPr id="57" name="18 Conector recto">
                <a:extLst>
                  <a:ext uri="{FF2B5EF4-FFF2-40B4-BE49-F238E27FC236}">
                    <a16:creationId xmlns:a16="http://schemas.microsoft.com/office/drawing/2014/main" id="{1E77A27A-7BE1-FFD4-A9EF-1E24FB00C6D1}"/>
                  </a:ext>
                </a:extLst>
              </p:cNvPr>
              <p:cNvCxnSpPr>
                <a:cxnSpLocks/>
                <a:stCxn id="59" idx="6"/>
                <a:endCxn id="89" idx="2"/>
              </p:cNvCxnSpPr>
              <p:nvPr/>
            </p:nvCxnSpPr>
            <p:spPr>
              <a:xfrm>
                <a:off x="548555" y="2638389"/>
                <a:ext cx="1090111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23 Elipse">
                <a:extLst>
                  <a:ext uri="{FF2B5EF4-FFF2-40B4-BE49-F238E27FC236}">
                    <a16:creationId xmlns:a16="http://schemas.microsoft.com/office/drawing/2014/main" id="{FACAB75D-7B19-05F9-B3DF-AD848F993CEC}"/>
                  </a:ext>
                </a:extLst>
              </p:cNvPr>
              <p:cNvSpPr/>
              <p:nvPr/>
            </p:nvSpPr>
            <p:spPr>
              <a:xfrm>
                <a:off x="8595394" y="2597889"/>
                <a:ext cx="81011" cy="81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200">
                  <a:solidFill>
                    <a:schemeClr val="tx1"/>
                  </a:solidFill>
                  <a:latin typeface="Trebuchet MS" panose="020B0603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9" name="24 Elipse">
                <a:extLst>
                  <a:ext uri="{FF2B5EF4-FFF2-40B4-BE49-F238E27FC236}">
                    <a16:creationId xmlns:a16="http://schemas.microsoft.com/office/drawing/2014/main" id="{2490792C-8161-CE96-6F5E-398734BB7A1F}"/>
                  </a:ext>
                </a:extLst>
              </p:cNvPr>
              <p:cNvSpPr/>
              <p:nvPr/>
            </p:nvSpPr>
            <p:spPr>
              <a:xfrm>
                <a:off x="467544" y="2597889"/>
                <a:ext cx="81011" cy="81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200">
                  <a:solidFill>
                    <a:schemeClr val="tx1"/>
                  </a:solidFill>
                  <a:latin typeface="Trebuchet MS" panose="020B0603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9" name="2 Grupo">
              <a:extLst>
                <a:ext uri="{FF2B5EF4-FFF2-40B4-BE49-F238E27FC236}">
                  <a16:creationId xmlns:a16="http://schemas.microsoft.com/office/drawing/2014/main" id="{844F49A5-7050-EC55-5538-A0D6C0555BE6}"/>
                </a:ext>
              </a:extLst>
            </p:cNvPr>
            <p:cNvGrpSpPr/>
            <p:nvPr/>
          </p:nvGrpSpPr>
          <p:grpSpPr>
            <a:xfrm>
              <a:off x="759345" y="2853126"/>
              <a:ext cx="141927" cy="965113"/>
              <a:chOff x="944950" y="1787812"/>
              <a:chExt cx="135019" cy="918087"/>
            </a:xfrm>
          </p:grpSpPr>
          <p:sp>
            <p:nvSpPr>
              <p:cNvPr id="54" name="25 Elipse">
                <a:extLst>
                  <a:ext uri="{FF2B5EF4-FFF2-40B4-BE49-F238E27FC236}">
                    <a16:creationId xmlns:a16="http://schemas.microsoft.com/office/drawing/2014/main" id="{972D932D-67F1-3DCD-5B23-CB50E418C794}"/>
                  </a:ext>
                </a:extLst>
              </p:cNvPr>
              <p:cNvSpPr/>
              <p:nvPr/>
            </p:nvSpPr>
            <p:spPr>
              <a:xfrm>
                <a:off x="944950" y="2570899"/>
                <a:ext cx="135019" cy="135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55" name="40 Conector recto">
                <a:extLst>
                  <a:ext uri="{FF2B5EF4-FFF2-40B4-BE49-F238E27FC236}">
                    <a16:creationId xmlns:a16="http://schemas.microsoft.com/office/drawing/2014/main" id="{D111F6CF-A00E-625F-20B2-CC48824355C2}"/>
                  </a:ext>
                </a:extLst>
              </p:cNvPr>
              <p:cNvCxnSpPr/>
              <p:nvPr/>
            </p:nvCxnSpPr>
            <p:spPr>
              <a:xfrm flipV="1">
                <a:off x="1011858" y="1857792"/>
                <a:ext cx="5547" cy="71310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41 Elipse">
                <a:extLst>
                  <a:ext uri="{FF2B5EF4-FFF2-40B4-BE49-F238E27FC236}">
                    <a16:creationId xmlns:a16="http://schemas.microsoft.com/office/drawing/2014/main" id="{708271D9-1395-8DA5-EED5-0B0F8B913D8D}"/>
                  </a:ext>
                </a:extLst>
              </p:cNvPr>
              <p:cNvSpPr/>
              <p:nvPr/>
            </p:nvSpPr>
            <p:spPr>
              <a:xfrm>
                <a:off x="976618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0" name="4 Grupo">
              <a:extLst>
                <a:ext uri="{FF2B5EF4-FFF2-40B4-BE49-F238E27FC236}">
                  <a16:creationId xmlns:a16="http://schemas.microsoft.com/office/drawing/2014/main" id="{9B31FCFB-F5E0-F148-8460-C04DC4ABE62D}"/>
                </a:ext>
              </a:extLst>
            </p:cNvPr>
            <p:cNvGrpSpPr/>
            <p:nvPr/>
          </p:nvGrpSpPr>
          <p:grpSpPr>
            <a:xfrm>
              <a:off x="2350880" y="3676281"/>
              <a:ext cx="141927" cy="976685"/>
              <a:chOff x="2459025" y="2570898"/>
              <a:chExt cx="135019" cy="929095"/>
            </a:xfrm>
          </p:grpSpPr>
          <p:sp>
            <p:nvSpPr>
              <p:cNvPr id="51" name="26 Elipse">
                <a:extLst>
                  <a:ext uri="{FF2B5EF4-FFF2-40B4-BE49-F238E27FC236}">
                    <a16:creationId xmlns:a16="http://schemas.microsoft.com/office/drawing/2014/main" id="{BBB8FED9-CA03-E904-D196-DD067A192C6E}"/>
                  </a:ext>
                </a:extLst>
              </p:cNvPr>
              <p:cNvSpPr/>
              <p:nvPr/>
            </p:nvSpPr>
            <p:spPr>
              <a:xfrm>
                <a:off x="2459025" y="2570898"/>
                <a:ext cx="135019" cy="13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52" name="42 Conector recto">
                <a:extLst>
                  <a:ext uri="{FF2B5EF4-FFF2-40B4-BE49-F238E27FC236}">
                    <a16:creationId xmlns:a16="http://schemas.microsoft.com/office/drawing/2014/main" id="{A7CFBA95-1FE9-EEEF-2FDE-E4AF7BB38ACD}"/>
                  </a:ext>
                </a:extLst>
              </p:cNvPr>
              <p:cNvCxnSpPr/>
              <p:nvPr/>
            </p:nvCxnSpPr>
            <p:spPr>
              <a:xfrm flipV="1">
                <a:off x="2518306" y="2705899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48 Elipse">
                <a:extLst>
                  <a:ext uri="{FF2B5EF4-FFF2-40B4-BE49-F238E27FC236}">
                    <a16:creationId xmlns:a16="http://schemas.microsoft.com/office/drawing/2014/main" id="{C5BBC42F-69EC-103D-968E-D9CA16723E7A}"/>
                  </a:ext>
                </a:extLst>
              </p:cNvPr>
              <p:cNvSpPr/>
              <p:nvPr/>
            </p:nvSpPr>
            <p:spPr>
              <a:xfrm>
                <a:off x="2478571" y="3418993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1" name="6 Grupo">
              <a:extLst>
                <a:ext uri="{FF2B5EF4-FFF2-40B4-BE49-F238E27FC236}">
                  <a16:creationId xmlns:a16="http://schemas.microsoft.com/office/drawing/2014/main" id="{8E9D0C35-BEC7-CC1F-B07D-BB0A3994C951}"/>
                </a:ext>
              </a:extLst>
            </p:cNvPr>
            <p:cNvGrpSpPr/>
            <p:nvPr/>
          </p:nvGrpSpPr>
          <p:grpSpPr>
            <a:xfrm>
              <a:off x="3425951" y="2853126"/>
              <a:ext cx="141927" cy="965113"/>
              <a:chOff x="3481768" y="1787812"/>
              <a:chExt cx="135019" cy="918087"/>
            </a:xfrm>
          </p:grpSpPr>
          <p:sp>
            <p:nvSpPr>
              <p:cNvPr id="48" name="27 Elipse">
                <a:extLst>
                  <a:ext uri="{FF2B5EF4-FFF2-40B4-BE49-F238E27FC236}">
                    <a16:creationId xmlns:a16="http://schemas.microsoft.com/office/drawing/2014/main" id="{C9F5C389-61FF-845D-9261-407A787160C3}"/>
                  </a:ext>
                </a:extLst>
              </p:cNvPr>
              <p:cNvSpPr/>
              <p:nvPr/>
            </p:nvSpPr>
            <p:spPr>
              <a:xfrm>
                <a:off x="3481768" y="2570899"/>
                <a:ext cx="135019" cy="135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49" name="43 Conector recto">
                <a:extLst>
                  <a:ext uri="{FF2B5EF4-FFF2-40B4-BE49-F238E27FC236}">
                    <a16:creationId xmlns:a16="http://schemas.microsoft.com/office/drawing/2014/main" id="{86350F99-7669-DB09-B3D7-9E579943DF8A}"/>
                  </a:ext>
                </a:extLst>
              </p:cNvPr>
              <p:cNvCxnSpPr/>
              <p:nvPr/>
            </p:nvCxnSpPr>
            <p:spPr>
              <a:xfrm flipV="1">
                <a:off x="3550652" y="1859059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49 Elipse">
                <a:extLst>
                  <a:ext uri="{FF2B5EF4-FFF2-40B4-BE49-F238E27FC236}">
                    <a16:creationId xmlns:a16="http://schemas.microsoft.com/office/drawing/2014/main" id="{EB1189F4-0076-BD79-849A-ED6B98D4D491}"/>
                  </a:ext>
                </a:extLst>
              </p:cNvPr>
              <p:cNvSpPr/>
              <p:nvPr/>
            </p:nvSpPr>
            <p:spPr>
              <a:xfrm>
                <a:off x="3516475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2" name="7 Grupo">
              <a:extLst>
                <a:ext uri="{FF2B5EF4-FFF2-40B4-BE49-F238E27FC236}">
                  <a16:creationId xmlns:a16="http://schemas.microsoft.com/office/drawing/2014/main" id="{75652D99-CD5C-290E-79E0-A9E9D1A60977}"/>
                </a:ext>
              </a:extLst>
            </p:cNvPr>
            <p:cNvGrpSpPr/>
            <p:nvPr/>
          </p:nvGrpSpPr>
          <p:grpSpPr>
            <a:xfrm>
              <a:off x="4501023" y="3676280"/>
              <a:ext cx="141927" cy="976686"/>
              <a:chOff x="4504512" y="2570897"/>
              <a:chExt cx="135019" cy="929096"/>
            </a:xfrm>
          </p:grpSpPr>
          <p:sp>
            <p:nvSpPr>
              <p:cNvPr id="45" name="36 Elipse">
                <a:extLst>
                  <a:ext uri="{FF2B5EF4-FFF2-40B4-BE49-F238E27FC236}">
                    <a16:creationId xmlns:a16="http://schemas.microsoft.com/office/drawing/2014/main" id="{95996945-9C11-655D-9302-325B6D9CEFFC}"/>
                  </a:ext>
                </a:extLst>
              </p:cNvPr>
              <p:cNvSpPr/>
              <p:nvPr/>
            </p:nvSpPr>
            <p:spPr>
              <a:xfrm>
                <a:off x="4504512" y="2570897"/>
                <a:ext cx="135019" cy="135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46" name="44 Conector recto">
                <a:extLst>
                  <a:ext uri="{FF2B5EF4-FFF2-40B4-BE49-F238E27FC236}">
                    <a16:creationId xmlns:a16="http://schemas.microsoft.com/office/drawing/2014/main" id="{FC408EC9-9B3D-2DF3-B78C-C9F46E1C50FC}"/>
                  </a:ext>
                </a:extLst>
              </p:cNvPr>
              <p:cNvCxnSpPr/>
              <p:nvPr/>
            </p:nvCxnSpPr>
            <p:spPr>
              <a:xfrm flipV="1">
                <a:off x="4571662" y="2699129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50 Elipse">
                <a:extLst>
                  <a:ext uri="{FF2B5EF4-FFF2-40B4-BE49-F238E27FC236}">
                    <a16:creationId xmlns:a16="http://schemas.microsoft.com/office/drawing/2014/main" id="{9FE909D8-4FCF-2CBF-A020-2B43A3A6D329}"/>
                  </a:ext>
                </a:extLst>
              </p:cNvPr>
              <p:cNvSpPr/>
              <p:nvPr/>
            </p:nvSpPr>
            <p:spPr>
              <a:xfrm>
                <a:off x="4533907" y="3418993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3" name="8 Grupo">
              <a:extLst>
                <a:ext uri="{FF2B5EF4-FFF2-40B4-BE49-F238E27FC236}">
                  <a16:creationId xmlns:a16="http://schemas.microsoft.com/office/drawing/2014/main" id="{E6D4BD74-ABB2-2D91-4488-3D1F3EF689EE}"/>
                </a:ext>
              </a:extLst>
            </p:cNvPr>
            <p:cNvGrpSpPr/>
            <p:nvPr/>
          </p:nvGrpSpPr>
          <p:grpSpPr>
            <a:xfrm>
              <a:off x="5576094" y="2853127"/>
              <a:ext cx="141927" cy="965112"/>
              <a:chOff x="5527256" y="1787812"/>
              <a:chExt cx="135019" cy="918086"/>
            </a:xfrm>
          </p:grpSpPr>
          <p:sp>
            <p:nvSpPr>
              <p:cNvPr id="42" name="37 Elipse">
                <a:extLst>
                  <a:ext uri="{FF2B5EF4-FFF2-40B4-BE49-F238E27FC236}">
                    <a16:creationId xmlns:a16="http://schemas.microsoft.com/office/drawing/2014/main" id="{54B225C5-9A87-BD97-E8DF-C8CD3C606557}"/>
                  </a:ext>
                </a:extLst>
              </p:cNvPr>
              <p:cNvSpPr/>
              <p:nvPr/>
            </p:nvSpPr>
            <p:spPr>
              <a:xfrm>
                <a:off x="5527256" y="2570898"/>
                <a:ext cx="135019" cy="135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43" name="45 Conector recto">
                <a:extLst>
                  <a:ext uri="{FF2B5EF4-FFF2-40B4-BE49-F238E27FC236}">
                    <a16:creationId xmlns:a16="http://schemas.microsoft.com/office/drawing/2014/main" id="{EB16E823-A9ED-2D47-21B7-C1896F6E44B6}"/>
                  </a:ext>
                </a:extLst>
              </p:cNvPr>
              <p:cNvCxnSpPr/>
              <p:nvPr/>
            </p:nvCxnSpPr>
            <p:spPr>
              <a:xfrm flipV="1">
                <a:off x="5587033" y="1858765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51 Elipse">
                <a:extLst>
                  <a:ext uri="{FF2B5EF4-FFF2-40B4-BE49-F238E27FC236}">
                    <a16:creationId xmlns:a16="http://schemas.microsoft.com/office/drawing/2014/main" id="{B23F3311-7795-C832-F54E-B4D19369E628}"/>
                  </a:ext>
                </a:extLst>
              </p:cNvPr>
              <p:cNvSpPr/>
              <p:nvPr/>
            </p:nvSpPr>
            <p:spPr>
              <a:xfrm>
                <a:off x="5562802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4" name="9 Grupo">
              <a:extLst>
                <a:ext uri="{FF2B5EF4-FFF2-40B4-BE49-F238E27FC236}">
                  <a16:creationId xmlns:a16="http://schemas.microsoft.com/office/drawing/2014/main" id="{37BFF3DD-EBEF-11B0-B7FC-3DEE997571E4}"/>
                </a:ext>
              </a:extLst>
            </p:cNvPr>
            <p:cNvGrpSpPr/>
            <p:nvPr/>
          </p:nvGrpSpPr>
          <p:grpSpPr>
            <a:xfrm>
              <a:off x="6651167" y="3676281"/>
              <a:ext cx="141927" cy="965064"/>
              <a:chOff x="6550000" y="2570894"/>
              <a:chExt cx="135019" cy="918039"/>
            </a:xfrm>
          </p:grpSpPr>
          <p:sp>
            <p:nvSpPr>
              <p:cNvPr id="39" name="38 Elipse">
                <a:extLst>
                  <a:ext uri="{FF2B5EF4-FFF2-40B4-BE49-F238E27FC236}">
                    <a16:creationId xmlns:a16="http://schemas.microsoft.com/office/drawing/2014/main" id="{D0498C4D-3509-CFD2-FC92-991791F98855}"/>
                  </a:ext>
                </a:extLst>
              </p:cNvPr>
              <p:cNvSpPr/>
              <p:nvPr/>
            </p:nvSpPr>
            <p:spPr>
              <a:xfrm>
                <a:off x="6550000" y="2570894"/>
                <a:ext cx="135019" cy="135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40" name="46 Conector recto">
                <a:extLst>
                  <a:ext uri="{FF2B5EF4-FFF2-40B4-BE49-F238E27FC236}">
                    <a16:creationId xmlns:a16="http://schemas.microsoft.com/office/drawing/2014/main" id="{C0CAA5C6-E78F-5411-F74D-F3C9070A2A62}"/>
                  </a:ext>
                </a:extLst>
              </p:cNvPr>
              <p:cNvCxnSpPr/>
              <p:nvPr/>
            </p:nvCxnSpPr>
            <p:spPr>
              <a:xfrm flipV="1">
                <a:off x="6614592" y="2699128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52 Elipse">
                <a:extLst>
                  <a:ext uri="{FF2B5EF4-FFF2-40B4-BE49-F238E27FC236}">
                    <a16:creationId xmlns:a16="http://schemas.microsoft.com/office/drawing/2014/main" id="{196C809E-B93A-2205-A632-552BF38997A1}"/>
                  </a:ext>
                </a:extLst>
              </p:cNvPr>
              <p:cNvSpPr/>
              <p:nvPr/>
            </p:nvSpPr>
            <p:spPr>
              <a:xfrm>
                <a:off x="6579600" y="3407933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5" name="10 Grupo">
              <a:extLst>
                <a:ext uri="{FF2B5EF4-FFF2-40B4-BE49-F238E27FC236}">
                  <a16:creationId xmlns:a16="http://schemas.microsoft.com/office/drawing/2014/main" id="{F300AA85-F939-19F9-641A-E0C998959886}"/>
                </a:ext>
              </a:extLst>
            </p:cNvPr>
            <p:cNvGrpSpPr/>
            <p:nvPr/>
          </p:nvGrpSpPr>
          <p:grpSpPr>
            <a:xfrm>
              <a:off x="7741256" y="2853127"/>
              <a:ext cx="141927" cy="965112"/>
              <a:chOff x="7587030" y="1787812"/>
              <a:chExt cx="135019" cy="918086"/>
            </a:xfrm>
          </p:grpSpPr>
          <p:sp>
            <p:nvSpPr>
              <p:cNvPr id="36" name="39 Elipse">
                <a:extLst>
                  <a:ext uri="{FF2B5EF4-FFF2-40B4-BE49-F238E27FC236}">
                    <a16:creationId xmlns:a16="http://schemas.microsoft.com/office/drawing/2014/main" id="{E9781F08-59B7-DB73-A33B-0718840CD90D}"/>
                  </a:ext>
                </a:extLst>
              </p:cNvPr>
              <p:cNvSpPr/>
              <p:nvPr/>
            </p:nvSpPr>
            <p:spPr>
              <a:xfrm>
                <a:off x="7587030" y="2570898"/>
                <a:ext cx="135019" cy="135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7" name="47 Conector recto">
                <a:extLst>
                  <a:ext uri="{FF2B5EF4-FFF2-40B4-BE49-F238E27FC236}">
                    <a16:creationId xmlns:a16="http://schemas.microsoft.com/office/drawing/2014/main" id="{D681121A-3B69-36A7-19BC-EDDE89750286}"/>
                  </a:ext>
                </a:extLst>
              </p:cNvPr>
              <p:cNvCxnSpPr/>
              <p:nvPr/>
            </p:nvCxnSpPr>
            <p:spPr>
              <a:xfrm flipV="1">
                <a:off x="7648800" y="1858765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53 Elipse">
                <a:extLst>
                  <a:ext uri="{FF2B5EF4-FFF2-40B4-BE49-F238E27FC236}">
                    <a16:creationId xmlns:a16="http://schemas.microsoft.com/office/drawing/2014/main" id="{A3055C9E-7536-976D-92C8-F4D9E57A95DD}"/>
                  </a:ext>
                </a:extLst>
              </p:cNvPr>
              <p:cNvSpPr/>
              <p:nvPr/>
            </p:nvSpPr>
            <p:spPr>
              <a:xfrm>
                <a:off x="7617376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</p:grpSp>
      <p:grpSp>
        <p:nvGrpSpPr>
          <p:cNvPr id="60" name="Group 89">
            <a:extLst>
              <a:ext uri="{FF2B5EF4-FFF2-40B4-BE49-F238E27FC236}">
                <a16:creationId xmlns:a16="http://schemas.microsoft.com/office/drawing/2014/main" id="{33D2A114-F565-6122-6020-8A0B9BF608FB}"/>
              </a:ext>
            </a:extLst>
          </p:cNvPr>
          <p:cNvGrpSpPr/>
          <p:nvPr/>
        </p:nvGrpSpPr>
        <p:grpSpPr>
          <a:xfrm>
            <a:off x="517876" y="4170408"/>
            <a:ext cx="7690155" cy="400110"/>
            <a:chOff x="477656" y="3855471"/>
            <a:chExt cx="7690155" cy="400110"/>
          </a:xfrm>
        </p:grpSpPr>
        <p:sp>
          <p:nvSpPr>
            <p:cNvPr id="61" name="TextBox 81">
              <a:extLst>
                <a:ext uri="{FF2B5EF4-FFF2-40B4-BE49-F238E27FC236}">
                  <a16:creationId xmlns:a16="http://schemas.microsoft.com/office/drawing/2014/main" id="{D7D5E137-0680-330C-06E9-CB522D7BE053}"/>
                </a:ext>
              </a:extLst>
            </p:cNvPr>
            <p:cNvSpPr txBox="1"/>
            <p:nvPr/>
          </p:nvSpPr>
          <p:spPr>
            <a:xfrm>
              <a:off x="477656" y="3855471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1"/>
                  </a:solidFill>
                </a:rPr>
                <a:t>1763</a:t>
              </a:r>
            </a:p>
          </p:txBody>
        </p:sp>
        <p:sp>
          <p:nvSpPr>
            <p:cNvPr id="62" name="TextBox 82">
              <a:extLst>
                <a:ext uri="{FF2B5EF4-FFF2-40B4-BE49-F238E27FC236}">
                  <a16:creationId xmlns:a16="http://schemas.microsoft.com/office/drawing/2014/main" id="{34D7A8B1-5FE3-328E-8997-3ECAB7D97581}"/>
                </a:ext>
              </a:extLst>
            </p:cNvPr>
            <p:cNvSpPr txBox="1"/>
            <p:nvPr/>
          </p:nvSpPr>
          <p:spPr>
            <a:xfrm>
              <a:off x="3150673" y="3855471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3"/>
                  </a:solidFill>
                </a:rPr>
                <a:t>1943</a:t>
              </a:r>
            </a:p>
          </p:txBody>
        </p:sp>
        <p:sp>
          <p:nvSpPr>
            <p:cNvPr id="63" name="TextBox 83">
              <a:extLst>
                <a:ext uri="{FF2B5EF4-FFF2-40B4-BE49-F238E27FC236}">
                  <a16:creationId xmlns:a16="http://schemas.microsoft.com/office/drawing/2014/main" id="{0D462BDE-6FC5-A385-7311-5022E9F6A4AF}"/>
                </a:ext>
              </a:extLst>
            </p:cNvPr>
            <p:cNvSpPr txBox="1"/>
            <p:nvPr/>
          </p:nvSpPr>
          <p:spPr>
            <a:xfrm>
              <a:off x="5307222" y="3855471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5"/>
                  </a:solidFill>
                </a:rPr>
                <a:t>1964</a:t>
              </a:r>
            </a:p>
          </p:txBody>
        </p:sp>
        <p:sp>
          <p:nvSpPr>
            <p:cNvPr id="64" name="TextBox 84">
              <a:extLst>
                <a:ext uri="{FF2B5EF4-FFF2-40B4-BE49-F238E27FC236}">
                  <a16:creationId xmlns:a16="http://schemas.microsoft.com/office/drawing/2014/main" id="{05C3538E-B587-99AB-9F61-7EF09C319B96}"/>
                </a:ext>
              </a:extLst>
            </p:cNvPr>
            <p:cNvSpPr txBox="1"/>
            <p:nvPr/>
          </p:nvSpPr>
          <p:spPr>
            <a:xfrm>
              <a:off x="7463772" y="3855471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</a:rPr>
                <a:t>1992</a:t>
              </a:r>
            </a:p>
          </p:txBody>
        </p:sp>
      </p:grpSp>
      <p:grpSp>
        <p:nvGrpSpPr>
          <p:cNvPr id="65" name="Group 90">
            <a:extLst>
              <a:ext uri="{FF2B5EF4-FFF2-40B4-BE49-F238E27FC236}">
                <a16:creationId xmlns:a16="http://schemas.microsoft.com/office/drawing/2014/main" id="{47C03919-D4D8-E570-A5C3-398BB7DF11F5}"/>
              </a:ext>
            </a:extLst>
          </p:cNvPr>
          <p:cNvGrpSpPr/>
          <p:nvPr/>
        </p:nvGrpSpPr>
        <p:grpSpPr>
          <a:xfrm>
            <a:off x="2101401" y="3419596"/>
            <a:ext cx="5031071" cy="400110"/>
            <a:chOff x="2061181" y="3104659"/>
            <a:chExt cx="5031071" cy="400110"/>
          </a:xfrm>
        </p:grpSpPr>
        <p:sp>
          <p:nvSpPr>
            <p:cNvPr id="66" name="TextBox 85">
              <a:extLst>
                <a:ext uri="{FF2B5EF4-FFF2-40B4-BE49-F238E27FC236}">
                  <a16:creationId xmlns:a16="http://schemas.microsoft.com/office/drawing/2014/main" id="{73C29CC9-1AF4-BC6A-AB5A-EDC15B529E40}"/>
                </a:ext>
              </a:extLst>
            </p:cNvPr>
            <p:cNvSpPr txBox="1"/>
            <p:nvPr/>
          </p:nvSpPr>
          <p:spPr>
            <a:xfrm>
              <a:off x="2061181" y="3104659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1926</a:t>
              </a:r>
            </a:p>
          </p:txBody>
        </p:sp>
        <p:sp>
          <p:nvSpPr>
            <p:cNvPr id="67" name="TextBox 86">
              <a:extLst>
                <a:ext uri="{FF2B5EF4-FFF2-40B4-BE49-F238E27FC236}">
                  <a16:creationId xmlns:a16="http://schemas.microsoft.com/office/drawing/2014/main" id="{03BB19C4-ACB6-FD36-10E0-C48865E41C5D}"/>
                </a:ext>
              </a:extLst>
            </p:cNvPr>
            <p:cNvSpPr txBox="1"/>
            <p:nvPr/>
          </p:nvSpPr>
          <p:spPr>
            <a:xfrm>
              <a:off x="4224697" y="3104659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1944</a:t>
              </a:r>
            </a:p>
          </p:txBody>
        </p:sp>
        <p:sp>
          <p:nvSpPr>
            <p:cNvPr id="68" name="TextBox 87">
              <a:extLst>
                <a:ext uri="{FF2B5EF4-FFF2-40B4-BE49-F238E27FC236}">
                  <a16:creationId xmlns:a16="http://schemas.microsoft.com/office/drawing/2014/main" id="{D84E86F3-C5E8-D33F-24DD-E5AA2F71D8E6}"/>
                </a:ext>
              </a:extLst>
            </p:cNvPr>
            <p:cNvSpPr txBox="1"/>
            <p:nvPr/>
          </p:nvSpPr>
          <p:spPr>
            <a:xfrm>
              <a:off x="6388213" y="3104659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6"/>
                  </a:solidFill>
                </a:rPr>
                <a:t>1986</a:t>
              </a:r>
            </a:p>
          </p:txBody>
        </p:sp>
      </p:grpSp>
      <p:sp>
        <p:nvSpPr>
          <p:cNvPr id="70" name="39 Elipse">
            <a:extLst>
              <a:ext uri="{FF2B5EF4-FFF2-40B4-BE49-F238E27FC236}">
                <a16:creationId xmlns:a16="http://schemas.microsoft.com/office/drawing/2014/main" id="{97C07A66-837A-21ED-37DF-CDF1AB22C7D3}"/>
              </a:ext>
            </a:extLst>
          </p:cNvPr>
          <p:cNvSpPr/>
          <p:nvPr/>
        </p:nvSpPr>
        <p:spPr>
          <a:xfrm>
            <a:off x="8803968" y="3918293"/>
            <a:ext cx="141927" cy="141915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71" name="53 Elipse">
            <a:extLst>
              <a:ext uri="{FF2B5EF4-FFF2-40B4-BE49-F238E27FC236}">
                <a16:creationId xmlns:a16="http://schemas.microsoft.com/office/drawing/2014/main" id="{ED92951A-126F-771D-C818-A27B0D6F4D1D}"/>
              </a:ext>
            </a:extLst>
          </p:cNvPr>
          <p:cNvSpPr/>
          <p:nvPr/>
        </p:nvSpPr>
        <p:spPr>
          <a:xfrm>
            <a:off x="8834283" y="4845394"/>
            <a:ext cx="85156" cy="85149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76" name="TextBox 84">
            <a:extLst>
              <a:ext uri="{FF2B5EF4-FFF2-40B4-BE49-F238E27FC236}">
                <a16:creationId xmlns:a16="http://schemas.microsoft.com/office/drawing/2014/main" id="{A16466E4-40C8-9A1A-E427-176C90A2CF51}"/>
              </a:ext>
            </a:extLst>
          </p:cNvPr>
          <p:cNvSpPr txBox="1"/>
          <p:nvPr/>
        </p:nvSpPr>
        <p:spPr>
          <a:xfrm>
            <a:off x="8536502" y="3414676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C0514D"/>
                </a:solidFill>
              </a:rPr>
              <a:t>1995</a:t>
            </a:r>
          </a:p>
        </p:txBody>
      </p:sp>
      <p:sp>
        <p:nvSpPr>
          <p:cNvPr id="77" name="Rectangle 73">
            <a:extLst>
              <a:ext uri="{FF2B5EF4-FFF2-40B4-BE49-F238E27FC236}">
                <a16:creationId xmlns:a16="http://schemas.microsoft.com/office/drawing/2014/main" id="{5E882B76-8C75-FA56-B8BE-50DCD1A8C296}"/>
              </a:ext>
            </a:extLst>
          </p:cNvPr>
          <p:cNvSpPr/>
          <p:nvPr/>
        </p:nvSpPr>
        <p:spPr>
          <a:xfrm>
            <a:off x="8273096" y="5256614"/>
            <a:ext cx="15038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Freund y 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Schapire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proponen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AdaBoost para usual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aprendices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débiles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forma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secuencial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Rectangle 74">
            <a:extLst>
              <a:ext uri="{FF2B5EF4-FFF2-40B4-BE49-F238E27FC236}">
                <a16:creationId xmlns:a16="http://schemas.microsoft.com/office/drawing/2014/main" id="{9956365D-E8A7-C119-673E-965B28504510}"/>
              </a:ext>
            </a:extLst>
          </p:cNvPr>
          <p:cNvSpPr/>
          <p:nvPr/>
        </p:nvSpPr>
        <p:spPr>
          <a:xfrm>
            <a:off x="8273094" y="5044099"/>
            <a:ext cx="836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Boosting</a:t>
            </a:r>
          </a:p>
        </p:txBody>
      </p:sp>
      <p:cxnSp>
        <p:nvCxnSpPr>
          <p:cNvPr id="83" name="47 Conector recto">
            <a:extLst>
              <a:ext uri="{FF2B5EF4-FFF2-40B4-BE49-F238E27FC236}">
                <a16:creationId xmlns:a16="http://schemas.microsoft.com/office/drawing/2014/main" id="{4AB8FB90-655E-3B24-9A55-02A8AA73A7AC}"/>
              </a:ext>
            </a:extLst>
          </p:cNvPr>
          <p:cNvCxnSpPr>
            <a:cxnSpLocks/>
          </p:cNvCxnSpPr>
          <p:nvPr/>
        </p:nvCxnSpPr>
        <p:spPr>
          <a:xfrm flipV="1">
            <a:off x="10053475" y="3189483"/>
            <a:ext cx="0" cy="7997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39 Elipse">
            <a:extLst>
              <a:ext uri="{FF2B5EF4-FFF2-40B4-BE49-F238E27FC236}">
                <a16:creationId xmlns:a16="http://schemas.microsoft.com/office/drawing/2014/main" id="{E677F368-5863-C8EE-B63F-38082F5C9235}"/>
              </a:ext>
            </a:extLst>
          </p:cNvPr>
          <p:cNvSpPr/>
          <p:nvPr/>
        </p:nvSpPr>
        <p:spPr>
          <a:xfrm>
            <a:off x="9991182" y="3936696"/>
            <a:ext cx="141927" cy="141915"/>
          </a:xfrm>
          <a:prstGeom prst="ellipse">
            <a:avLst/>
          </a:prstGeom>
          <a:solidFill>
            <a:srgbClr val="9BBB59"/>
          </a:solidFill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85" name="53 Elipse">
            <a:extLst>
              <a:ext uri="{FF2B5EF4-FFF2-40B4-BE49-F238E27FC236}">
                <a16:creationId xmlns:a16="http://schemas.microsoft.com/office/drawing/2014/main" id="{19F2BA4D-D89B-B26D-B4C9-CA9889E5AE8B}"/>
              </a:ext>
            </a:extLst>
          </p:cNvPr>
          <p:cNvSpPr/>
          <p:nvPr/>
        </p:nvSpPr>
        <p:spPr>
          <a:xfrm>
            <a:off x="10002430" y="3104333"/>
            <a:ext cx="85156" cy="85149"/>
          </a:xfrm>
          <a:prstGeom prst="ellipse">
            <a:avLst/>
          </a:prstGeom>
          <a:solidFill>
            <a:schemeClr val="bg1"/>
          </a:solidFill>
          <a:ln w="57150"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86" name="TextBox 84">
            <a:extLst>
              <a:ext uri="{FF2B5EF4-FFF2-40B4-BE49-F238E27FC236}">
                <a16:creationId xmlns:a16="http://schemas.microsoft.com/office/drawing/2014/main" id="{AD5D2C4C-6EEA-A728-85D1-58A1EE51FF12}"/>
              </a:ext>
            </a:extLst>
          </p:cNvPr>
          <p:cNvSpPr txBox="1"/>
          <p:nvPr/>
        </p:nvSpPr>
        <p:spPr>
          <a:xfrm>
            <a:off x="9735566" y="4112127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9BBB59"/>
                </a:solidFill>
              </a:rPr>
              <a:t>2001</a:t>
            </a:r>
          </a:p>
        </p:txBody>
      </p:sp>
      <p:sp>
        <p:nvSpPr>
          <p:cNvPr id="87" name="Rectangle 73">
            <a:extLst>
              <a:ext uri="{FF2B5EF4-FFF2-40B4-BE49-F238E27FC236}">
                <a16:creationId xmlns:a16="http://schemas.microsoft.com/office/drawing/2014/main" id="{C35B16CD-F5A7-CFD7-14C9-485F86657B7F}"/>
              </a:ext>
            </a:extLst>
          </p:cNvPr>
          <p:cNvSpPr/>
          <p:nvPr/>
        </p:nvSpPr>
        <p:spPr>
          <a:xfrm>
            <a:off x="9417481" y="2170104"/>
            <a:ext cx="1503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Leo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Breiman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propone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modelo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random forest</a:t>
            </a:r>
          </a:p>
        </p:txBody>
      </p:sp>
      <p:sp>
        <p:nvSpPr>
          <p:cNvPr id="88" name="Rectangle 74">
            <a:extLst>
              <a:ext uri="{FF2B5EF4-FFF2-40B4-BE49-F238E27FC236}">
                <a16:creationId xmlns:a16="http://schemas.microsoft.com/office/drawing/2014/main" id="{534C14F7-EC30-81F0-736C-2B9A5415565B}"/>
              </a:ext>
            </a:extLst>
          </p:cNvPr>
          <p:cNvSpPr/>
          <p:nvPr/>
        </p:nvSpPr>
        <p:spPr>
          <a:xfrm>
            <a:off x="9417481" y="1961813"/>
            <a:ext cx="16828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Random forest</a:t>
            </a:r>
          </a:p>
        </p:txBody>
      </p:sp>
      <p:sp>
        <p:nvSpPr>
          <p:cNvPr id="89" name="24 Elipse">
            <a:extLst>
              <a:ext uri="{FF2B5EF4-FFF2-40B4-BE49-F238E27FC236}">
                <a16:creationId xmlns:a16="http://schemas.microsoft.com/office/drawing/2014/main" id="{C292CA91-AF98-ADC1-69F6-2A44D13EA1C0}"/>
              </a:ext>
            </a:extLst>
          </p:cNvPr>
          <p:cNvSpPr/>
          <p:nvPr/>
        </p:nvSpPr>
        <p:spPr>
          <a:xfrm>
            <a:off x="11841902" y="3946676"/>
            <a:ext cx="85157" cy="85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200">
              <a:solidFill>
                <a:schemeClr val="tx1"/>
              </a:solidFill>
              <a:latin typeface="Trebuchet MS" panose="020B0603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93" name="36 Elipse">
            <a:extLst>
              <a:ext uri="{FF2B5EF4-FFF2-40B4-BE49-F238E27FC236}">
                <a16:creationId xmlns:a16="http://schemas.microsoft.com/office/drawing/2014/main" id="{7DD5E315-920C-3DB8-C332-BFCE0A090E2B}"/>
              </a:ext>
            </a:extLst>
          </p:cNvPr>
          <p:cNvSpPr/>
          <p:nvPr/>
        </p:nvSpPr>
        <p:spPr>
          <a:xfrm>
            <a:off x="10921302" y="3936696"/>
            <a:ext cx="141927" cy="1419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cxnSp>
        <p:nvCxnSpPr>
          <p:cNvPr id="94" name="44 Conector recto">
            <a:extLst>
              <a:ext uri="{FF2B5EF4-FFF2-40B4-BE49-F238E27FC236}">
                <a16:creationId xmlns:a16="http://schemas.microsoft.com/office/drawing/2014/main" id="{5125408F-1D36-4BE2-EFE0-E02259C33852}"/>
              </a:ext>
            </a:extLst>
          </p:cNvPr>
          <p:cNvCxnSpPr/>
          <p:nvPr/>
        </p:nvCxnSpPr>
        <p:spPr>
          <a:xfrm flipV="1">
            <a:off x="10991888" y="4071496"/>
            <a:ext cx="5831" cy="74963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50 Elipse">
            <a:extLst>
              <a:ext uri="{FF2B5EF4-FFF2-40B4-BE49-F238E27FC236}">
                <a16:creationId xmlns:a16="http://schemas.microsoft.com/office/drawing/2014/main" id="{BED77FCB-775B-0BB0-0E73-1ABFCB51C636}"/>
              </a:ext>
            </a:extLst>
          </p:cNvPr>
          <p:cNvSpPr/>
          <p:nvPr/>
        </p:nvSpPr>
        <p:spPr>
          <a:xfrm>
            <a:off x="10952201" y="4828233"/>
            <a:ext cx="85156" cy="8514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96" name="Rectangle 73">
            <a:extLst>
              <a:ext uri="{FF2B5EF4-FFF2-40B4-BE49-F238E27FC236}">
                <a16:creationId xmlns:a16="http://schemas.microsoft.com/office/drawing/2014/main" id="{305CC4D2-BFA6-664F-1347-C77A586867CA}"/>
              </a:ext>
            </a:extLst>
          </p:cNvPr>
          <p:cNvSpPr/>
          <p:nvPr/>
        </p:nvSpPr>
        <p:spPr>
          <a:xfrm>
            <a:off x="10325925" y="5437094"/>
            <a:ext cx="15038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Alex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Krizhevsky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Ilya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Sutskever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Geoffrey Hinton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proponen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Alexnet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Rectangle 74">
            <a:extLst>
              <a:ext uri="{FF2B5EF4-FFF2-40B4-BE49-F238E27FC236}">
                <a16:creationId xmlns:a16="http://schemas.microsoft.com/office/drawing/2014/main" id="{74A93869-5BDA-6201-1CC6-FC4F4FDDDA78}"/>
              </a:ext>
            </a:extLst>
          </p:cNvPr>
          <p:cNvSpPr/>
          <p:nvPr/>
        </p:nvSpPr>
        <p:spPr>
          <a:xfrm>
            <a:off x="10325925" y="5037663"/>
            <a:ext cx="1456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/>
              <a:t>Resurgimiento</a:t>
            </a:r>
            <a:r>
              <a:rPr lang="en-US" sz="1200" b="1" dirty="0"/>
              <a:t> del deep learning</a:t>
            </a:r>
          </a:p>
        </p:txBody>
      </p:sp>
      <p:sp>
        <p:nvSpPr>
          <p:cNvPr id="98" name="TextBox 84">
            <a:extLst>
              <a:ext uri="{FF2B5EF4-FFF2-40B4-BE49-F238E27FC236}">
                <a16:creationId xmlns:a16="http://schemas.microsoft.com/office/drawing/2014/main" id="{3FCA2DD2-393B-B7F0-1C40-5F6FB3C72222}"/>
              </a:ext>
            </a:extLst>
          </p:cNvPr>
          <p:cNvSpPr txBox="1"/>
          <p:nvPr/>
        </p:nvSpPr>
        <p:spPr>
          <a:xfrm>
            <a:off x="10600181" y="3425226"/>
            <a:ext cx="704039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8064A2"/>
                </a:solidFill>
              </a:rPr>
              <a:t>2012</a:t>
            </a:r>
          </a:p>
        </p:txBody>
      </p:sp>
      <p:sp>
        <p:nvSpPr>
          <p:cNvPr id="74" name="Forma libre: forma 73">
            <a:extLst>
              <a:ext uri="{FF2B5EF4-FFF2-40B4-BE49-F238E27FC236}">
                <a16:creationId xmlns:a16="http://schemas.microsoft.com/office/drawing/2014/main" id="{24D5C047-134B-04FF-23B4-19B096FEDC49}"/>
              </a:ext>
            </a:extLst>
          </p:cNvPr>
          <p:cNvSpPr/>
          <p:nvPr/>
        </p:nvSpPr>
        <p:spPr>
          <a:xfrm>
            <a:off x="1825598" y="1312762"/>
            <a:ext cx="4717145" cy="5049327"/>
          </a:xfrm>
          <a:custGeom>
            <a:avLst/>
            <a:gdLst>
              <a:gd name="connsiteX0" fmla="*/ 1194604 w 4717145"/>
              <a:gd name="connsiteY0" fmla="*/ 0 h 5049327"/>
              <a:gd name="connsiteX1" fmla="*/ 2270172 w 4717145"/>
              <a:gd name="connsiteY1" fmla="*/ 0 h 5049327"/>
              <a:gd name="connsiteX2" fmla="*/ 2539072 w 4717145"/>
              <a:gd name="connsiteY2" fmla="*/ 268900 h 5049327"/>
              <a:gd name="connsiteX3" fmla="*/ 2539072 w 4717145"/>
              <a:gd name="connsiteY3" fmla="*/ 1646771 h 5049327"/>
              <a:gd name="connsiteX4" fmla="*/ 3103777 w 4717145"/>
              <a:gd name="connsiteY4" fmla="*/ 1646771 h 5049327"/>
              <a:gd name="connsiteX5" fmla="*/ 3103777 w 4717145"/>
              <a:gd name="connsiteY5" fmla="*/ 382645 h 5049327"/>
              <a:gd name="connsiteX6" fmla="*/ 3372677 w 4717145"/>
              <a:gd name="connsiteY6" fmla="*/ 113745 h 5049327"/>
              <a:gd name="connsiteX7" fmla="*/ 4448245 w 4717145"/>
              <a:gd name="connsiteY7" fmla="*/ 113745 h 5049327"/>
              <a:gd name="connsiteX8" fmla="*/ 4717145 w 4717145"/>
              <a:gd name="connsiteY8" fmla="*/ 382645 h 5049327"/>
              <a:gd name="connsiteX9" fmla="*/ 4717145 w 4717145"/>
              <a:gd name="connsiteY9" fmla="*/ 3102601 h 5049327"/>
              <a:gd name="connsiteX10" fmla="*/ 4448245 w 4717145"/>
              <a:gd name="connsiteY10" fmla="*/ 3371501 h 5049327"/>
              <a:gd name="connsiteX11" fmla="*/ 3671096 w 4717145"/>
              <a:gd name="connsiteY11" fmla="*/ 3371501 h 5049327"/>
              <a:gd name="connsiteX12" fmla="*/ 3671096 w 4717145"/>
              <a:gd name="connsiteY12" fmla="*/ 4657258 h 5049327"/>
              <a:gd name="connsiteX13" fmla="*/ 3423827 w 4717145"/>
              <a:gd name="connsiteY13" fmla="*/ 4904527 h 5049327"/>
              <a:gd name="connsiteX14" fmla="*/ 2434783 w 4717145"/>
              <a:gd name="connsiteY14" fmla="*/ 4904527 h 5049327"/>
              <a:gd name="connsiteX15" fmla="*/ 2187514 w 4717145"/>
              <a:gd name="connsiteY15" fmla="*/ 4657258 h 5049327"/>
              <a:gd name="connsiteX16" fmla="*/ 2187514 w 4717145"/>
              <a:gd name="connsiteY16" fmla="*/ 3257756 h 5049327"/>
              <a:gd name="connsiteX17" fmla="*/ 1613368 w 4717145"/>
              <a:gd name="connsiteY17" fmla="*/ 3257756 h 5049327"/>
              <a:gd name="connsiteX18" fmla="*/ 1613368 w 4717145"/>
              <a:gd name="connsiteY18" fmla="*/ 4780427 h 5049327"/>
              <a:gd name="connsiteX19" fmla="*/ 1344468 w 4717145"/>
              <a:gd name="connsiteY19" fmla="*/ 5049327 h 5049327"/>
              <a:gd name="connsiteX20" fmla="*/ 268900 w 4717145"/>
              <a:gd name="connsiteY20" fmla="*/ 5049327 h 5049327"/>
              <a:gd name="connsiteX21" fmla="*/ 0 w 4717145"/>
              <a:gd name="connsiteY21" fmla="*/ 4780427 h 5049327"/>
              <a:gd name="connsiteX22" fmla="*/ 0 w 4717145"/>
              <a:gd name="connsiteY22" fmla="*/ 2060471 h 5049327"/>
              <a:gd name="connsiteX23" fmla="*/ 268900 w 4717145"/>
              <a:gd name="connsiteY23" fmla="*/ 1791571 h 5049327"/>
              <a:gd name="connsiteX24" fmla="*/ 925704 w 4717145"/>
              <a:gd name="connsiteY24" fmla="*/ 1791571 h 5049327"/>
              <a:gd name="connsiteX25" fmla="*/ 925704 w 4717145"/>
              <a:gd name="connsiteY25" fmla="*/ 268900 h 5049327"/>
              <a:gd name="connsiteX26" fmla="*/ 1194604 w 4717145"/>
              <a:gd name="connsiteY26" fmla="*/ 0 h 5049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17145" h="5049327">
                <a:moveTo>
                  <a:pt x="1194604" y="0"/>
                </a:moveTo>
                <a:lnTo>
                  <a:pt x="2270172" y="0"/>
                </a:lnTo>
                <a:cubicBezTo>
                  <a:pt x="2418681" y="0"/>
                  <a:pt x="2539072" y="120391"/>
                  <a:pt x="2539072" y="268900"/>
                </a:cubicBezTo>
                <a:lnTo>
                  <a:pt x="2539072" y="1646771"/>
                </a:lnTo>
                <a:lnTo>
                  <a:pt x="3103777" y="1646771"/>
                </a:lnTo>
                <a:lnTo>
                  <a:pt x="3103777" y="382645"/>
                </a:lnTo>
                <a:cubicBezTo>
                  <a:pt x="3103777" y="234136"/>
                  <a:pt x="3224168" y="113745"/>
                  <a:pt x="3372677" y="113745"/>
                </a:cubicBezTo>
                <a:lnTo>
                  <a:pt x="4448245" y="113745"/>
                </a:lnTo>
                <a:cubicBezTo>
                  <a:pt x="4596754" y="113745"/>
                  <a:pt x="4717145" y="234136"/>
                  <a:pt x="4717145" y="382645"/>
                </a:cubicBezTo>
                <a:lnTo>
                  <a:pt x="4717145" y="3102601"/>
                </a:lnTo>
                <a:cubicBezTo>
                  <a:pt x="4717145" y="3251110"/>
                  <a:pt x="4596754" y="3371501"/>
                  <a:pt x="4448245" y="3371501"/>
                </a:cubicBezTo>
                <a:lnTo>
                  <a:pt x="3671096" y="3371501"/>
                </a:lnTo>
                <a:lnTo>
                  <a:pt x="3671096" y="4657258"/>
                </a:lnTo>
                <a:cubicBezTo>
                  <a:pt x="3671096" y="4793821"/>
                  <a:pt x="3560390" y="4904527"/>
                  <a:pt x="3423827" y="4904527"/>
                </a:cubicBezTo>
                <a:lnTo>
                  <a:pt x="2434783" y="4904527"/>
                </a:lnTo>
                <a:cubicBezTo>
                  <a:pt x="2298220" y="4904527"/>
                  <a:pt x="2187514" y="4793821"/>
                  <a:pt x="2187514" y="4657258"/>
                </a:cubicBezTo>
                <a:lnTo>
                  <a:pt x="2187514" y="3257756"/>
                </a:lnTo>
                <a:lnTo>
                  <a:pt x="1613368" y="3257756"/>
                </a:lnTo>
                <a:lnTo>
                  <a:pt x="1613368" y="4780427"/>
                </a:lnTo>
                <a:cubicBezTo>
                  <a:pt x="1613368" y="4928936"/>
                  <a:pt x="1492977" y="5049327"/>
                  <a:pt x="1344468" y="5049327"/>
                </a:cubicBezTo>
                <a:lnTo>
                  <a:pt x="268900" y="5049327"/>
                </a:lnTo>
                <a:cubicBezTo>
                  <a:pt x="120391" y="5049327"/>
                  <a:pt x="0" y="4928936"/>
                  <a:pt x="0" y="4780427"/>
                </a:cubicBezTo>
                <a:lnTo>
                  <a:pt x="0" y="2060471"/>
                </a:lnTo>
                <a:cubicBezTo>
                  <a:pt x="0" y="1911962"/>
                  <a:pt x="120391" y="1791571"/>
                  <a:pt x="268900" y="1791571"/>
                </a:cubicBezTo>
                <a:lnTo>
                  <a:pt x="925704" y="1791571"/>
                </a:lnTo>
                <a:lnTo>
                  <a:pt x="925704" y="268900"/>
                </a:lnTo>
                <a:cubicBezTo>
                  <a:pt x="925704" y="120391"/>
                  <a:pt x="1046095" y="0"/>
                  <a:pt x="1194604" y="0"/>
                </a:cubicBezTo>
                <a:close/>
              </a:path>
            </a:pathLst>
          </a:cu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7145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33258C6C-5718-4773-B573-3346B6B537A3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Ecuación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de un plano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EBFD93B-62EC-441B-9816-50736A168545}"/>
                  </a:ext>
                </a:extLst>
              </p:cNvPr>
              <p:cNvSpPr txBox="1"/>
              <p:nvPr/>
            </p:nvSpPr>
            <p:spPr>
              <a:xfrm>
                <a:off x="5173421" y="2616814"/>
                <a:ext cx="1974771" cy="461665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=2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kumimoji="0" lang="es-C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+3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EBFD93B-62EC-441B-9816-50736A16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421" y="2616814"/>
                <a:ext cx="1974771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676C1A6-C90E-4CAC-B08B-1DDB635AD609}"/>
                  </a:ext>
                </a:extLst>
              </p:cNvPr>
              <p:cNvSpPr txBox="1"/>
              <p:nvPr/>
            </p:nvSpPr>
            <p:spPr>
              <a:xfrm>
                <a:off x="7898899" y="2619047"/>
                <a:ext cx="2909899" cy="461665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−2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1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  <m:r>
                        <a:rPr kumimoji="0" lang="es-C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−3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=0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676C1A6-C90E-4CAC-B08B-1DDB635AD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899" y="2619047"/>
                <a:ext cx="2909899" cy="46166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B28073E7-1345-429A-8111-84CD730F44F0}"/>
              </a:ext>
            </a:extLst>
          </p:cNvPr>
          <p:cNvSpPr txBox="1"/>
          <p:nvPr/>
        </p:nvSpPr>
        <p:spPr>
          <a:xfrm>
            <a:off x="8216357" y="2108817"/>
            <a:ext cx="227498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Ecuación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de la recta</a:t>
            </a:r>
          </a:p>
        </p:txBody>
      </p:sp>
      <p:sp>
        <p:nvSpPr>
          <p:cNvPr id="23" name="Flecha: a la izquierda y derecha 22">
            <a:extLst>
              <a:ext uri="{FF2B5EF4-FFF2-40B4-BE49-F238E27FC236}">
                <a16:creationId xmlns:a16="http://schemas.microsoft.com/office/drawing/2014/main" id="{3364A06B-B9E7-46AD-B204-5F2A133772CA}"/>
              </a:ext>
            </a:extLst>
          </p:cNvPr>
          <p:cNvSpPr/>
          <p:nvPr/>
        </p:nvSpPr>
        <p:spPr>
          <a:xfrm>
            <a:off x="7148192" y="2735683"/>
            <a:ext cx="566057" cy="258929"/>
          </a:xfrm>
          <a:prstGeom prst="leftRightArrow">
            <a:avLst>
              <a:gd name="adj1" fmla="val 56431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6FEE99B-623F-429B-B05A-6866D16C95CB}"/>
              </a:ext>
            </a:extLst>
          </p:cNvPr>
          <p:cNvSpPr/>
          <p:nvPr/>
        </p:nvSpPr>
        <p:spPr>
          <a:xfrm>
            <a:off x="7898899" y="1940560"/>
            <a:ext cx="3012941" cy="1356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CF981F-F9C5-4765-9237-FAB2BFC938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275" y="2377440"/>
            <a:ext cx="5090160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2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F4CF4B2-34AE-41CB-8F6F-441C120227DA}"/>
                  </a:ext>
                </a:extLst>
              </p:cNvPr>
              <p:cNvSpPr txBox="1"/>
              <p:nvPr/>
            </p:nvSpPr>
            <p:spPr>
              <a:xfrm>
                <a:off x="4520315" y="2678980"/>
                <a:ext cx="1974771" cy="461665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=2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kumimoji="0" lang="es-C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+3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F4CF4B2-34AE-41CB-8F6F-441C12022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315" y="2678980"/>
                <a:ext cx="1974771" cy="461665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651E8B5-B340-4EF0-BD1E-5C7317530EF4}"/>
                  </a:ext>
                </a:extLst>
              </p:cNvPr>
              <p:cNvSpPr txBox="1"/>
              <p:nvPr/>
            </p:nvSpPr>
            <p:spPr>
              <a:xfrm>
                <a:off x="7338118" y="2679306"/>
                <a:ext cx="2909899" cy="461665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−2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1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  <m:r>
                        <a:rPr kumimoji="0" lang="es-C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−3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=0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651E8B5-B340-4EF0-BD1E-5C7317530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118" y="2679306"/>
                <a:ext cx="2909899" cy="461665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6A77E4E6-EC9D-4386-A4C7-23072963703D}"/>
              </a:ext>
            </a:extLst>
          </p:cNvPr>
          <p:cNvSpPr txBox="1"/>
          <p:nvPr/>
        </p:nvSpPr>
        <p:spPr>
          <a:xfrm>
            <a:off x="7655576" y="2169076"/>
            <a:ext cx="227498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Ecuación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de la recta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747F879-E6B6-49FE-AA26-0AD1D4ADE467}"/>
              </a:ext>
            </a:extLst>
          </p:cNvPr>
          <p:cNvSpPr txBox="1"/>
          <p:nvPr/>
        </p:nvSpPr>
        <p:spPr>
          <a:xfrm>
            <a:off x="6683828" y="4583886"/>
            <a:ext cx="456509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La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ecuació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 se </a:t>
            </a:r>
            <a:r>
              <a:rPr lang="en-US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puede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representar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como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2" name="Flecha: hacia abajo 41">
            <a:extLst>
              <a:ext uri="{FF2B5EF4-FFF2-40B4-BE49-F238E27FC236}">
                <a16:creationId xmlns:a16="http://schemas.microsoft.com/office/drawing/2014/main" id="{A0ED960C-D74A-4816-B57B-506016C79E38}"/>
              </a:ext>
            </a:extLst>
          </p:cNvPr>
          <p:cNvSpPr/>
          <p:nvPr/>
        </p:nvSpPr>
        <p:spPr>
          <a:xfrm>
            <a:off x="8556116" y="3552400"/>
            <a:ext cx="576943" cy="52322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Flecha: a la izquierda y derecha 42">
            <a:extLst>
              <a:ext uri="{FF2B5EF4-FFF2-40B4-BE49-F238E27FC236}">
                <a16:creationId xmlns:a16="http://schemas.microsoft.com/office/drawing/2014/main" id="{8FBAD1FD-FAA8-4216-96A5-54A24D077B00}"/>
              </a:ext>
            </a:extLst>
          </p:cNvPr>
          <p:cNvSpPr/>
          <p:nvPr/>
        </p:nvSpPr>
        <p:spPr>
          <a:xfrm>
            <a:off x="6587411" y="2795942"/>
            <a:ext cx="566057" cy="258929"/>
          </a:xfrm>
          <a:prstGeom prst="leftRightArrow">
            <a:avLst>
              <a:gd name="adj1" fmla="val 56431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3258C6C-5718-4773-B573-3346B6B537A3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Ecuación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de un plano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8D1C045-1690-4944-AA66-5830B2CA7EF7}"/>
              </a:ext>
            </a:extLst>
          </p:cNvPr>
          <p:cNvSpPr/>
          <p:nvPr/>
        </p:nvSpPr>
        <p:spPr>
          <a:xfrm>
            <a:off x="7338118" y="2000819"/>
            <a:ext cx="3012941" cy="1356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6045082C-89F8-45B8-B839-60DF90D4D0EB}"/>
                  </a:ext>
                </a:extLst>
              </p:cNvPr>
              <p:cNvSpPr txBox="1"/>
              <p:nvPr/>
            </p:nvSpPr>
            <p:spPr>
              <a:xfrm>
                <a:off x="5484084" y="5943020"/>
                <a:ext cx="1854034" cy="40011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itchFamily="34" charset="0"/>
                      </a:rPr>
                      <m:t>𝑤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−2</m:t>
                            </m:r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  , </m:t>
                            </m:r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6045082C-89F8-45B8-B839-60DF90D4D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084" y="5943020"/>
                <a:ext cx="1854034" cy="400110"/>
              </a:xfrm>
              <a:prstGeom prst="rect">
                <a:avLst/>
              </a:prstGeom>
              <a:blipFill>
                <a:blip r:embed="rId4"/>
                <a:stretch>
                  <a:fillRect t="-7576" r="-2303" b="-2727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BEF853CA-2AB2-4C8D-9907-8EE81502CB54}"/>
                  </a:ext>
                </a:extLst>
              </p:cNvPr>
              <p:cNvSpPr txBox="1"/>
              <p:nvPr/>
            </p:nvSpPr>
            <p:spPr>
              <a:xfrm>
                <a:off x="6991506" y="5169389"/>
                <a:ext cx="339913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C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s-C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𝑤</m:t>
                          </m:r>
                        </m:e>
                        <m:sub>
                          <m:r>
                            <a:rPr kumimoji="0" lang="es-C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s-C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s-C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s-C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kumimoji="0" lang="es-C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0" lang="es-C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s-C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𝑤</m:t>
                          </m:r>
                        </m:e>
                        <m:sub>
                          <m:r>
                            <a:rPr kumimoji="0" lang="es-C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s-C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s-C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s-C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  <m:r>
                        <a:rPr kumimoji="0" lang="es-C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kumimoji="0" lang="es-C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  <m:r>
                        <a:rPr kumimoji="0" lang="es-C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=0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BEF853CA-2AB2-4C8D-9907-8EE81502C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506" y="5169389"/>
                <a:ext cx="339913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F551E708-DEA1-4A8E-BB9C-77DBCFF81A39}"/>
                  </a:ext>
                </a:extLst>
              </p:cNvPr>
              <p:cNvSpPr txBox="1"/>
              <p:nvPr/>
            </p:nvSpPr>
            <p:spPr>
              <a:xfrm>
                <a:off x="10034809" y="5935810"/>
                <a:ext cx="1754006" cy="40011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CO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𝑥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sSup>
                        <m:sSup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s-CO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s-CO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s-CO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  , </m:t>
                              </m:r>
                              <m:sSub>
                                <m:sSubPr>
                                  <m:ctrlPr>
                                    <a:rPr kumimoji="0" lang="es-CO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s-CO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s-CO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F551E708-DEA1-4A8E-BB9C-77DBCFF81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809" y="5935810"/>
                <a:ext cx="1754006" cy="400110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6656D321-CF86-49CB-BEF7-DB24B61D3AF6}"/>
                  </a:ext>
                </a:extLst>
              </p:cNvPr>
              <p:cNvSpPr txBox="1"/>
              <p:nvPr/>
            </p:nvSpPr>
            <p:spPr>
              <a:xfrm>
                <a:off x="7993965" y="5943020"/>
                <a:ext cx="1139094" cy="40011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CO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itchFamily="34" charset="0"/>
                      </a:rPr>
                      <m:t>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itchFamily="34" charset="0"/>
                      </a:rPr>
                      <m:t>=</m:t>
                    </m:r>
                    <m:r>
                      <a:rPr kumimoji="0" lang="es-CO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itchFamily="34" charset="0"/>
                      </a:rPr>
                      <m:t>−3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6656D321-CF86-49CB-BEF7-DB24B61D3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965" y="5943020"/>
                <a:ext cx="1139094" cy="400110"/>
              </a:xfrm>
              <a:prstGeom prst="rect">
                <a:avLst/>
              </a:prstGeom>
              <a:blipFill>
                <a:blip r:embed="rId7"/>
                <a:stretch>
                  <a:fillRect t="-7576" r="-4813" b="-2727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4DEEA6A7-D787-4F8D-89DB-A9833E706F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381296"/>
            <a:ext cx="4748965" cy="356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17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9">
            <a:extLst>
              <a:ext uri="{FF2B5EF4-FFF2-40B4-BE49-F238E27FC236}">
                <a16:creationId xmlns:a16="http://schemas.microsoft.com/office/drawing/2014/main" id="{B330CAE0-3DF2-4C0F-A690-213660AC7F78}"/>
              </a:ext>
            </a:extLst>
          </p:cNvPr>
          <p:cNvSpPr txBox="1"/>
          <p:nvPr/>
        </p:nvSpPr>
        <p:spPr>
          <a:xfrm>
            <a:off x="7647710" y="26125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898A9CE4-FA26-4889-A230-C2612300CC5A}"/>
              </a:ext>
            </a:extLst>
          </p:cNvPr>
          <p:cNvSpPr txBox="1"/>
          <p:nvPr/>
        </p:nvSpPr>
        <p:spPr>
          <a:xfrm>
            <a:off x="7800110" y="27649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CuadroTexto 11">
            <a:extLst>
              <a:ext uri="{FF2B5EF4-FFF2-40B4-BE49-F238E27FC236}">
                <a16:creationId xmlns:a16="http://schemas.microsoft.com/office/drawing/2014/main" id="{EA6969A3-CA80-4F9E-80ED-D91D1320C359}"/>
              </a:ext>
            </a:extLst>
          </p:cNvPr>
          <p:cNvSpPr txBox="1"/>
          <p:nvPr/>
        </p:nvSpPr>
        <p:spPr>
          <a:xfrm>
            <a:off x="7952510" y="29173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CuadroTexto 12">
            <a:extLst>
              <a:ext uri="{FF2B5EF4-FFF2-40B4-BE49-F238E27FC236}">
                <a16:creationId xmlns:a16="http://schemas.microsoft.com/office/drawing/2014/main" id="{DAB83F8C-866E-485D-BC31-E109BB4AC988}"/>
              </a:ext>
            </a:extLst>
          </p:cNvPr>
          <p:cNvSpPr txBox="1"/>
          <p:nvPr/>
        </p:nvSpPr>
        <p:spPr>
          <a:xfrm>
            <a:off x="8104910" y="30697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CuadroTexto 13">
            <a:extLst>
              <a:ext uri="{FF2B5EF4-FFF2-40B4-BE49-F238E27FC236}">
                <a16:creationId xmlns:a16="http://schemas.microsoft.com/office/drawing/2014/main" id="{4A6642DC-8DED-4328-B74D-995F63E7FA6A}"/>
              </a:ext>
            </a:extLst>
          </p:cNvPr>
          <p:cNvSpPr txBox="1"/>
          <p:nvPr/>
        </p:nvSpPr>
        <p:spPr>
          <a:xfrm>
            <a:off x="7744658" y="330789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CuadroTexto 14">
            <a:extLst>
              <a:ext uri="{FF2B5EF4-FFF2-40B4-BE49-F238E27FC236}">
                <a16:creationId xmlns:a16="http://schemas.microsoft.com/office/drawing/2014/main" id="{33D14A87-6C28-409E-A122-E3B9B09F5ABD}"/>
              </a:ext>
            </a:extLst>
          </p:cNvPr>
          <p:cNvSpPr txBox="1"/>
          <p:nvPr/>
        </p:nvSpPr>
        <p:spPr>
          <a:xfrm>
            <a:off x="7113865" y="301299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CuadroTexto 15">
            <a:extLst>
              <a:ext uri="{FF2B5EF4-FFF2-40B4-BE49-F238E27FC236}">
                <a16:creationId xmlns:a16="http://schemas.microsoft.com/office/drawing/2014/main" id="{07B31519-B21B-4920-9558-5306F987E393}"/>
              </a:ext>
            </a:extLst>
          </p:cNvPr>
          <p:cNvSpPr txBox="1"/>
          <p:nvPr/>
        </p:nvSpPr>
        <p:spPr>
          <a:xfrm>
            <a:off x="7363658" y="27649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CuadroTexto 16">
            <a:extLst>
              <a:ext uri="{FF2B5EF4-FFF2-40B4-BE49-F238E27FC236}">
                <a16:creationId xmlns:a16="http://schemas.microsoft.com/office/drawing/2014/main" id="{1F953B1D-F7D1-4FA5-884C-02AA15204C55}"/>
              </a:ext>
            </a:extLst>
          </p:cNvPr>
          <p:cNvSpPr txBox="1"/>
          <p:nvPr/>
        </p:nvSpPr>
        <p:spPr>
          <a:xfrm>
            <a:off x="7317182" y="34226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CuadroTexto 17">
            <a:extLst>
              <a:ext uri="{FF2B5EF4-FFF2-40B4-BE49-F238E27FC236}">
                <a16:creationId xmlns:a16="http://schemas.microsoft.com/office/drawing/2014/main" id="{BBDF4EC9-0824-4DBA-9615-32506B9D5766}"/>
              </a:ext>
            </a:extLst>
          </p:cNvPr>
          <p:cNvSpPr txBox="1"/>
          <p:nvPr/>
        </p:nvSpPr>
        <p:spPr>
          <a:xfrm>
            <a:off x="7516058" y="31475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CuadroTexto 18">
            <a:extLst>
              <a:ext uri="{FF2B5EF4-FFF2-40B4-BE49-F238E27FC236}">
                <a16:creationId xmlns:a16="http://schemas.microsoft.com/office/drawing/2014/main" id="{44415664-8FA3-4CF0-9A00-2E5DE92F5B9E}"/>
              </a:ext>
            </a:extLst>
          </p:cNvPr>
          <p:cNvSpPr txBox="1"/>
          <p:nvPr/>
        </p:nvSpPr>
        <p:spPr>
          <a:xfrm>
            <a:off x="7585877" y="35344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CuadroTexto 19">
            <a:extLst>
              <a:ext uri="{FF2B5EF4-FFF2-40B4-BE49-F238E27FC236}">
                <a16:creationId xmlns:a16="http://schemas.microsoft.com/office/drawing/2014/main" id="{E32816ED-18DF-471F-B4E9-3EF877F4EB3F}"/>
              </a:ext>
            </a:extLst>
          </p:cNvPr>
          <p:cNvSpPr txBox="1"/>
          <p:nvPr/>
        </p:nvSpPr>
        <p:spPr>
          <a:xfrm>
            <a:off x="8184454" y="36849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CuadroTexto 22">
            <a:extLst>
              <a:ext uri="{FF2B5EF4-FFF2-40B4-BE49-F238E27FC236}">
                <a16:creationId xmlns:a16="http://schemas.microsoft.com/office/drawing/2014/main" id="{A11FE6AE-4DAD-49E1-A161-B4F547F0DA40}"/>
              </a:ext>
            </a:extLst>
          </p:cNvPr>
          <p:cNvSpPr txBox="1"/>
          <p:nvPr/>
        </p:nvSpPr>
        <p:spPr>
          <a:xfrm>
            <a:off x="9449077" y="47350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1" name="CuadroTexto 23">
            <a:extLst>
              <a:ext uri="{FF2B5EF4-FFF2-40B4-BE49-F238E27FC236}">
                <a16:creationId xmlns:a16="http://schemas.microsoft.com/office/drawing/2014/main" id="{8F8C7B1F-612D-45B5-8856-C6240DD8D69C}"/>
              </a:ext>
            </a:extLst>
          </p:cNvPr>
          <p:cNvSpPr txBox="1"/>
          <p:nvPr/>
        </p:nvSpPr>
        <p:spPr>
          <a:xfrm>
            <a:off x="9439466" y="43017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2" name="CuadroTexto 24">
            <a:extLst>
              <a:ext uri="{FF2B5EF4-FFF2-40B4-BE49-F238E27FC236}">
                <a16:creationId xmlns:a16="http://schemas.microsoft.com/office/drawing/2014/main" id="{522D21FF-B6F7-4C10-9188-3EBC5709F56C}"/>
              </a:ext>
            </a:extLst>
          </p:cNvPr>
          <p:cNvSpPr txBox="1"/>
          <p:nvPr/>
        </p:nvSpPr>
        <p:spPr>
          <a:xfrm>
            <a:off x="9352956" y="40532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3" name="CuadroTexto 25">
            <a:extLst>
              <a:ext uri="{FF2B5EF4-FFF2-40B4-BE49-F238E27FC236}">
                <a16:creationId xmlns:a16="http://schemas.microsoft.com/office/drawing/2014/main" id="{D98C53DC-01EE-44AC-8664-6A28ABD59560}"/>
              </a:ext>
            </a:extLst>
          </p:cNvPr>
          <p:cNvSpPr txBox="1"/>
          <p:nvPr/>
        </p:nvSpPr>
        <p:spPr>
          <a:xfrm>
            <a:off x="9021280" y="39295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4" name="CuadroTexto 26">
            <a:extLst>
              <a:ext uri="{FF2B5EF4-FFF2-40B4-BE49-F238E27FC236}">
                <a16:creationId xmlns:a16="http://schemas.microsoft.com/office/drawing/2014/main" id="{3FFBC825-E8ED-4F9A-969A-1B82215D5D97}"/>
              </a:ext>
            </a:extLst>
          </p:cNvPr>
          <p:cNvSpPr txBox="1"/>
          <p:nvPr/>
        </p:nvSpPr>
        <p:spPr>
          <a:xfrm>
            <a:off x="8816880" y="41331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5" name="CuadroTexto 27">
            <a:extLst>
              <a:ext uri="{FF2B5EF4-FFF2-40B4-BE49-F238E27FC236}">
                <a16:creationId xmlns:a16="http://schemas.microsoft.com/office/drawing/2014/main" id="{F21F3F81-5774-459C-8A69-7CB9CDC29347}"/>
              </a:ext>
            </a:extLst>
          </p:cNvPr>
          <p:cNvSpPr txBox="1"/>
          <p:nvPr/>
        </p:nvSpPr>
        <p:spPr>
          <a:xfrm>
            <a:off x="8755160" y="37616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6" name="CuadroTexto 28">
            <a:extLst>
              <a:ext uri="{FF2B5EF4-FFF2-40B4-BE49-F238E27FC236}">
                <a16:creationId xmlns:a16="http://schemas.microsoft.com/office/drawing/2014/main" id="{B80FBD19-6E43-4133-A86E-D9DC943EB12A}"/>
              </a:ext>
            </a:extLst>
          </p:cNvPr>
          <p:cNvSpPr txBox="1"/>
          <p:nvPr/>
        </p:nvSpPr>
        <p:spPr>
          <a:xfrm>
            <a:off x="9524867" y="44740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7" name="CuadroTexto 29">
            <a:extLst>
              <a:ext uri="{FF2B5EF4-FFF2-40B4-BE49-F238E27FC236}">
                <a16:creationId xmlns:a16="http://schemas.microsoft.com/office/drawing/2014/main" id="{A251F180-F65F-46DB-B3C7-5A13ACCBDCE8}"/>
              </a:ext>
            </a:extLst>
          </p:cNvPr>
          <p:cNvSpPr txBox="1"/>
          <p:nvPr/>
        </p:nvSpPr>
        <p:spPr>
          <a:xfrm>
            <a:off x="9188961" y="43528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8" name="CuadroTexto 30">
            <a:extLst>
              <a:ext uri="{FF2B5EF4-FFF2-40B4-BE49-F238E27FC236}">
                <a16:creationId xmlns:a16="http://schemas.microsoft.com/office/drawing/2014/main" id="{0DC2E5C0-8879-40C6-8075-B49587AB0929}"/>
              </a:ext>
            </a:extLst>
          </p:cNvPr>
          <p:cNvSpPr txBox="1"/>
          <p:nvPr/>
        </p:nvSpPr>
        <p:spPr>
          <a:xfrm>
            <a:off x="8839212" y="45427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9" name="CuadroTexto 31">
            <a:extLst>
              <a:ext uri="{FF2B5EF4-FFF2-40B4-BE49-F238E27FC236}">
                <a16:creationId xmlns:a16="http://schemas.microsoft.com/office/drawing/2014/main" id="{88ECE976-3B4C-41F0-9009-BB372E5A3B29}"/>
              </a:ext>
            </a:extLst>
          </p:cNvPr>
          <p:cNvSpPr txBox="1"/>
          <p:nvPr/>
        </p:nvSpPr>
        <p:spPr>
          <a:xfrm>
            <a:off x="9654925" y="46633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30" name="CuadroTexto 32">
            <a:extLst>
              <a:ext uri="{FF2B5EF4-FFF2-40B4-BE49-F238E27FC236}">
                <a16:creationId xmlns:a16="http://schemas.microsoft.com/office/drawing/2014/main" id="{5F5CD4AA-8D12-4D4E-A607-64FD884C00D3}"/>
              </a:ext>
            </a:extLst>
          </p:cNvPr>
          <p:cNvSpPr txBox="1"/>
          <p:nvPr/>
        </p:nvSpPr>
        <p:spPr>
          <a:xfrm>
            <a:off x="9655220" y="33922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cxnSp>
        <p:nvCxnSpPr>
          <p:cNvPr id="45" name="Conector recto 33">
            <a:extLst>
              <a:ext uri="{FF2B5EF4-FFF2-40B4-BE49-F238E27FC236}">
                <a16:creationId xmlns:a16="http://schemas.microsoft.com/office/drawing/2014/main" id="{B2D9E4AB-E7DA-479D-873C-E09B6E72B0E3}"/>
              </a:ext>
            </a:extLst>
          </p:cNvPr>
          <p:cNvCxnSpPr>
            <a:cxnSpLocks/>
          </p:cNvCxnSpPr>
          <p:nvPr/>
        </p:nvCxnSpPr>
        <p:spPr>
          <a:xfrm flipH="1">
            <a:off x="7010854" y="1102425"/>
            <a:ext cx="3554228" cy="5149611"/>
          </a:xfrm>
          <a:prstGeom prst="line">
            <a:avLst/>
          </a:prstGeom>
          <a:ln w="5397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38">
                <a:extLst>
                  <a:ext uri="{FF2B5EF4-FFF2-40B4-BE49-F238E27FC236}">
                    <a16:creationId xmlns:a16="http://schemas.microsoft.com/office/drawing/2014/main" id="{8485615C-4F9A-4791-ABB3-2F8AD22D1EED}"/>
                  </a:ext>
                </a:extLst>
              </p:cNvPr>
              <p:cNvSpPr txBox="1"/>
              <p:nvPr/>
            </p:nvSpPr>
            <p:spPr>
              <a:xfrm>
                <a:off x="802267" y="1962481"/>
                <a:ext cx="510638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800" dirty="0"/>
                  <a:t>Objetivo: </a:t>
                </a:r>
              </a:p>
              <a:p>
                <a:endParaRPr lang="es-CO" sz="2800" dirty="0"/>
              </a:p>
              <a:p>
                <a:r>
                  <a:rPr lang="es-CO" sz="2800" dirty="0"/>
                  <a:t>Encontrar los parámetros </a:t>
                </a:r>
                <a14:m>
                  <m:oMath xmlns:m="http://schemas.openxmlformats.org/officeDocument/2006/math">
                    <m:r>
                      <a:rPr lang="es-CO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CO" sz="2800" dirty="0"/>
                  <a:t> y </a:t>
                </a:r>
                <a14:m>
                  <m:oMath xmlns:m="http://schemas.openxmlformats.org/officeDocument/2006/math">
                    <m:r>
                      <a:rPr lang="es-CO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CO" sz="2800" dirty="0">
                    <a:solidFill>
                      <a:srgbClr val="FF0000"/>
                    </a:solidFill>
                  </a:rPr>
                  <a:t> </a:t>
                </a:r>
                <a:r>
                  <a:rPr lang="es-CO" sz="2800" dirty="0"/>
                  <a:t>del clasificador lineal</a:t>
                </a:r>
              </a:p>
            </p:txBody>
          </p:sp>
        </mc:Choice>
        <mc:Fallback xmlns="">
          <p:sp>
            <p:nvSpPr>
              <p:cNvPr id="48" name="CuadroTexto 38">
                <a:extLst>
                  <a:ext uri="{FF2B5EF4-FFF2-40B4-BE49-F238E27FC236}">
                    <a16:creationId xmlns:a16="http://schemas.microsoft.com/office/drawing/2014/main" id="{8485615C-4F9A-4791-ABB3-2F8AD22D1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67" y="1962481"/>
                <a:ext cx="5106389" cy="1815882"/>
              </a:xfrm>
              <a:prstGeom prst="rect">
                <a:avLst/>
              </a:prstGeom>
              <a:blipFill>
                <a:blip r:embed="rId2"/>
                <a:stretch>
                  <a:fillRect l="-2509" t="-3356" b="-87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2D94A91-B534-4B3F-95F1-4EDAD8CC5326}"/>
              </a:ext>
            </a:extLst>
          </p:cNvPr>
          <p:cNvSpPr/>
          <p:nvPr/>
        </p:nvSpPr>
        <p:spPr>
          <a:xfrm>
            <a:off x="5598351" y="3893250"/>
            <a:ext cx="2018063" cy="990722"/>
          </a:xfrm>
          <a:custGeom>
            <a:avLst/>
            <a:gdLst>
              <a:gd name="connsiteX0" fmla="*/ 6383 w 2018063"/>
              <a:gd name="connsiteY0" fmla="*/ 33291 h 990722"/>
              <a:gd name="connsiteX1" fmla="*/ 70929 w 2018063"/>
              <a:gd name="connsiteY1" fmla="*/ 44049 h 990722"/>
              <a:gd name="connsiteX2" fmla="*/ 511993 w 2018063"/>
              <a:gd name="connsiteY2" fmla="*/ 463597 h 990722"/>
              <a:gd name="connsiteX3" fmla="*/ 1286543 w 2018063"/>
              <a:gd name="connsiteY3" fmla="*/ 463597 h 990722"/>
              <a:gd name="connsiteX4" fmla="*/ 2018063 w 2018063"/>
              <a:gd name="connsiteY4" fmla="*/ 990722 h 990722"/>
              <a:gd name="connsiteX5" fmla="*/ 2018063 w 2018063"/>
              <a:gd name="connsiteY5" fmla="*/ 990722 h 9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063" h="990722">
                <a:moveTo>
                  <a:pt x="6383" y="33291"/>
                </a:moveTo>
                <a:cubicBezTo>
                  <a:pt x="-3478" y="2811"/>
                  <a:pt x="-13339" y="-27669"/>
                  <a:pt x="70929" y="44049"/>
                </a:cubicBezTo>
                <a:cubicBezTo>
                  <a:pt x="155197" y="115767"/>
                  <a:pt x="309391" y="393672"/>
                  <a:pt x="511993" y="463597"/>
                </a:cubicBezTo>
                <a:cubicBezTo>
                  <a:pt x="714595" y="533522"/>
                  <a:pt x="1035531" y="375743"/>
                  <a:pt x="1286543" y="463597"/>
                </a:cubicBezTo>
                <a:cubicBezTo>
                  <a:pt x="1537555" y="551451"/>
                  <a:pt x="2018063" y="990722"/>
                  <a:pt x="2018063" y="990722"/>
                </a:cubicBezTo>
                <a:lnTo>
                  <a:pt x="2018063" y="990722"/>
                </a:lnTo>
              </a:path>
            </a:pathLst>
          </a:custGeom>
          <a:noFill/>
          <a:ln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B9E2A1-F7A2-455E-89C6-B5966FDF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Regresión</a:t>
            </a:r>
            <a:r>
              <a:rPr lang="en-US" dirty="0"/>
              <a:t> lineal</a:t>
            </a:r>
          </a:p>
        </p:txBody>
      </p:sp>
    </p:spTree>
    <p:extLst>
      <p:ext uri="{BB962C8B-B14F-4D97-AF65-F5344CB8AC3E}">
        <p14:creationId xmlns:p14="http://schemas.microsoft.com/office/powerpoint/2010/main" val="2618486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11BC8-3D32-0AEE-4497-81F3342A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Máquinas de soporte vectorial</a:t>
            </a: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FA1AA114-DF47-87B2-0E0A-4B24454484E0}"/>
              </a:ext>
            </a:extLst>
          </p:cNvPr>
          <p:cNvSpPr txBox="1"/>
          <p:nvPr/>
        </p:nvSpPr>
        <p:spPr>
          <a:xfrm>
            <a:off x="493461" y="2060177"/>
            <a:ext cx="43070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F0000"/>
                </a:solidFill>
              </a:rPr>
              <a:t>Regresión logística:</a:t>
            </a:r>
          </a:p>
          <a:p>
            <a:endParaRPr lang="es-CO" sz="2000" dirty="0"/>
          </a:p>
          <a:p>
            <a:endParaRPr lang="es-CO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000" dirty="0"/>
              <a:t>Modelo de separación lineal</a:t>
            </a:r>
            <a:endParaRPr lang="es-CO" sz="20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0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000" b="1" dirty="0"/>
              <a:t>Criterio</a:t>
            </a:r>
            <a:r>
              <a:rPr lang="es-CO" sz="2000" dirty="0"/>
              <a:t> basado en la </a:t>
            </a:r>
            <a:r>
              <a:rPr lang="es-CO" sz="2000" b="1" dirty="0">
                <a:solidFill>
                  <a:srgbClr val="FF0000"/>
                </a:solidFill>
              </a:rPr>
              <a:t>curva sigmoide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000" dirty="0"/>
              <a:t>Método muy utilizado en diferentes áreas de conocimiento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000" dirty="0"/>
          </a:p>
        </p:txBody>
      </p:sp>
      <p:pic>
        <p:nvPicPr>
          <p:cNvPr id="2050" name="Picture 2" descr="Visualization of logistic regression model of an exemplary subject.... |  Download Scientific Diagram">
            <a:extLst>
              <a:ext uri="{FF2B5EF4-FFF2-40B4-BE49-F238E27FC236}">
                <a16:creationId xmlns:a16="http://schemas.microsoft.com/office/drawing/2014/main" id="{54C2D232-8151-E7DC-33FE-6AF137610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36" y="2543132"/>
            <a:ext cx="7052645" cy="288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800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11BC8-3D32-0AEE-4497-81F3342A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Máquinas de soporte vectorial</a:t>
            </a: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FA1AA114-DF47-87B2-0E0A-4B24454484E0}"/>
              </a:ext>
            </a:extLst>
          </p:cNvPr>
          <p:cNvSpPr txBox="1"/>
          <p:nvPr/>
        </p:nvSpPr>
        <p:spPr>
          <a:xfrm>
            <a:off x="645861" y="1690062"/>
            <a:ext cx="55881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F0000"/>
                </a:solidFill>
              </a:rPr>
              <a:t>Máquinas de soporte vectorial (SVM):</a:t>
            </a:r>
          </a:p>
          <a:p>
            <a:endParaRPr lang="es-CO" sz="2000" dirty="0"/>
          </a:p>
          <a:p>
            <a:endParaRPr lang="es-CO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000" dirty="0"/>
              <a:t>Modelo de separación lineal</a:t>
            </a:r>
            <a:endParaRPr lang="es-CO" sz="20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0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000" b="1" dirty="0"/>
              <a:t>Criterio:</a:t>
            </a:r>
            <a:r>
              <a:rPr lang="es-CO" sz="2000" dirty="0"/>
              <a:t> </a:t>
            </a:r>
            <a:r>
              <a:rPr lang="es-CO" sz="2000" b="1" dirty="0">
                <a:solidFill>
                  <a:srgbClr val="FF0000"/>
                </a:solidFill>
              </a:rPr>
              <a:t>maximizar margen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000" dirty="0"/>
              <a:t>Método muy utilizado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000" dirty="0"/>
              <a:t>Desventaja: se puede demorar mucho cuando hay muchos datos de entrenamiento</a:t>
            </a:r>
          </a:p>
        </p:txBody>
      </p:sp>
      <p:pic>
        <p:nvPicPr>
          <p:cNvPr id="1026" name="Picture 2" descr="Support Vector Machines (SVM) - ▷ Cursos de Programación de 0 a Experto ©  Garantizados">
            <a:extLst>
              <a:ext uri="{FF2B5EF4-FFF2-40B4-BE49-F238E27FC236}">
                <a16:creationId xmlns:a16="http://schemas.microsoft.com/office/drawing/2014/main" id="{2CED9A49-6048-6D1D-2C97-77182D7C4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946" y="1751035"/>
            <a:ext cx="5444437" cy="36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34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11BC8-3D32-0AEE-4497-81F3342A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Redes neuronales</a:t>
            </a: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FA1AA114-DF47-87B2-0E0A-4B24454484E0}"/>
              </a:ext>
            </a:extLst>
          </p:cNvPr>
          <p:cNvSpPr txBox="1"/>
          <p:nvPr/>
        </p:nvSpPr>
        <p:spPr>
          <a:xfrm>
            <a:off x="913517" y="1150205"/>
            <a:ext cx="492022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FF0000"/>
                </a:solidFill>
              </a:rPr>
              <a:t>Redes neuronales para aprendizaje supervisado: </a:t>
            </a:r>
          </a:p>
          <a:p>
            <a:endParaRPr lang="es-CO" sz="2800" dirty="0"/>
          </a:p>
          <a:p>
            <a:endParaRPr lang="es-C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Procesamientos individuales simples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Permite generar nuevas representaciones de los datos</a:t>
            </a:r>
            <a:endParaRPr lang="es-CO" sz="24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Base del aprendizaje profundo o Deep </a:t>
            </a:r>
            <a:r>
              <a:rPr lang="es-CO" sz="2400" dirty="0" err="1"/>
              <a:t>Learning</a:t>
            </a:r>
            <a:endParaRPr lang="es-CO" sz="2400" dirty="0"/>
          </a:p>
        </p:txBody>
      </p:sp>
      <p:pic>
        <p:nvPicPr>
          <p:cNvPr id="1026" name="Picture 2" descr="How to build a Neural Network from scratch">
            <a:extLst>
              <a:ext uri="{FF2B5EF4-FFF2-40B4-BE49-F238E27FC236}">
                <a16:creationId xmlns:a16="http://schemas.microsoft.com/office/drawing/2014/main" id="{AB3DF4D2-A163-DF66-48F2-E54C11219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571" y="3253269"/>
            <a:ext cx="2654100" cy="141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3B87D88-C547-E909-6D09-427F6E708414}"/>
              </a:ext>
            </a:extLst>
          </p:cNvPr>
          <p:cNvSpPr/>
          <p:nvPr/>
        </p:nvSpPr>
        <p:spPr>
          <a:xfrm>
            <a:off x="7692955" y="3058715"/>
            <a:ext cx="2823421" cy="18288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EA0D081-4352-7D6E-3009-57C23151839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625312" y="3973115"/>
            <a:ext cx="1067643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DC40168-894E-63B4-3175-919FA2BE5BF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0516376" y="3973115"/>
            <a:ext cx="1067643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D8CE54C-87C4-F60F-AB8A-45CA328317B2}"/>
              </a:ext>
            </a:extLst>
          </p:cNvPr>
          <p:cNvSpPr txBox="1"/>
          <p:nvPr/>
        </p:nvSpPr>
        <p:spPr>
          <a:xfrm>
            <a:off x="6832103" y="3523277"/>
            <a:ext cx="312906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x</a:t>
            </a:r>
            <a:endParaRPr kumimoji="0" lang="es-CO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8D00BA-1DE7-341F-37D7-2164C3A0259D}"/>
              </a:ext>
            </a:extLst>
          </p:cNvPr>
          <p:cNvSpPr txBox="1"/>
          <p:nvPr/>
        </p:nvSpPr>
        <p:spPr>
          <a:xfrm>
            <a:off x="10965577" y="3523276"/>
            <a:ext cx="312906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ES" sz="2000" dirty="0">
                <a:latin typeface="Arial" pitchFamily="34" charset="0"/>
                <a:cs typeface="Arial" pitchFamily="34" charset="0"/>
              </a:rPr>
              <a:t>y</a:t>
            </a:r>
            <a:endParaRPr kumimoji="0" lang="es-CO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84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4F932-D0D3-917F-B99E-8E594A0A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4E0775-FC53-F582-1810-941A229A8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9429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4C6DC-CC2B-38FB-5ECD-BE019B83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765" y="3151183"/>
            <a:ext cx="6299235" cy="760417"/>
          </a:xfrm>
        </p:spPr>
        <p:txBody>
          <a:bodyPr/>
          <a:lstStyle/>
          <a:p>
            <a:r>
              <a:rPr lang="es-CO" sz="3200" dirty="0"/>
              <a:t>Clasificador de Bayes</a:t>
            </a:r>
          </a:p>
        </p:txBody>
      </p:sp>
    </p:spTree>
    <p:extLst>
      <p:ext uri="{BB962C8B-B14F-4D97-AF65-F5344CB8AC3E}">
        <p14:creationId xmlns:p14="http://schemas.microsoft.com/office/powerpoint/2010/main" val="4166785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11">
            <a:extLst>
              <a:ext uri="{FF2B5EF4-FFF2-40B4-BE49-F238E27FC236}">
                <a16:creationId xmlns:a16="http://schemas.microsoft.com/office/drawing/2014/main" id="{9BEFED0B-6C61-47B3-B6BB-9D3C3D557F12}"/>
              </a:ext>
            </a:extLst>
          </p:cNvPr>
          <p:cNvSpPr/>
          <p:nvPr/>
        </p:nvSpPr>
        <p:spPr>
          <a:xfrm>
            <a:off x="5956056" y="4065544"/>
            <a:ext cx="1080655" cy="843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B55866D0-0BCC-4DA2-83D2-56394095C207}"/>
              </a:ext>
            </a:extLst>
          </p:cNvPr>
          <p:cNvSpPr txBox="1"/>
          <p:nvPr/>
        </p:nvSpPr>
        <p:spPr>
          <a:xfrm>
            <a:off x="1175778" y="1700655"/>
            <a:ext cx="1015262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rgbClr val="FF0000"/>
                </a:solidFill>
              </a:rPr>
              <a:t>Clasificación</a:t>
            </a:r>
            <a:r>
              <a:rPr lang="es-CO" sz="3200" dirty="0"/>
              <a:t>: </a:t>
            </a:r>
          </a:p>
          <a:p>
            <a:endParaRPr lang="es-CO" sz="3200" dirty="0"/>
          </a:p>
          <a:p>
            <a:r>
              <a:rPr lang="es-CO" sz="3200" dirty="0"/>
              <a:t>Dado un ejemplo  o muestra, asignarle una de las etiquetas de un conjunto finito de etiquetas</a:t>
            </a:r>
            <a:r>
              <a:rPr lang="es-CO" sz="2800" dirty="0"/>
              <a:t>. </a:t>
            </a:r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8CF5AD-FE5A-49B5-9366-FDB93DEE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01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11BC8-3D32-0AEE-4497-81F3342A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Clasificador de Bayes</a:t>
            </a:r>
          </a:p>
        </p:txBody>
      </p:sp>
      <p:pic>
        <p:nvPicPr>
          <p:cNvPr id="2050" name="Picture 2" descr="Visualizing the bivariate Gaussian distribution">
            <a:extLst>
              <a:ext uri="{FF2B5EF4-FFF2-40B4-BE49-F238E27FC236}">
                <a16:creationId xmlns:a16="http://schemas.microsoft.com/office/drawing/2014/main" id="{B2FFFAC6-5C9F-2641-C7E6-822598E2B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9" t="11778" r="4889" b="8222"/>
          <a:stretch/>
        </p:blipFill>
        <p:spPr bwMode="auto">
          <a:xfrm>
            <a:off x="7531100" y="2382116"/>
            <a:ext cx="41275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4">
            <a:extLst>
              <a:ext uri="{FF2B5EF4-FFF2-40B4-BE49-F238E27FC236}">
                <a16:creationId xmlns:a16="http://schemas.microsoft.com/office/drawing/2014/main" id="{FA1AA114-DF47-87B2-0E0A-4B24454484E0}"/>
              </a:ext>
            </a:extLst>
          </p:cNvPr>
          <p:cNvSpPr txBox="1"/>
          <p:nvPr/>
        </p:nvSpPr>
        <p:spPr>
          <a:xfrm>
            <a:off x="971883" y="1354485"/>
            <a:ext cx="49202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FF0000"/>
                </a:solidFill>
              </a:rPr>
              <a:t>Clasificador de Bayes:</a:t>
            </a:r>
          </a:p>
          <a:p>
            <a:endParaRPr lang="es-C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Usa el teorema de Bayes para la toma de decisiones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La clave está en capturar la distribución de los datos </a:t>
            </a:r>
            <a:r>
              <a:rPr lang="es-CO" sz="2800" b="1" dirty="0">
                <a:solidFill>
                  <a:srgbClr val="FF0000"/>
                </a:solidFill>
              </a:rPr>
              <a:t>por clase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Es un </a:t>
            </a:r>
            <a:r>
              <a:rPr lang="es-CO" sz="2800" b="1" dirty="0">
                <a:solidFill>
                  <a:srgbClr val="FF0000"/>
                </a:solidFill>
              </a:rPr>
              <a:t>método generativo</a:t>
            </a:r>
            <a:r>
              <a:rPr lang="es-CO" sz="2800" dirty="0"/>
              <a:t> para clasificación</a:t>
            </a:r>
          </a:p>
        </p:txBody>
      </p:sp>
    </p:spTree>
    <p:extLst>
      <p:ext uri="{BB962C8B-B14F-4D97-AF65-F5344CB8AC3E}">
        <p14:creationId xmlns:p14="http://schemas.microsoft.com/office/powerpoint/2010/main" val="1509821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9EE8075-BD0D-AE9D-2B7A-6089CBD05B1E}"/>
              </a:ext>
            </a:extLst>
          </p:cNvPr>
          <p:cNvSpPr/>
          <p:nvPr/>
        </p:nvSpPr>
        <p:spPr>
          <a:xfrm>
            <a:off x="139700" y="1625600"/>
            <a:ext cx="1816577" cy="3257756"/>
          </a:xfrm>
          <a:prstGeom prst="round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2" name="47 Conector recto">
            <a:extLst>
              <a:ext uri="{FF2B5EF4-FFF2-40B4-BE49-F238E27FC236}">
                <a16:creationId xmlns:a16="http://schemas.microsoft.com/office/drawing/2014/main" id="{2260E002-D2C3-FB06-1F4D-92EDC0F5C679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8876861" y="4045626"/>
            <a:ext cx="0" cy="7997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65">
            <a:extLst>
              <a:ext uri="{FF2B5EF4-FFF2-40B4-BE49-F238E27FC236}">
                <a16:creationId xmlns:a16="http://schemas.microsoft.com/office/drawing/2014/main" id="{E6942E94-C459-E102-3B5B-7A605CBE19E9}"/>
              </a:ext>
            </a:extLst>
          </p:cNvPr>
          <p:cNvGrpSpPr/>
          <p:nvPr/>
        </p:nvGrpSpPr>
        <p:grpSpPr>
          <a:xfrm>
            <a:off x="354944" y="1955069"/>
            <a:ext cx="8372597" cy="773257"/>
            <a:chOff x="191352" y="1622981"/>
            <a:chExt cx="8372597" cy="773257"/>
          </a:xfrm>
        </p:grpSpPr>
        <p:grpSp>
          <p:nvGrpSpPr>
            <p:cNvPr id="5" name="Group 53">
              <a:extLst>
                <a:ext uri="{FF2B5EF4-FFF2-40B4-BE49-F238E27FC236}">
                  <a16:creationId xmlns:a16="http://schemas.microsoft.com/office/drawing/2014/main" id="{F1049404-CCA9-142A-504C-69CA4C7863F6}"/>
                </a:ext>
              </a:extLst>
            </p:cNvPr>
            <p:cNvGrpSpPr/>
            <p:nvPr/>
          </p:nvGrpSpPr>
          <p:grpSpPr>
            <a:xfrm>
              <a:off x="191352" y="1622981"/>
              <a:ext cx="1526059" cy="773257"/>
              <a:chOff x="1612198" y="4104607"/>
              <a:chExt cx="1526059" cy="773257"/>
            </a:xfrm>
          </p:grpSpPr>
          <p:sp>
            <p:nvSpPr>
              <p:cNvPr id="15" name="Rectangle 54">
                <a:extLst>
                  <a:ext uri="{FF2B5EF4-FFF2-40B4-BE49-F238E27FC236}">
                    <a16:creationId xmlns:a16="http://schemas.microsoft.com/office/drawing/2014/main" id="{22B12318-1335-8178-076C-886CF911E028}"/>
                  </a:ext>
                </a:extLst>
              </p:cNvPr>
              <p:cNvSpPr/>
              <p:nvPr/>
            </p:nvSpPr>
            <p:spPr>
              <a:xfrm>
                <a:off x="1612198" y="4323866"/>
                <a:ext cx="1503821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Análisis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estadístico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propuesto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por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Thomas Bayes</a:t>
                </a:r>
              </a:p>
            </p:txBody>
          </p:sp>
          <p:sp>
            <p:nvSpPr>
              <p:cNvPr id="16" name="Rectangle 55">
                <a:extLst>
                  <a:ext uri="{FF2B5EF4-FFF2-40B4-BE49-F238E27FC236}">
                    <a16:creationId xmlns:a16="http://schemas.microsoft.com/office/drawing/2014/main" id="{B623D421-92CB-FB7A-84CF-2965A7813DDA}"/>
                  </a:ext>
                </a:extLst>
              </p:cNvPr>
              <p:cNvSpPr/>
              <p:nvPr/>
            </p:nvSpPr>
            <p:spPr>
              <a:xfrm>
                <a:off x="1612198" y="4104607"/>
                <a:ext cx="15260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err="1"/>
                  <a:t>Teorema</a:t>
                </a:r>
                <a:r>
                  <a:rPr lang="en-US" sz="1400" b="1" dirty="0"/>
                  <a:t> de Bayes</a:t>
                </a:r>
              </a:p>
            </p:txBody>
          </p:sp>
        </p:grpSp>
        <p:grpSp>
          <p:nvGrpSpPr>
            <p:cNvPr id="6" name="Group 56">
              <a:extLst>
                <a:ext uri="{FF2B5EF4-FFF2-40B4-BE49-F238E27FC236}">
                  <a16:creationId xmlns:a16="http://schemas.microsoft.com/office/drawing/2014/main" id="{75D5BBAD-9D87-EF5A-A865-3A8F8C6F9F2C}"/>
                </a:ext>
              </a:extLst>
            </p:cNvPr>
            <p:cNvGrpSpPr/>
            <p:nvPr/>
          </p:nvGrpSpPr>
          <p:grpSpPr>
            <a:xfrm>
              <a:off x="2752288" y="1629725"/>
              <a:ext cx="1503823" cy="581847"/>
              <a:chOff x="2015078" y="4111351"/>
              <a:chExt cx="1503823" cy="581847"/>
            </a:xfrm>
          </p:grpSpPr>
          <p:sp>
            <p:nvSpPr>
              <p:cNvPr id="13" name="Rectangle 57">
                <a:extLst>
                  <a:ext uri="{FF2B5EF4-FFF2-40B4-BE49-F238E27FC236}">
                    <a16:creationId xmlns:a16="http://schemas.microsoft.com/office/drawing/2014/main" id="{C1F9A71A-EB9D-E9D7-BEBD-09A0787AE370}"/>
                  </a:ext>
                </a:extLst>
              </p:cNvPr>
              <p:cNvSpPr/>
              <p:nvPr/>
            </p:nvSpPr>
            <p:spPr>
              <a:xfrm>
                <a:off x="2015080" y="4323866"/>
                <a:ext cx="15038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McCullogh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y Pitts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proponen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el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modelo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del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perceptrón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" name="Rectangle 58">
                <a:extLst>
                  <a:ext uri="{FF2B5EF4-FFF2-40B4-BE49-F238E27FC236}">
                    <a16:creationId xmlns:a16="http://schemas.microsoft.com/office/drawing/2014/main" id="{3028A038-924D-84C5-1EF9-5457B79504D9}"/>
                  </a:ext>
                </a:extLst>
              </p:cNvPr>
              <p:cNvSpPr/>
              <p:nvPr/>
            </p:nvSpPr>
            <p:spPr>
              <a:xfrm>
                <a:off x="2015078" y="4111351"/>
                <a:ext cx="10066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err="1"/>
                  <a:t>Perceptrón</a:t>
                </a:r>
                <a:endParaRPr lang="en-US" sz="1400" b="1" dirty="0"/>
              </a:p>
            </p:txBody>
          </p:sp>
        </p:grpSp>
        <p:grpSp>
          <p:nvGrpSpPr>
            <p:cNvPr id="7" name="Group 59">
              <a:extLst>
                <a:ext uri="{FF2B5EF4-FFF2-40B4-BE49-F238E27FC236}">
                  <a16:creationId xmlns:a16="http://schemas.microsoft.com/office/drawing/2014/main" id="{38F1E375-655D-AB9C-067C-1CABA2A66662}"/>
                </a:ext>
              </a:extLst>
            </p:cNvPr>
            <p:cNvGrpSpPr/>
            <p:nvPr/>
          </p:nvGrpSpPr>
          <p:grpSpPr>
            <a:xfrm>
              <a:off x="4902488" y="1629725"/>
              <a:ext cx="1503823" cy="720346"/>
              <a:chOff x="2015078" y="4111351"/>
              <a:chExt cx="1503823" cy="720346"/>
            </a:xfrm>
          </p:grpSpPr>
          <p:sp>
            <p:nvSpPr>
              <p:cNvPr id="11" name="Rectangle 60">
                <a:extLst>
                  <a:ext uri="{FF2B5EF4-FFF2-40B4-BE49-F238E27FC236}">
                    <a16:creationId xmlns:a16="http://schemas.microsoft.com/office/drawing/2014/main" id="{DFBB5ADA-7EAE-634E-F31E-767688E608B0}"/>
                  </a:ext>
                </a:extLst>
              </p:cNvPr>
              <p:cNvSpPr/>
              <p:nvPr/>
            </p:nvSpPr>
            <p:spPr>
              <a:xfrm>
                <a:off x="2015080" y="4323866"/>
                <a:ext cx="1503821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Vapnik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and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Chervonenkis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inventan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la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máquina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soporte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vectorial</a:t>
                </a:r>
              </a:p>
            </p:txBody>
          </p:sp>
          <p:sp>
            <p:nvSpPr>
              <p:cNvPr id="12" name="Rectangle 61">
                <a:extLst>
                  <a:ext uri="{FF2B5EF4-FFF2-40B4-BE49-F238E27FC236}">
                    <a16:creationId xmlns:a16="http://schemas.microsoft.com/office/drawing/2014/main" id="{9576C2C7-0504-1735-741C-4F7917701D8B}"/>
                  </a:ext>
                </a:extLst>
              </p:cNvPr>
              <p:cNvSpPr/>
              <p:nvPr/>
            </p:nvSpPr>
            <p:spPr>
              <a:xfrm>
                <a:off x="2015078" y="4111351"/>
                <a:ext cx="5306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SVM</a:t>
                </a:r>
              </a:p>
            </p:txBody>
          </p:sp>
        </p:grpSp>
        <p:grpSp>
          <p:nvGrpSpPr>
            <p:cNvPr id="8" name="Group 62">
              <a:extLst>
                <a:ext uri="{FF2B5EF4-FFF2-40B4-BE49-F238E27FC236}">
                  <a16:creationId xmlns:a16="http://schemas.microsoft.com/office/drawing/2014/main" id="{21A61BF7-85AC-0116-048A-4024829534DF}"/>
                </a:ext>
              </a:extLst>
            </p:cNvPr>
            <p:cNvGrpSpPr/>
            <p:nvPr/>
          </p:nvGrpSpPr>
          <p:grpSpPr>
            <a:xfrm>
              <a:off x="7060126" y="1629725"/>
              <a:ext cx="1503823" cy="766513"/>
              <a:chOff x="2015078" y="4111351"/>
              <a:chExt cx="1503823" cy="766513"/>
            </a:xfrm>
          </p:grpSpPr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36F51F22-8C9D-6016-7950-9B6388221F44}"/>
                  </a:ext>
                </a:extLst>
              </p:cNvPr>
              <p:cNvSpPr/>
              <p:nvPr/>
            </p:nvSpPr>
            <p:spPr>
              <a:xfrm>
                <a:off x="2015080" y="4323866"/>
                <a:ext cx="1503821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Boser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Isabelle Guyon y 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Vapnik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proponen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el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truco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del kernel para SVMs</a:t>
                </a:r>
              </a:p>
            </p:txBody>
          </p:sp>
          <p:sp>
            <p:nvSpPr>
              <p:cNvPr id="10" name="Rectangle 64">
                <a:extLst>
                  <a:ext uri="{FF2B5EF4-FFF2-40B4-BE49-F238E27FC236}">
                    <a16:creationId xmlns:a16="http://schemas.microsoft.com/office/drawing/2014/main" id="{6B823C21-5DD7-60C5-83D0-420AB528473D}"/>
                  </a:ext>
                </a:extLst>
              </p:cNvPr>
              <p:cNvSpPr/>
              <p:nvPr/>
            </p:nvSpPr>
            <p:spPr>
              <a:xfrm>
                <a:off x="2015078" y="4111351"/>
                <a:ext cx="13718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err="1"/>
                  <a:t>Truco</a:t>
                </a:r>
                <a:r>
                  <a:rPr lang="en-US" sz="1400" b="1" dirty="0"/>
                  <a:t> del kernel</a:t>
                </a:r>
              </a:p>
            </p:txBody>
          </p:sp>
        </p:grpSp>
      </p:grpSp>
      <p:grpSp>
        <p:nvGrpSpPr>
          <p:cNvPr id="17" name="Group 66">
            <a:extLst>
              <a:ext uri="{FF2B5EF4-FFF2-40B4-BE49-F238E27FC236}">
                <a16:creationId xmlns:a16="http://schemas.microsoft.com/office/drawing/2014/main" id="{11E97D5C-9A0D-5FDC-C768-494D3E7C0D4E}"/>
              </a:ext>
            </a:extLst>
          </p:cNvPr>
          <p:cNvGrpSpPr/>
          <p:nvPr/>
        </p:nvGrpSpPr>
        <p:grpSpPr>
          <a:xfrm>
            <a:off x="1872702" y="5121043"/>
            <a:ext cx="5973704" cy="1292297"/>
            <a:chOff x="594232" y="1629725"/>
            <a:chExt cx="5973704" cy="1292297"/>
          </a:xfrm>
        </p:grpSpPr>
        <p:grpSp>
          <p:nvGrpSpPr>
            <p:cNvPr id="18" name="Group 67">
              <a:extLst>
                <a:ext uri="{FF2B5EF4-FFF2-40B4-BE49-F238E27FC236}">
                  <a16:creationId xmlns:a16="http://schemas.microsoft.com/office/drawing/2014/main" id="{C10A69CE-0361-5B10-31A5-D88D988972BE}"/>
                </a:ext>
              </a:extLst>
            </p:cNvPr>
            <p:cNvGrpSpPr/>
            <p:nvPr/>
          </p:nvGrpSpPr>
          <p:grpSpPr>
            <a:xfrm>
              <a:off x="594232" y="1629725"/>
              <a:ext cx="1668405" cy="920401"/>
              <a:chOff x="2015078" y="4111351"/>
              <a:chExt cx="1668405" cy="920401"/>
            </a:xfrm>
          </p:grpSpPr>
          <p:sp>
            <p:nvSpPr>
              <p:cNvPr id="25" name="Rectangle 77">
                <a:extLst>
                  <a:ext uri="{FF2B5EF4-FFF2-40B4-BE49-F238E27FC236}">
                    <a16:creationId xmlns:a16="http://schemas.microsoft.com/office/drawing/2014/main" id="{D4438047-5AEA-EDB5-240F-45D1EF89FFDD}"/>
                  </a:ext>
                </a:extLst>
              </p:cNvPr>
              <p:cNvSpPr/>
              <p:nvPr/>
            </p:nvSpPr>
            <p:spPr>
              <a:xfrm>
                <a:off x="2015080" y="4323866"/>
                <a:ext cx="150382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Ronald Fisher propone un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discriminante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lineal con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aplicaciones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eugenesia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" name="Rectangle 78">
                <a:extLst>
                  <a:ext uri="{FF2B5EF4-FFF2-40B4-BE49-F238E27FC236}">
                    <a16:creationId xmlns:a16="http://schemas.microsoft.com/office/drawing/2014/main" id="{36BF6292-5578-4B41-F8F6-A28901A0DCC8}"/>
                  </a:ext>
                </a:extLst>
              </p:cNvPr>
              <p:cNvSpPr/>
              <p:nvPr/>
            </p:nvSpPr>
            <p:spPr>
              <a:xfrm>
                <a:off x="2015078" y="4111351"/>
                <a:ext cx="16684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err="1"/>
                  <a:t>Discriminante</a:t>
                </a:r>
                <a:r>
                  <a:rPr lang="en-US" sz="1400" b="1" dirty="0"/>
                  <a:t> lineal</a:t>
                </a:r>
              </a:p>
            </p:txBody>
          </p:sp>
        </p:grpSp>
        <p:grpSp>
          <p:nvGrpSpPr>
            <p:cNvPr id="19" name="Group 68">
              <a:extLst>
                <a:ext uri="{FF2B5EF4-FFF2-40B4-BE49-F238E27FC236}">
                  <a16:creationId xmlns:a16="http://schemas.microsoft.com/office/drawing/2014/main" id="{E43D8659-3C8D-65B1-33B4-ACF6AF6DD943}"/>
                </a:ext>
              </a:extLst>
            </p:cNvPr>
            <p:cNvGrpSpPr/>
            <p:nvPr/>
          </p:nvGrpSpPr>
          <p:grpSpPr>
            <a:xfrm>
              <a:off x="2752288" y="1629725"/>
              <a:ext cx="1570045" cy="766513"/>
              <a:chOff x="2015078" y="4111351"/>
              <a:chExt cx="1570045" cy="766513"/>
            </a:xfrm>
          </p:grpSpPr>
          <p:sp>
            <p:nvSpPr>
              <p:cNvPr id="23" name="Rectangle 75">
                <a:extLst>
                  <a:ext uri="{FF2B5EF4-FFF2-40B4-BE49-F238E27FC236}">
                    <a16:creationId xmlns:a16="http://schemas.microsoft.com/office/drawing/2014/main" id="{3B6AB508-52C3-C82B-991A-091C12CAFC71}"/>
                  </a:ext>
                </a:extLst>
              </p:cNvPr>
              <p:cNvSpPr/>
              <p:nvPr/>
            </p:nvSpPr>
            <p:spPr>
              <a:xfrm>
                <a:off x="2015080" y="4323866"/>
                <a:ext cx="1503821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Berkson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y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después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Cox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proponen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el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modelo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regresión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logística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Rectangle 76">
                <a:extLst>
                  <a:ext uri="{FF2B5EF4-FFF2-40B4-BE49-F238E27FC236}">
                    <a16:creationId xmlns:a16="http://schemas.microsoft.com/office/drawing/2014/main" id="{4BBFCCF0-D956-AAD0-AF79-F64971038FF1}"/>
                  </a:ext>
                </a:extLst>
              </p:cNvPr>
              <p:cNvSpPr/>
              <p:nvPr/>
            </p:nvSpPr>
            <p:spPr>
              <a:xfrm>
                <a:off x="2015078" y="4111351"/>
                <a:ext cx="15700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err="1"/>
                  <a:t>Regresión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logística</a:t>
                </a:r>
                <a:endParaRPr lang="en-US" sz="1400" b="1" dirty="0"/>
              </a:p>
            </p:txBody>
          </p:sp>
        </p:grpSp>
        <p:grpSp>
          <p:nvGrpSpPr>
            <p:cNvPr id="20" name="Group 69">
              <a:extLst>
                <a:ext uri="{FF2B5EF4-FFF2-40B4-BE49-F238E27FC236}">
                  <a16:creationId xmlns:a16="http://schemas.microsoft.com/office/drawing/2014/main" id="{75762352-424A-92E3-7AAB-978526381B49}"/>
                </a:ext>
              </a:extLst>
            </p:cNvPr>
            <p:cNvGrpSpPr/>
            <p:nvPr/>
          </p:nvGrpSpPr>
          <p:grpSpPr>
            <a:xfrm>
              <a:off x="4902488" y="1629726"/>
              <a:ext cx="1665448" cy="1292296"/>
              <a:chOff x="2015078" y="4111352"/>
              <a:chExt cx="1665448" cy="1292296"/>
            </a:xfrm>
          </p:grpSpPr>
          <p:sp>
            <p:nvSpPr>
              <p:cNvPr id="21" name="Rectangle 73">
                <a:extLst>
                  <a:ext uri="{FF2B5EF4-FFF2-40B4-BE49-F238E27FC236}">
                    <a16:creationId xmlns:a16="http://schemas.microsoft.com/office/drawing/2014/main" id="{A2A02739-8A13-D06B-56E3-288123D6B0F5}"/>
                  </a:ext>
                </a:extLst>
              </p:cNvPr>
              <p:cNvSpPr/>
              <p:nvPr/>
            </p:nvSpPr>
            <p:spPr>
              <a:xfrm>
                <a:off x="2022936" y="4480318"/>
                <a:ext cx="150382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Quilan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propone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el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ID3 y C4,5</a:t>
                </a:r>
              </a:p>
              <a:p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 Hinton,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Rumelhart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y Williams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proponen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el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algoritmo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backpropagation</a:t>
                </a:r>
              </a:p>
            </p:txBody>
          </p:sp>
          <p:sp>
            <p:nvSpPr>
              <p:cNvPr id="22" name="Rectangle 74">
                <a:extLst>
                  <a:ext uri="{FF2B5EF4-FFF2-40B4-BE49-F238E27FC236}">
                    <a16:creationId xmlns:a16="http://schemas.microsoft.com/office/drawing/2014/main" id="{1A29B612-2391-B71F-3888-9214FE5E8AEE}"/>
                  </a:ext>
                </a:extLst>
              </p:cNvPr>
              <p:cNvSpPr/>
              <p:nvPr/>
            </p:nvSpPr>
            <p:spPr>
              <a:xfrm>
                <a:off x="2015078" y="4111352"/>
                <a:ext cx="166544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 err="1"/>
                  <a:t>Árboles</a:t>
                </a:r>
                <a:r>
                  <a:rPr lang="en-US" sz="1100" b="1" dirty="0"/>
                  <a:t> de decision y perceptron </a:t>
                </a:r>
                <a:r>
                  <a:rPr lang="en-US" sz="1100" b="1" dirty="0" err="1"/>
                  <a:t>multicapa</a:t>
                </a:r>
                <a:endParaRPr lang="en-US" sz="1100" b="1" dirty="0"/>
              </a:p>
            </p:txBody>
          </p:sp>
        </p:grpSp>
      </p:grpSp>
      <p:grpSp>
        <p:nvGrpSpPr>
          <p:cNvPr id="27" name="Group 88">
            <a:extLst>
              <a:ext uri="{FF2B5EF4-FFF2-40B4-BE49-F238E27FC236}">
                <a16:creationId xmlns:a16="http://schemas.microsoft.com/office/drawing/2014/main" id="{8578B5D5-C10A-D7F2-23D1-C9FB01009BBB}"/>
              </a:ext>
            </a:extLst>
          </p:cNvPr>
          <p:cNvGrpSpPr/>
          <p:nvPr/>
        </p:nvGrpSpPr>
        <p:grpSpPr>
          <a:xfrm>
            <a:off x="297733" y="3095137"/>
            <a:ext cx="11544169" cy="1799840"/>
            <a:chOff x="257513" y="2853126"/>
            <a:chExt cx="11544169" cy="1799840"/>
          </a:xfrm>
        </p:grpSpPr>
        <p:grpSp>
          <p:nvGrpSpPr>
            <p:cNvPr id="28" name="1 Grupo">
              <a:extLst>
                <a:ext uri="{FF2B5EF4-FFF2-40B4-BE49-F238E27FC236}">
                  <a16:creationId xmlns:a16="http://schemas.microsoft.com/office/drawing/2014/main" id="{998DEB1D-8AC2-AC9E-1108-C88309E8A579}"/>
                </a:ext>
              </a:extLst>
            </p:cNvPr>
            <p:cNvGrpSpPr/>
            <p:nvPr/>
          </p:nvGrpSpPr>
          <p:grpSpPr>
            <a:xfrm>
              <a:off x="257513" y="3704665"/>
              <a:ext cx="11544169" cy="85149"/>
              <a:chOff x="467544" y="2597889"/>
              <a:chExt cx="10982123" cy="81000"/>
            </a:xfrm>
          </p:grpSpPr>
          <p:cxnSp>
            <p:nvCxnSpPr>
              <p:cNvPr id="57" name="18 Conector recto">
                <a:extLst>
                  <a:ext uri="{FF2B5EF4-FFF2-40B4-BE49-F238E27FC236}">
                    <a16:creationId xmlns:a16="http://schemas.microsoft.com/office/drawing/2014/main" id="{1E77A27A-7BE1-FFD4-A9EF-1E24FB00C6D1}"/>
                  </a:ext>
                </a:extLst>
              </p:cNvPr>
              <p:cNvCxnSpPr>
                <a:cxnSpLocks/>
                <a:stCxn id="59" idx="6"/>
                <a:endCxn id="89" idx="2"/>
              </p:cNvCxnSpPr>
              <p:nvPr/>
            </p:nvCxnSpPr>
            <p:spPr>
              <a:xfrm>
                <a:off x="548555" y="2638389"/>
                <a:ext cx="1090111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23 Elipse">
                <a:extLst>
                  <a:ext uri="{FF2B5EF4-FFF2-40B4-BE49-F238E27FC236}">
                    <a16:creationId xmlns:a16="http://schemas.microsoft.com/office/drawing/2014/main" id="{FACAB75D-7B19-05F9-B3DF-AD848F993CEC}"/>
                  </a:ext>
                </a:extLst>
              </p:cNvPr>
              <p:cNvSpPr/>
              <p:nvPr/>
            </p:nvSpPr>
            <p:spPr>
              <a:xfrm>
                <a:off x="8595394" y="2597889"/>
                <a:ext cx="81011" cy="81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200">
                  <a:solidFill>
                    <a:schemeClr val="tx1"/>
                  </a:solidFill>
                  <a:latin typeface="Trebuchet MS" panose="020B0603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9" name="24 Elipse">
                <a:extLst>
                  <a:ext uri="{FF2B5EF4-FFF2-40B4-BE49-F238E27FC236}">
                    <a16:creationId xmlns:a16="http://schemas.microsoft.com/office/drawing/2014/main" id="{2490792C-8161-CE96-6F5E-398734BB7A1F}"/>
                  </a:ext>
                </a:extLst>
              </p:cNvPr>
              <p:cNvSpPr/>
              <p:nvPr/>
            </p:nvSpPr>
            <p:spPr>
              <a:xfrm>
                <a:off x="467544" y="2597889"/>
                <a:ext cx="81011" cy="81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200">
                  <a:solidFill>
                    <a:schemeClr val="tx1"/>
                  </a:solidFill>
                  <a:latin typeface="Trebuchet MS" panose="020B0603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9" name="2 Grupo">
              <a:extLst>
                <a:ext uri="{FF2B5EF4-FFF2-40B4-BE49-F238E27FC236}">
                  <a16:creationId xmlns:a16="http://schemas.microsoft.com/office/drawing/2014/main" id="{844F49A5-7050-EC55-5538-A0D6C0555BE6}"/>
                </a:ext>
              </a:extLst>
            </p:cNvPr>
            <p:cNvGrpSpPr/>
            <p:nvPr/>
          </p:nvGrpSpPr>
          <p:grpSpPr>
            <a:xfrm>
              <a:off x="759345" y="2853126"/>
              <a:ext cx="141927" cy="965113"/>
              <a:chOff x="944950" y="1787812"/>
              <a:chExt cx="135019" cy="918087"/>
            </a:xfrm>
          </p:grpSpPr>
          <p:sp>
            <p:nvSpPr>
              <p:cNvPr id="54" name="25 Elipse">
                <a:extLst>
                  <a:ext uri="{FF2B5EF4-FFF2-40B4-BE49-F238E27FC236}">
                    <a16:creationId xmlns:a16="http://schemas.microsoft.com/office/drawing/2014/main" id="{972D932D-67F1-3DCD-5B23-CB50E418C794}"/>
                  </a:ext>
                </a:extLst>
              </p:cNvPr>
              <p:cNvSpPr/>
              <p:nvPr/>
            </p:nvSpPr>
            <p:spPr>
              <a:xfrm>
                <a:off x="944950" y="2570899"/>
                <a:ext cx="135019" cy="135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55" name="40 Conector recto">
                <a:extLst>
                  <a:ext uri="{FF2B5EF4-FFF2-40B4-BE49-F238E27FC236}">
                    <a16:creationId xmlns:a16="http://schemas.microsoft.com/office/drawing/2014/main" id="{D111F6CF-A00E-625F-20B2-CC48824355C2}"/>
                  </a:ext>
                </a:extLst>
              </p:cNvPr>
              <p:cNvCxnSpPr/>
              <p:nvPr/>
            </p:nvCxnSpPr>
            <p:spPr>
              <a:xfrm flipV="1">
                <a:off x="1011858" y="1857792"/>
                <a:ext cx="5547" cy="71310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41 Elipse">
                <a:extLst>
                  <a:ext uri="{FF2B5EF4-FFF2-40B4-BE49-F238E27FC236}">
                    <a16:creationId xmlns:a16="http://schemas.microsoft.com/office/drawing/2014/main" id="{708271D9-1395-8DA5-EED5-0B0F8B913D8D}"/>
                  </a:ext>
                </a:extLst>
              </p:cNvPr>
              <p:cNvSpPr/>
              <p:nvPr/>
            </p:nvSpPr>
            <p:spPr>
              <a:xfrm>
                <a:off x="976618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0" name="4 Grupo">
              <a:extLst>
                <a:ext uri="{FF2B5EF4-FFF2-40B4-BE49-F238E27FC236}">
                  <a16:creationId xmlns:a16="http://schemas.microsoft.com/office/drawing/2014/main" id="{9B31FCFB-F5E0-F148-8460-C04DC4ABE62D}"/>
                </a:ext>
              </a:extLst>
            </p:cNvPr>
            <p:cNvGrpSpPr/>
            <p:nvPr/>
          </p:nvGrpSpPr>
          <p:grpSpPr>
            <a:xfrm>
              <a:off x="2350880" y="3676281"/>
              <a:ext cx="141927" cy="976685"/>
              <a:chOff x="2459025" y="2570898"/>
              <a:chExt cx="135019" cy="929095"/>
            </a:xfrm>
          </p:grpSpPr>
          <p:sp>
            <p:nvSpPr>
              <p:cNvPr id="51" name="26 Elipse">
                <a:extLst>
                  <a:ext uri="{FF2B5EF4-FFF2-40B4-BE49-F238E27FC236}">
                    <a16:creationId xmlns:a16="http://schemas.microsoft.com/office/drawing/2014/main" id="{BBB8FED9-CA03-E904-D196-DD067A192C6E}"/>
                  </a:ext>
                </a:extLst>
              </p:cNvPr>
              <p:cNvSpPr/>
              <p:nvPr/>
            </p:nvSpPr>
            <p:spPr>
              <a:xfrm>
                <a:off x="2459025" y="2570898"/>
                <a:ext cx="135019" cy="13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52" name="42 Conector recto">
                <a:extLst>
                  <a:ext uri="{FF2B5EF4-FFF2-40B4-BE49-F238E27FC236}">
                    <a16:creationId xmlns:a16="http://schemas.microsoft.com/office/drawing/2014/main" id="{A7CFBA95-1FE9-EEEF-2FDE-E4AF7BB38ACD}"/>
                  </a:ext>
                </a:extLst>
              </p:cNvPr>
              <p:cNvCxnSpPr/>
              <p:nvPr/>
            </p:nvCxnSpPr>
            <p:spPr>
              <a:xfrm flipV="1">
                <a:off x="2518306" y="2705899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48 Elipse">
                <a:extLst>
                  <a:ext uri="{FF2B5EF4-FFF2-40B4-BE49-F238E27FC236}">
                    <a16:creationId xmlns:a16="http://schemas.microsoft.com/office/drawing/2014/main" id="{C5BBC42F-69EC-103D-968E-D9CA16723E7A}"/>
                  </a:ext>
                </a:extLst>
              </p:cNvPr>
              <p:cNvSpPr/>
              <p:nvPr/>
            </p:nvSpPr>
            <p:spPr>
              <a:xfrm>
                <a:off x="2478571" y="3418993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1" name="6 Grupo">
              <a:extLst>
                <a:ext uri="{FF2B5EF4-FFF2-40B4-BE49-F238E27FC236}">
                  <a16:creationId xmlns:a16="http://schemas.microsoft.com/office/drawing/2014/main" id="{8E9D0C35-BEC7-CC1F-B07D-BB0A3994C951}"/>
                </a:ext>
              </a:extLst>
            </p:cNvPr>
            <p:cNvGrpSpPr/>
            <p:nvPr/>
          </p:nvGrpSpPr>
          <p:grpSpPr>
            <a:xfrm>
              <a:off x="3425951" y="2853126"/>
              <a:ext cx="141927" cy="965113"/>
              <a:chOff x="3481768" y="1787812"/>
              <a:chExt cx="135019" cy="918087"/>
            </a:xfrm>
          </p:grpSpPr>
          <p:sp>
            <p:nvSpPr>
              <p:cNvPr id="48" name="27 Elipse">
                <a:extLst>
                  <a:ext uri="{FF2B5EF4-FFF2-40B4-BE49-F238E27FC236}">
                    <a16:creationId xmlns:a16="http://schemas.microsoft.com/office/drawing/2014/main" id="{C9F5C389-61FF-845D-9261-407A787160C3}"/>
                  </a:ext>
                </a:extLst>
              </p:cNvPr>
              <p:cNvSpPr/>
              <p:nvPr/>
            </p:nvSpPr>
            <p:spPr>
              <a:xfrm>
                <a:off x="3481768" y="2570899"/>
                <a:ext cx="135019" cy="135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49" name="43 Conector recto">
                <a:extLst>
                  <a:ext uri="{FF2B5EF4-FFF2-40B4-BE49-F238E27FC236}">
                    <a16:creationId xmlns:a16="http://schemas.microsoft.com/office/drawing/2014/main" id="{86350F99-7669-DB09-B3D7-9E579943DF8A}"/>
                  </a:ext>
                </a:extLst>
              </p:cNvPr>
              <p:cNvCxnSpPr/>
              <p:nvPr/>
            </p:nvCxnSpPr>
            <p:spPr>
              <a:xfrm flipV="1">
                <a:off x="3550652" y="1859059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49 Elipse">
                <a:extLst>
                  <a:ext uri="{FF2B5EF4-FFF2-40B4-BE49-F238E27FC236}">
                    <a16:creationId xmlns:a16="http://schemas.microsoft.com/office/drawing/2014/main" id="{EB1189F4-0076-BD79-849A-ED6B98D4D491}"/>
                  </a:ext>
                </a:extLst>
              </p:cNvPr>
              <p:cNvSpPr/>
              <p:nvPr/>
            </p:nvSpPr>
            <p:spPr>
              <a:xfrm>
                <a:off x="3516475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2" name="7 Grupo">
              <a:extLst>
                <a:ext uri="{FF2B5EF4-FFF2-40B4-BE49-F238E27FC236}">
                  <a16:creationId xmlns:a16="http://schemas.microsoft.com/office/drawing/2014/main" id="{75652D99-CD5C-290E-79E0-A9E9D1A60977}"/>
                </a:ext>
              </a:extLst>
            </p:cNvPr>
            <p:cNvGrpSpPr/>
            <p:nvPr/>
          </p:nvGrpSpPr>
          <p:grpSpPr>
            <a:xfrm>
              <a:off x="4501023" y="3676280"/>
              <a:ext cx="141927" cy="976686"/>
              <a:chOff x="4504512" y="2570897"/>
              <a:chExt cx="135019" cy="929096"/>
            </a:xfrm>
          </p:grpSpPr>
          <p:sp>
            <p:nvSpPr>
              <p:cNvPr id="45" name="36 Elipse">
                <a:extLst>
                  <a:ext uri="{FF2B5EF4-FFF2-40B4-BE49-F238E27FC236}">
                    <a16:creationId xmlns:a16="http://schemas.microsoft.com/office/drawing/2014/main" id="{95996945-9C11-655D-9302-325B6D9CEFFC}"/>
                  </a:ext>
                </a:extLst>
              </p:cNvPr>
              <p:cNvSpPr/>
              <p:nvPr/>
            </p:nvSpPr>
            <p:spPr>
              <a:xfrm>
                <a:off x="4504512" y="2570897"/>
                <a:ext cx="135019" cy="135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46" name="44 Conector recto">
                <a:extLst>
                  <a:ext uri="{FF2B5EF4-FFF2-40B4-BE49-F238E27FC236}">
                    <a16:creationId xmlns:a16="http://schemas.microsoft.com/office/drawing/2014/main" id="{FC408EC9-9B3D-2DF3-B78C-C9F46E1C50FC}"/>
                  </a:ext>
                </a:extLst>
              </p:cNvPr>
              <p:cNvCxnSpPr/>
              <p:nvPr/>
            </p:nvCxnSpPr>
            <p:spPr>
              <a:xfrm flipV="1">
                <a:off x="4571662" y="2699129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50 Elipse">
                <a:extLst>
                  <a:ext uri="{FF2B5EF4-FFF2-40B4-BE49-F238E27FC236}">
                    <a16:creationId xmlns:a16="http://schemas.microsoft.com/office/drawing/2014/main" id="{9FE909D8-4FCF-2CBF-A020-2B43A3A6D329}"/>
                  </a:ext>
                </a:extLst>
              </p:cNvPr>
              <p:cNvSpPr/>
              <p:nvPr/>
            </p:nvSpPr>
            <p:spPr>
              <a:xfrm>
                <a:off x="4533907" y="3418993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3" name="8 Grupo">
              <a:extLst>
                <a:ext uri="{FF2B5EF4-FFF2-40B4-BE49-F238E27FC236}">
                  <a16:creationId xmlns:a16="http://schemas.microsoft.com/office/drawing/2014/main" id="{E6D4BD74-ABB2-2D91-4488-3D1F3EF689EE}"/>
                </a:ext>
              </a:extLst>
            </p:cNvPr>
            <p:cNvGrpSpPr/>
            <p:nvPr/>
          </p:nvGrpSpPr>
          <p:grpSpPr>
            <a:xfrm>
              <a:off x="5576094" y="2853127"/>
              <a:ext cx="141927" cy="965112"/>
              <a:chOff x="5527256" y="1787812"/>
              <a:chExt cx="135019" cy="918086"/>
            </a:xfrm>
          </p:grpSpPr>
          <p:sp>
            <p:nvSpPr>
              <p:cNvPr id="42" name="37 Elipse">
                <a:extLst>
                  <a:ext uri="{FF2B5EF4-FFF2-40B4-BE49-F238E27FC236}">
                    <a16:creationId xmlns:a16="http://schemas.microsoft.com/office/drawing/2014/main" id="{54B225C5-9A87-BD97-E8DF-C8CD3C606557}"/>
                  </a:ext>
                </a:extLst>
              </p:cNvPr>
              <p:cNvSpPr/>
              <p:nvPr/>
            </p:nvSpPr>
            <p:spPr>
              <a:xfrm>
                <a:off x="5527256" y="2570898"/>
                <a:ext cx="135019" cy="135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43" name="45 Conector recto">
                <a:extLst>
                  <a:ext uri="{FF2B5EF4-FFF2-40B4-BE49-F238E27FC236}">
                    <a16:creationId xmlns:a16="http://schemas.microsoft.com/office/drawing/2014/main" id="{EB16E823-A9ED-2D47-21B7-C1896F6E44B6}"/>
                  </a:ext>
                </a:extLst>
              </p:cNvPr>
              <p:cNvCxnSpPr/>
              <p:nvPr/>
            </p:nvCxnSpPr>
            <p:spPr>
              <a:xfrm flipV="1">
                <a:off x="5587033" y="1858765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51 Elipse">
                <a:extLst>
                  <a:ext uri="{FF2B5EF4-FFF2-40B4-BE49-F238E27FC236}">
                    <a16:creationId xmlns:a16="http://schemas.microsoft.com/office/drawing/2014/main" id="{B23F3311-7795-C832-F54E-B4D19369E628}"/>
                  </a:ext>
                </a:extLst>
              </p:cNvPr>
              <p:cNvSpPr/>
              <p:nvPr/>
            </p:nvSpPr>
            <p:spPr>
              <a:xfrm>
                <a:off x="5562802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4" name="9 Grupo">
              <a:extLst>
                <a:ext uri="{FF2B5EF4-FFF2-40B4-BE49-F238E27FC236}">
                  <a16:creationId xmlns:a16="http://schemas.microsoft.com/office/drawing/2014/main" id="{37BFF3DD-EBEF-11B0-B7FC-3DEE997571E4}"/>
                </a:ext>
              </a:extLst>
            </p:cNvPr>
            <p:cNvGrpSpPr/>
            <p:nvPr/>
          </p:nvGrpSpPr>
          <p:grpSpPr>
            <a:xfrm>
              <a:off x="6651167" y="3676281"/>
              <a:ext cx="141927" cy="965064"/>
              <a:chOff x="6550000" y="2570894"/>
              <a:chExt cx="135019" cy="918039"/>
            </a:xfrm>
          </p:grpSpPr>
          <p:sp>
            <p:nvSpPr>
              <p:cNvPr id="39" name="38 Elipse">
                <a:extLst>
                  <a:ext uri="{FF2B5EF4-FFF2-40B4-BE49-F238E27FC236}">
                    <a16:creationId xmlns:a16="http://schemas.microsoft.com/office/drawing/2014/main" id="{D0498C4D-3509-CFD2-FC92-991791F98855}"/>
                  </a:ext>
                </a:extLst>
              </p:cNvPr>
              <p:cNvSpPr/>
              <p:nvPr/>
            </p:nvSpPr>
            <p:spPr>
              <a:xfrm>
                <a:off x="6550000" y="2570894"/>
                <a:ext cx="135019" cy="135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40" name="46 Conector recto">
                <a:extLst>
                  <a:ext uri="{FF2B5EF4-FFF2-40B4-BE49-F238E27FC236}">
                    <a16:creationId xmlns:a16="http://schemas.microsoft.com/office/drawing/2014/main" id="{C0CAA5C6-E78F-5411-F74D-F3C9070A2A62}"/>
                  </a:ext>
                </a:extLst>
              </p:cNvPr>
              <p:cNvCxnSpPr/>
              <p:nvPr/>
            </p:nvCxnSpPr>
            <p:spPr>
              <a:xfrm flipV="1">
                <a:off x="6614592" y="2699128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52 Elipse">
                <a:extLst>
                  <a:ext uri="{FF2B5EF4-FFF2-40B4-BE49-F238E27FC236}">
                    <a16:creationId xmlns:a16="http://schemas.microsoft.com/office/drawing/2014/main" id="{196C809E-B93A-2205-A632-552BF38997A1}"/>
                  </a:ext>
                </a:extLst>
              </p:cNvPr>
              <p:cNvSpPr/>
              <p:nvPr/>
            </p:nvSpPr>
            <p:spPr>
              <a:xfrm>
                <a:off x="6579600" y="3407933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5" name="10 Grupo">
              <a:extLst>
                <a:ext uri="{FF2B5EF4-FFF2-40B4-BE49-F238E27FC236}">
                  <a16:creationId xmlns:a16="http://schemas.microsoft.com/office/drawing/2014/main" id="{F300AA85-F939-19F9-641A-E0C998959886}"/>
                </a:ext>
              </a:extLst>
            </p:cNvPr>
            <p:cNvGrpSpPr/>
            <p:nvPr/>
          </p:nvGrpSpPr>
          <p:grpSpPr>
            <a:xfrm>
              <a:off x="7741256" y="2853127"/>
              <a:ext cx="141927" cy="965112"/>
              <a:chOff x="7587030" y="1787812"/>
              <a:chExt cx="135019" cy="918086"/>
            </a:xfrm>
          </p:grpSpPr>
          <p:sp>
            <p:nvSpPr>
              <p:cNvPr id="36" name="39 Elipse">
                <a:extLst>
                  <a:ext uri="{FF2B5EF4-FFF2-40B4-BE49-F238E27FC236}">
                    <a16:creationId xmlns:a16="http://schemas.microsoft.com/office/drawing/2014/main" id="{E9781F08-59B7-DB73-A33B-0718840CD90D}"/>
                  </a:ext>
                </a:extLst>
              </p:cNvPr>
              <p:cNvSpPr/>
              <p:nvPr/>
            </p:nvSpPr>
            <p:spPr>
              <a:xfrm>
                <a:off x="7587030" y="2570898"/>
                <a:ext cx="135019" cy="135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7" name="47 Conector recto">
                <a:extLst>
                  <a:ext uri="{FF2B5EF4-FFF2-40B4-BE49-F238E27FC236}">
                    <a16:creationId xmlns:a16="http://schemas.microsoft.com/office/drawing/2014/main" id="{D681121A-3B69-36A7-19BC-EDDE89750286}"/>
                  </a:ext>
                </a:extLst>
              </p:cNvPr>
              <p:cNvCxnSpPr/>
              <p:nvPr/>
            </p:nvCxnSpPr>
            <p:spPr>
              <a:xfrm flipV="1">
                <a:off x="7648800" y="1858765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53 Elipse">
                <a:extLst>
                  <a:ext uri="{FF2B5EF4-FFF2-40B4-BE49-F238E27FC236}">
                    <a16:creationId xmlns:a16="http://schemas.microsoft.com/office/drawing/2014/main" id="{A3055C9E-7536-976D-92C8-F4D9E57A95DD}"/>
                  </a:ext>
                </a:extLst>
              </p:cNvPr>
              <p:cNvSpPr/>
              <p:nvPr/>
            </p:nvSpPr>
            <p:spPr>
              <a:xfrm>
                <a:off x="7617376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</p:grpSp>
      <p:grpSp>
        <p:nvGrpSpPr>
          <p:cNvPr id="60" name="Group 89">
            <a:extLst>
              <a:ext uri="{FF2B5EF4-FFF2-40B4-BE49-F238E27FC236}">
                <a16:creationId xmlns:a16="http://schemas.microsoft.com/office/drawing/2014/main" id="{33D2A114-F565-6122-6020-8A0B9BF608FB}"/>
              </a:ext>
            </a:extLst>
          </p:cNvPr>
          <p:cNvGrpSpPr/>
          <p:nvPr/>
        </p:nvGrpSpPr>
        <p:grpSpPr>
          <a:xfrm>
            <a:off x="517876" y="4170408"/>
            <a:ext cx="7690155" cy="400110"/>
            <a:chOff x="477656" y="3855471"/>
            <a:chExt cx="7690155" cy="400110"/>
          </a:xfrm>
        </p:grpSpPr>
        <p:sp>
          <p:nvSpPr>
            <p:cNvPr id="61" name="TextBox 81">
              <a:extLst>
                <a:ext uri="{FF2B5EF4-FFF2-40B4-BE49-F238E27FC236}">
                  <a16:creationId xmlns:a16="http://schemas.microsoft.com/office/drawing/2014/main" id="{D7D5E137-0680-330C-06E9-CB522D7BE053}"/>
                </a:ext>
              </a:extLst>
            </p:cNvPr>
            <p:cNvSpPr txBox="1"/>
            <p:nvPr/>
          </p:nvSpPr>
          <p:spPr>
            <a:xfrm>
              <a:off x="477656" y="3855471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1"/>
                  </a:solidFill>
                </a:rPr>
                <a:t>1763</a:t>
              </a:r>
            </a:p>
          </p:txBody>
        </p:sp>
        <p:sp>
          <p:nvSpPr>
            <p:cNvPr id="62" name="TextBox 82">
              <a:extLst>
                <a:ext uri="{FF2B5EF4-FFF2-40B4-BE49-F238E27FC236}">
                  <a16:creationId xmlns:a16="http://schemas.microsoft.com/office/drawing/2014/main" id="{34D7A8B1-5FE3-328E-8997-3ECAB7D97581}"/>
                </a:ext>
              </a:extLst>
            </p:cNvPr>
            <p:cNvSpPr txBox="1"/>
            <p:nvPr/>
          </p:nvSpPr>
          <p:spPr>
            <a:xfrm>
              <a:off x="3150673" y="3855471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3"/>
                  </a:solidFill>
                </a:rPr>
                <a:t>1943</a:t>
              </a:r>
            </a:p>
          </p:txBody>
        </p:sp>
        <p:sp>
          <p:nvSpPr>
            <p:cNvPr id="63" name="TextBox 83">
              <a:extLst>
                <a:ext uri="{FF2B5EF4-FFF2-40B4-BE49-F238E27FC236}">
                  <a16:creationId xmlns:a16="http://schemas.microsoft.com/office/drawing/2014/main" id="{0D462BDE-6FC5-A385-7311-5022E9F6A4AF}"/>
                </a:ext>
              </a:extLst>
            </p:cNvPr>
            <p:cNvSpPr txBox="1"/>
            <p:nvPr/>
          </p:nvSpPr>
          <p:spPr>
            <a:xfrm>
              <a:off x="5307222" y="3855471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5"/>
                  </a:solidFill>
                </a:rPr>
                <a:t>1964</a:t>
              </a:r>
            </a:p>
          </p:txBody>
        </p:sp>
        <p:sp>
          <p:nvSpPr>
            <p:cNvPr id="64" name="TextBox 84">
              <a:extLst>
                <a:ext uri="{FF2B5EF4-FFF2-40B4-BE49-F238E27FC236}">
                  <a16:creationId xmlns:a16="http://schemas.microsoft.com/office/drawing/2014/main" id="{05C3538E-B587-99AB-9F61-7EF09C319B96}"/>
                </a:ext>
              </a:extLst>
            </p:cNvPr>
            <p:cNvSpPr txBox="1"/>
            <p:nvPr/>
          </p:nvSpPr>
          <p:spPr>
            <a:xfrm>
              <a:off x="7463772" y="3855471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</a:rPr>
                <a:t>1992</a:t>
              </a:r>
            </a:p>
          </p:txBody>
        </p:sp>
      </p:grpSp>
      <p:grpSp>
        <p:nvGrpSpPr>
          <p:cNvPr id="65" name="Group 90">
            <a:extLst>
              <a:ext uri="{FF2B5EF4-FFF2-40B4-BE49-F238E27FC236}">
                <a16:creationId xmlns:a16="http://schemas.microsoft.com/office/drawing/2014/main" id="{47C03919-D4D8-E570-A5C3-398BB7DF11F5}"/>
              </a:ext>
            </a:extLst>
          </p:cNvPr>
          <p:cNvGrpSpPr/>
          <p:nvPr/>
        </p:nvGrpSpPr>
        <p:grpSpPr>
          <a:xfrm>
            <a:off x="2101401" y="3419596"/>
            <a:ext cx="5031071" cy="400110"/>
            <a:chOff x="2061181" y="3104659"/>
            <a:chExt cx="5031071" cy="400110"/>
          </a:xfrm>
        </p:grpSpPr>
        <p:sp>
          <p:nvSpPr>
            <p:cNvPr id="66" name="TextBox 85">
              <a:extLst>
                <a:ext uri="{FF2B5EF4-FFF2-40B4-BE49-F238E27FC236}">
                  <a16:creationId xmlns:a16="http://schemas.microsoft.com/office/drawing/2014/main" id="{73C29CC9-1AF4-BC6A-AB5A-EDC15B529E40}"/>
                </a:ext>
              </a:extLst>
            </p:cNvPr>
            <p:cNvSpPr txBox="1"/>
            <p:nvPr/>
          </p:nvSpPr>
          <p:spPr>
            <a:xfrm>
              <a:off x="2061181" y="3104659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1926</a:t>
              </a:r>
            </a:p>
          </p:txBody>
        </p:sp>
        <p:sp>
          <p:nvSpPr>
            <p:cNvPr id="67" name="TextBox 86">
              <a:extLst>
                <a:ext uri="{FF2B5EF4-FFF2-40B4-BE49-F238E27FC236}">
                  <a16:creationId xmlns:a16="http://schemas.microsoft.com/office/drawing/2014/main" id="{03BB19C4-ACB6-FD36-10E0-C48865E41C5D}"/>
                </a:ext>
              </a:extLst>
            </p:cNvPr>
            <p:cNvSpPr txBox="1"/>
            <p:nvPr/>
          </p:nvSpPr>
          <p:spPr>
            <a:xfrm>
              <a:off x="4224697" y="3104659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1944</a:t>
              </a:r>
            </a:p>
          </p:txBody>
        </p:sp>
        <p:sp>
          <p:nvSpPr>
            <p:cNvPr id="68" name="TextBox 87">
              <a:extLst>
                <a:ext uri="{FF2B5EF4-FFF2-40B4-BE49-F238E27FC236}">
                  <a16:creationId xmlns:a16="http://schemas.microsoft.com/office/drawing/2014/main" id="{D84E86F3-C5E8-D33F-24DD-E5AA2F71D8E6}"/>
                </a:ext>
              </a:extLst>
            </p:cNvPr>
            <p:cNvSpPr txBox="1"/>
            <p:nvPr/>
          </p:nvSpPr>
          <p:spPr>
            <a:xfrm>
              <a:off x="6388213" y="3104659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6"/>
                  </a:solidFill>
                </a:rPr>
                <a:t>1986</a:t>
              </a:r>
            </a:p>
          </p:txBody>
        </p:sp>
      </p:grpSp>
      <p:sp>
        <p:nvSpPr>
          <p:cNvPr id="70" name="39 Elipse">
            <a:extLst>
              <a:ext uri="{FF2B5EF4-FFF2-40B4-BE49-F238E27FC236}">
                <a16:creationId xmlns:a16="http://schemas.microsoft.com/office/drawing/2014/main" id="{97C07A66-837A-21ED-37DF-CDF1AB22C7D3}"/>
              </a:ext>
            </a:extLst>
          </p:cNvPr>
          <p:cNvSpPr/>
          <p:nvPr/>
        </p:nvSpPr>
        <p:spPr>
          <a:xfrm>
            <a:off x="8803968" y="3918293"/>
            <a:ext cx="141927" cy="141915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71" name="53 Elipse">
            <a:extLst>
              <a:ext uri="{FF2B5EF4-FFF2-40B4-BE49-F238E27FC236}">
                <a16:creationId xmlns:a16="http://schemas.microsoft.com/office/drawing/2014/main" id="{ED92951A-126F-771D-C818-A27B0D6F4D1D}"/>
              </a:ext>
            </a:extLst>
          </p:cNvPr>
          <p:cNvSpPr/>
          <p:nvPr/>
        </p:nvSpPr>
        <p:spPr>
          <a:xfrm>
            <a:off x="8834283" y="4845394"/>
            <a:ext cx="85156" cy="85149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76" name="TextBox 84">
            <a:extLst>
              <a:ext uri="{FF2B5EF4-FFF2-40B4-BE49-F238E27FC236}">
                <a16:creationId xmlns:a16="http://schemas.microsoft.com/office/drawing/2014/main" id="{A16466E4-40C8-9A1A-E427-176C90A2CF51}"/>
              </a:ext>
            </a:extLst>
          </p:cNvPr>
          <p:cNvSpPr txBox="1"/>
          <p:nvPr/>
        </p:nvSpPr>
        <p:spPr>
          <a:xfrm>
            <a:off x="8536502" y="3414676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C0514D"/>
                </a:solidFill>
              </a:rPr>
              <a:t>1995</a:t>
            </a:r>
          </a:p>
        </p:txBody>
      </p:sp>
      <p:sp>
        <p:nvSpPr>
          <p:cNvPr id="77" name="Rectangle 73">
            <a:extLst>
              <a:ext uri="{FF2B5EF4-FFF2-40B4-BE49-F238E27FC236}">
                <a16:creationId xmlns:a16="http://schemas.microsoft.com/office/drawing/2014/main" id="{5E882B76-8C75-FA56-B8BE-50DCD1A8C296}"/>
              </a:ext>
            </a:extLst>
          </p:cNvPr>
          <p:cNvSpPr/>
          <p:nvPr/>
        </p:nvSpPr>
        <p:spPr>
          <a:xfrm>
            <a:off x="8273096" y="5256614"/>
            <a:ext cx="15038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Freund y 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Schapire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proponen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AdaBoost para usual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aprendices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débiles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forma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secuencial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Rectangle 74">
            <a:extLst>
              <a:ext uri="{FF2B5EF4-FFF2-40B4-BE49-F238E27FC236}">
                <a16:creationId xmlns:a16="http://schemas.microsoft.com/office/drawing/2014/main" id="{9956365D-E8A7-C119-673E-965B28504510}"/>
              </a:ext>
            </a:extLst>
          </p:cNvPr>
          <p:cNvSpPr/>
          <p:nvPr/>
        </p:nvSpPr>
        <p:spPr>
          <a:xfrm>
            <a:off x="8273094" y="5044099"/>
            <a:ext cx="836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Boosting</a:t>
            </a:r>
          </a:p>
        </p:txBody>
      </p:sp>
      <p:cxnSp>
        <p:nvCxnSpPr>
          <p:cNvPr id="83" name="47 Conector recto">
            <a:extLst>
              <a:ext uri="{FF2B5EF4-FFF2-40B4-BE49-F238E27FC236}">
                <a16:creationId xmlns:a16="http://schemas.microsoft.com/office/drawing/2014/main" id="{4AB8FB90-655E-3B24-9A55-02A8AA73A7AC}"/>
              </a:ext>
            </a:extLst>
          </p:cNvPr>
          <p:cNvCxnSpPr>
            <a:cxnSpLocks/>
          </p:cNvCxnSpPr>
          <p:nvPr/>
        </p:nvCxnSpPr>
        <p:spPr>
          <a:xfrm flipV="1">
            <a:off x="10053475" y="3189483"/>
            <a:ext cx="0" cy="7997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39 Elipse">
            <a:extLst>
              <a:ext uri="{FF2B5EF4-FFF2-40B4-BE49-F238E27FC236}">
                <a16:creationId xmlns:a16="http://schemas.microsoft.com/office/drawing/2014/main" id="{E677F368-5863-C8EE-B63F-38082F5C9235}"/>
              </a:ext>
            </a:extLst>
          </p:cNvPr>
          <p:cNvSpPr/>
          <p:nvPr/>
        </p:nvSpPr>
        <p:spPr>
          <a:xfrm>
            <a:off x="9991182" y="3936696"/>
            <a:ext cx="141927" cy="141915"/>
          </a:xfrm>
          <a:prstGeom prst="ellipse">
            <a:avLst/>
          </a:prstGeom>
          <a:solidFill>
            <a:srgbClr val="9BBB59"/>
          </a:solidFill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85" name="53 Elipse">
            <a:extLst>
              <a:ext uri="{FF2B5EF4-FFF2-40B4-BE49-F238E27FC236}">
                <a16:creationId xmlns:a16="http://schemas.microsoft.com/office/drawing/2014/main" id="{19F2BA4D-D89B-B26D-B4C9-CA9889E5AE8B}"/>
              </a:ext>
            </a:extLst>
          </p:cNvPr>
          <p:cNvSpPr/>
          <p:nvPr/>
        </p:nvSpPr>
        <p:spPr>
          <a:xfrm>
            <a:off x="10002430" y="3104333"/>
            <a:ext cx="85156" cy="85149"/>
          </a:xfrm>
          <a:prstGeom prst="ellipse">
            <a:avLst/>
          </a:prstGeom>
          <a:solidFill>
            <a:schemeClr val="bg1"/>
          </a:solidFill>
          <a:ln w="57150"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86" name="TextBox 84">
            <a:extLst>
              <a:ext uri="{FF2B5EF4-FFF2-40B4-BE49-F238E27FC236}">
                <a16:creationId xmlns:a16="http://schemas.microsoft.com/office/drawing/2014/main" id="{AD5D2C4C-6EEA-A728-85D1-58A1EE51FF12}"/>
              </a:ext>
            </a:extLst>
          </p:cNvPr>
          <p:cNvSpPr txBox="1"/>
          <p:nvPr/>
        </p:nvSpPr>
        <p:spPr>
          <a:xfrm>
            <a:off x="9735566" y="4112127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9BBB59"/>
                </a:solidFill>
              </a:rPr>
              <a:t>2001</a:t>
            </a:r>
          </a:p>
        </p:txBody>
      </p:sp>
      <p:sp>
        <p:nvSpPr>
          <p:cNvPr id="87" name="Rectangle 73">
            <a:extLst>
              <a:ext uri="{FF2B5EF4-FFF2-40B4-BE49-F238E27FC236}">
                <a16:creationId xmlns:a16="http://schemas.microsoft.com/office/drawing/2014/main" id="{C35B16CD-F5A7-CFD7-14C9-485F86657B7F}"/>
              </a:ext>
            </a:extLst>
          </p:cNvPr>
          <p:cNvSpPr/>
          <p:nvPr/>
        </p:nvSpPr>
        <p:spPr>
          <a:xfrm>
            <a:off x="9417481" y="2170104"/>
            <a:ext cx="1503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Leo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Breiman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propone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modelo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random forest</a:t>
            </a:r>
          </a:p>
        </p:txBody>
      </p:sp>
      <p:sp>
        <p:nvSpPr>
          <p:cNvPr id="88" name="Rectangle 74">
            <a:extLst>
              <a:ext uri="{FF2B5EF4-FFF2-40B4-BE49-F238E27FC236}">
                <a16:creationId xmlns:a16="http://schemas.microsoft.com/office/drawing/2014/main" id="{534C14F7-EC30-81F0-736C-2B9A5415565B}"/>
              </a:ext>
            </a:extLst>
          </p:cNvPr>
          <p:cNvSpPr/>
          <p:nvPr/>
        </p:nvSpPr>
        <p:spPr>
          <a:xfrm>
            <a:off x="9417481" y="1961813"/>
            <a:ext cx="16828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Random forest</a:t>
            </a:r>
          </a:p>
        </p:txBody>
      </p:sp>
      <p:sp>
        <p:nvSpPr>
          <p:cNvPr id="89" name="24 Elipse">
            <a:extLst>
              <a:ext uri="{FF2B5EF4-FFF2-40B4-BE49-F238E27FC236}">
                <a16:creationId xmlns:a16="http://schemas.microsoft.com/office/drawing/2014/main" id="{C292CA91-AF98-ADC1-69F6-2A44D13EA1C0}"/>
              </a:ext>
            </a:extLst>
          </p:cNvPr>
          <p:cNvSpPr/>
          <p:nvPr/>
        </p:nvSpPr>
        <p:spPr>
          <a:xfrm>
            <a:off x="11841902" y="3946676"/>
            <a:ext cx="85157" cy="85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200">
              <a:solidFill>
                <a:schemeClr val="tx1"/>
              </a:solidFill>
              <a:latin typeface="Trebuchet MS" panose="020B0603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93" name="36 Elipse">
            <a:extLst>
              <a:ext uri="{FF2B5EF4-FFF2-40B4-BE49-F238E27FC236}">
                <a16:creationId xmlns:a16="http://schemas.microsoft.com/office/drawing/2014/main" id="{7DD5E315-920C-3DB8-C332-BFCE0A090E2B}"/>
              </a:ext>
            </a:extLst>
          </p:cNvPr>
          <p:cNvSpPr/>
          <p:nvPr/>
        </p:nvSpPr>
        <p:spPr>
          <a:xfrm>
            <a:off x="10921302" y="3936696"/>
            <a:ext cx="141927" cy="1419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cxnSp>
        <p:nvCxnSpPr>
          <p:cNvPr id="94" name="44 Conector recto">
            <a:extLst>
              <a:ext uri="{FF2B5EF4-FFF2-40B4-BE49-F238E27FC236}">
                <a16:creationId xmlns:a16="http://schemas.microsoft.com/office/drawing/2014/main" id="{5125408F-1D36-4BE2-EFE0-E02259C33852}"/>
              </a:ext>
            </a:extLst>
          </p:cNvPr>
          <p:cNvCxnSpPr/>
          <p:nvPr/>
        </p:nvCxnSpPr>
        <p:spPr>
          <a:xfrm flipV="1">
            <a:off x="10991888" y="4071496"/>
            <a:ext cx="5831" cy="74963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50 Elipse">
            <a:extLst>
              <a:ext uri="{FF2B5EF4-FFF2-40B4-BE49-F238E27FC236}">
                <a16:creationId xmlns:a16="http://schemas.microsoft.com/office/drawing/2014/main" id="{BED77FCB-775B-0BB0-0E73-1ABFCB51C636}"/>
              </a:ext>
            </a:extLst>
          </p:cNvPr>
          <p:cNvSpPr/>
          <p:nvPr/>
        </p:nvSpPr>
        <p:spPr>
          <a:xfrm>
            <a:off x="10952201" y="4828233"/>
            <a:ext cx="85156" cy="8514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96" name="Rectangle 73">
            <a:extLst>
              <a:ext uri="{FF2B5EF4-FFF2-40B4-BE49-F238E27FC236}">
                <a16:creationId xmlns:a16="http://schemas.microsoft.com/office/drawing/2014/main" id="{305CC4D2-BFA6-664F-1347-C77A586867CA}"/>
              </a:ext>
            </a:extLst>
          </p:cNvPr>
          <p:cNvSpPr/>
          <p:nvPr/>
        </p:nvSpPr>
        <p:spPr>
          <a:xfrm>
            <a:off x="10325925" y="5437094"/>
            <a:ext cx="15038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Alex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Krizhevsky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Ilya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Sutskever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Geoffrey Hinton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proponen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Alexnet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Rectangle 74">
            <a:extLst>
              <a:ext uri="{FF2B5EF4-FFF2-40B4-BE49-F238E27FC236}">
                <a16:creationId xmlns:a16="http://schemas.microsoft.com/office/drawing/2014/main" id="{74A93869-5BDA-6201-1CC6-FC4F4FDDDA78}"/>
              </a:ext>
            </a:extLst>
          </p:cNvPr>
          <p:cNvSpPr/>
          <p:nvPr/>
        </p:nvSpPr>
        <p:spPr>
          <a:xfrm>
            <a:off x="10325925" y="5037663"/>
            <a:ext cx="1456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/>
              <a:t>Resurgimiento</a:t>
            </a:r>
            <a:r>
              <a:rPr lang="en-US" sz="1200" b="1" dirty="0"/>
              <a:t> del deep learning</a:t>
            </a:r>
          </a:p>
        </p:txBody>
      </p:sp>
      <p:sp>
        <p:nvSpPr>
          <p:cNvPr id="98" name="TextBox 84">
            <a:extLst>
              <a:ext uri="{FF2B5EF4-FFF2-40B4-BE49-F238E27FC236}">
                <a16:creationId xmlns:a16="http://schemas.microsoft.com/office/drawing/2014/main" id="{3FCA2DD2-393B-B7F0-1C40-5F6FB3C72222}"/>
              </a:ext>
            </a:extLst>
          </p:cNvPr>
          <p:cNvSpPr txBox="1"/>
          <p:nvPr/>
        </p:nvSpPr>
        <p:spPr>
          <a:xfrm>
            <a:off x="10600181" y="3425226"/>
            <a:ext cx="704039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8064A2"/>
                </a:solidFill>
              </a:rPr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1352893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6D0CFD5-498A-4873-9912-551C69E195C6}"/>
              </a:ext>
            </a:extLst>
          </p:cNvPr>
          <p:cNvGrpSpPr/>
          <p:nvPr/>
        </p:nvGrpSpPr>
        <p:grpSpPr>
          <a:xfrm>
            <a:off x="1600590" y="1480494"/>
            <a:ext cx="4107645" cy="4638676"/>
            <a:chOff x="4588121" y="924996"/>
            <a:chExt cx="4107645" cy="4638676"/>
          </a:xfrm>
        </p:grpSpPr>
        <p:pic>
          <p:nvPicPr>
            <p:cNvPr id="22" name="Picture 14" descr="Image result for camera conveyor">
              <a:extLst>
                <a:ext uri="{FF2B5EF4-FFF2-40B4-BE49-F238E27FC236}">
                  <a16:creationId xmlns:a16="http://schemas.microsoft.com/office/drawing/2014/main" id="{658F9F6C-3A22-417B-8D8B-FE33D5C7FD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8121" y="924996"/>
              <a:ext cx="3657600" cy="463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ángulo 3">
              <a:extLst>
                <a:ext uri="{FF2B5EF4-FFF2-40B4-BE49-F238E27FC236}">
                  <a16:creationId xmlns:a16="http://schemas.microsoft.com/office/drawing/2014/main" id="{AF0F04E7-B0A0-45F6-9D16-1E9EBF5C9032}"/>
                </a:ext>
              </a:extLst>
            </p:cNvPr>
            <p:cNvSpPr/>
            <p:nvPr/>
          </p:nvSpPr>
          <p:spPr>
            <a:xfrm>
              <a:off x="7095618" y="1232544"/>
              <a:ext cx="1600148" cy="843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2500" dirty="0">
                  <a:solidFill>
                    <a:schemeClr val="tx1"/>
                  </a:solidFill>
                </a:rPr>
                <a:t>Cámara</a:t>
              </a:r>
            </a:p>
          </p:txBody>
        </p:sp>
        <p:sp>
          <p:nvSpPr>
            <p:cNvPr id="24" name="Rectángulo 11">
              <a:extLst>
                <a:ext uri="{FF2B5EF4-FFF2-40B4-BE49-F238E27FC236}">
                  <a16:creationId xmlns:a16="http://schemas.microsoft.com/office/drawing/2014/main" id="{9E66B76C-6855-4EB5-9C97-B19FDFD36387}"/>
                </a:ext>
              </a:extLst>
            </p:cNvPr>
            <p:cNvSpPr/>
            <p:nvPr/>
          </p:nvSpPr>
          <p:spPr>
            <a:xfrm>
              <a:off x="7355365" y="3588337"/>
              <a:ext cx="1080655" cy="843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25" name="Picture 16" descr="Image result for salmon">
              <a:extLst>
                <a:ext uri="{FF2B5EF4-FFF2-40B4-BE49-F238E27FC236}">
                  <a16:creationId xmlns:a16="http://schemas.microsoft.com/office/drawing/2014/main" id="{DF2C08A7-7ECB-473D-8AFB-670757C66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48863">
              <a:off x="6344487" y="3037607"/>
              <a:ext cx="1290348" cy="57692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ángulo 11">
            <a:extLst>
              <a:ext uri="{FF2B5EF4-FFF2-40B4-BE49-F238E27FC236}">
                <a16:creationId xmlns:a16="http://schemas.microsoft.com/office/drawing/2014/main" id="{9BEFED0B-6C61-47B3-B6BB-9D3C3D557F12}"/>
              </a:ext>
            </a:extLst>
          </p:cNvPr>
          <p:cNvSpPr/>
          <p:nvPr/>
        </p:nvSpPr>
        <p:spPr>
          <a:xfrm>
            <a:off x="5956056" y="4065544"/>
            <a:ext cx="1080655" cy="843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B55866D0-0BCC-4DA2-83D2-56394095C207}"/>
              </a:ext>
            </a:extLst>
          </p:cNvPr>
          <p:cNvSpPr txBox="1"/>
          <p:nvPr/>
        </p:nvSpPr>
        <p:spPr>
          <a:xfrm>
            <a:off x="6496383" y="1938692"/>
            <a:ext cx="4920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FF0000"/>
                </a:solidFill>
              </a:rPr>
              <a:t>Objetivo</a:t>
            </a:r>
            <a:r>
              <a:rPr lang="es-CO" sz="2800" dirty="0"/>
              <a:t>: Automatizar proceso de selección de pescado:   Salmón / bagre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4616B9-C23E-4B56-9A56-38F39A29C305}"/>
              </a:ext>
            </a:extLst>
          </p:cNvPr>
          <p:cNvCxnSpPr>
            <a:cxnSpLocks/>
          </p:cNvCxnSpPr>
          <p:nvPr/>
        </p:nvCxnSpPr>
        <p:spPr>
          <a:xfrm flipH="1" flipV="1">
            <a:off x="3173506" y="5680038"/>
            <a:ext cx="846715" cy="60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A8499A-ED7A-44F2-90FA-F880C8903996}"/>
              </a:ext>
            </a:extLst>
          </p:cNvPr>
          <p:cNvSpPr txBox="1"/>
          <p:nvPr/>
        </p:nvSpPr>
        <p:spPr>
          <a:xfrm>
            <a:off x="3017961" y="6334889"/>
            <a:ext cx="224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Banda </a:t>
            </a:r>
            <a:r>
              <a:rPr lang="en-US" dirty="0" err="1"/>
              <a:t>transportadora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8CF5AD-FE5A-49B5-9366-FDB93DEE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Clasificador</a:t>
            </a:r>
            <a:r>
              <a:rPr lang="en-US" dirty="0"/>
              <a:t> de Bayes</a:t>
            </a:r>
          </a:p>
        </p:txBody>
      </p:sp>
    </p:spTree>
    <p:extLst>
      <p:ext uri="{BB962C8B-B14F-4D97-AF65-F5344CB8AC3E}">
        <p14:creationId xmlns:p14="http://schemas.microsoft.com/office/powerpoint/2010/main" val="2424670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4">
            <a:extLst>
              <a:ext uri="{FF2B5EF4-FFF2-40B4-BE49-F238E27FC236}">
                <a16:creationId xmlns:a16="http://schemas.microsoft.com/office/drawing/2014/main" id="{82F2C73A-B13D-4FE4-8170-FC1DBCFEAD49}"/>
              </a:ext>
            </a:extLst>
          </p:cNvPr>
          <p:cNvCxnSpPr/>
          <p:nvPr/>
        </p:nvCxnSpPr>
        <p:spPr>
          <a:xfrm flipH="1" flipV="1">
            <a:off x="6535523" y="2395893"/>
            <a:ext cx="11876" cy="326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6">
            <a:extLst>
              <a:ext uri="{FF2B5EF4-FFF2-40B4-BE49-F238E27FC236}">
                <a16:creationId xmlns:a16="http://schemas.microsoft.com/office/drawing/2014/main" id="{2BEB087F-D72C-4E4E-BE79-3822508D9B65}"/>
              </a:ext>
            </a:extLst>
          </p:cNvPr>
          <p:cNvCxnSpPr/>
          <p:nvPr/>
        </p:nvCxnSpPr>
        <p:spPr>
          <a:xfrm>
            <a:off x="6317676" y="5248897"/>
            <a:ext cx="4655127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9">
            <a:extLst>
              <a:ext uri="{FF2B5EF4-FFF2-40B4-BE49-F238E27FC236}">
                <a16:creationId xmlns:a16="http://schemas.microsoft.com/office/drawing/2014/main" id="{B330CAE0-3DF2-4C0F-A690-213660AC7F78}"/>
              </a:ext>
            </a:extLst>
          </p:cNvPr>
          <p:cNvSpPr txBox="1"/>
          <p:nvPr/>
        </p:nvSpPr>
        <p:spPr>
          <a:xfrm>
            <a:off x="7647710" y="26125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898A9CE4-FA26-4889-A230-C2612300CC5A}"/>
              </a:ext>
            </a:extLst>
          </p:cNvPr>
          <p:cNvSpPr txBox="1"/>
          <p:nvPr/>
        </p:nvSpPr>
        <p:spPr>
          <a:xfrm>
            <a:off x="7800110" y="27649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CuadroTexto 11">
            <a:extLst>
              <a:ext uri="{FF2B5EF4-FFF2-40B4-BE49-F238E27FC236}">
                <a16:creationId xmlns:a16="http://schemas.microsoft.com/office/drawing/2014/main" id="{EA6969A3-CA80-4F9E-80ED-D91D1320C359}"/>
              </a:ext>
            </a:extLst>
          </p:cNvPr>
          <p:cNvSpPr txBox="1"/>
          <p:nvPr/>
        </p:nvSpPr>
        <p:spPr>
          <a:xfrm>
            <a:off x="7952510" y="29173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CuadroTexto 12">
            <a:extLst>
              <a:ext uri="{FF2B5EF4-FFF2-40B4-BE49-F238E27FC236}">
                <a16:creationId xmlns:a16="http://schemas.microsoft.com/office/drawing/2014/main" id="{DAB83F8C-866E-485D-BC31-E109BB4AC988}"/>
              </a:ext>
            </a:extLst>
          </p:cNvPr>
          <p:cNvSpPr txBox="1"/>
          <p:nvPr/>
        </p:nvSpPr>
        <p:spPr>
          <a:xfrm>
            <a:off x="8104910" y="30697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CuadroTexto 13">
            <a:extLst>
              <a:ext uri="{FF2B5EF4-FFF2-40B4-BE49-F238E27FC236}">
                <a16:creationId xmlns:a16="http://schemas.microsoft.com/office/drawing/2014/main" id="{4A6642DC-8DED-4328-B74D-995F63E7FA6A}"/>
              </a:ext>
            </a:extLst>
          </p:cNvPr>
          <p:cNvSpPr txBox="1"/>
          <p:nvPr/>
        </p:nvSpPr>
        <p:spPr>
          <a:xfrm>
            <a:off x="7744658" y="330789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CuadroTexto 14">
            <a:extLst>
              <a:ext uri="{FF2B5EF4-FFF2-40B4-BE49-F238E27FC236}">
                <a16:creationId xmlns:a16="http://schemas.microsoft.com/office/drawing/2014/main" id="{33D14A87-6C28-409E-A122-E3B9B09F5ABD}"/>
              </a:ext>
            </a:extLst>
          </p:cNvPr>
          <p:cNvSpPr txBox="1"/>
          <p:nvPr/>
        </p:nvSpPr>
        <p:spPr>
          <a:xfrm>
            <a:off x="7113865" y="301299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CuadroTexto 15">
            <a:extLst>
              <a:ext uri="{FF2B5EF4-FFF2-40B4-BE49-F238E27FC236}">
                <a16:creationId xmlns:a16="http://schemas.microsoft.com/office/drawing/2014/main" id="{07B31519-B21B-4920-9558-5306F987E393}"/>
              </a:ext>
            </a:extLst>
          </p:cNvPr>
          <p:cNvSpPr txBox="1"/>
          <p:nvPr/>
        </p:nvSpPr>
        <p:spPr>
          <a:xfrm>
            <a:off x="7363658" y="27649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CuadroTexto 16">
            <a:extLst>
              <a:ext uri="{FF2B5EF4-FFF2-40B4-BE49-F238E27FC236}">
                <a16:creationId xmlns:a16="http://schemas.microsoft.com/office/drawing/2014/main" id="{1F953B1D-F7D1-4FA5-884C-02AA15204C55}"/>
              </a:ext>
            </a:extLst>
          </p:cNvPr>
          <p:cNvSpPr txBox="1"/>
          <p:nvPr/>
        </p:nvSpPr>
        <p:spPr>
          <a:xfrm>
            <a:off x="7317182" y="34226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CuadroTexto 17">
            <a:extLst>
              <a:ext uri="{FF2B5EF4-FFF2-40B4-BE49-F238E27FC236}">
                <a16:creationId xmlns:a16="http://schemas.microsoft.com/office/drawing/2014/main" id="{BBDF4EC9-0824-4DBA-9615-32506B9D5766}"/>
              </a:ext>
            </a:extLst>
          </p:cNvPr>
          <p:cNvSpPr txBox="1"/>
          <p:nvPr/>
        </p:nvSpPr>
        <p:spPr>
          <a:xfrm>
            <a:off x="7516058" y="31475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CuadroTexto 18">
            <a:extLst>
              <a:ext uri="{FF2B5EF4-FFF2-40B4-BE49-F238E27FC236}">
                <a16:creationId xmlns:a16="http://schemas.microsoft.com/office/drawing/2014/main" id="{44415664-8FA3-4CF0-9A00-2E5DE92F5B9E}"/>
              </a:ext>
            </a:extLst>
          </p:cNvPr>
          <p:cNvSpPr txBox="1"/>
          <p:nvPr/>
        </p:nvSpPr>
        <p:spPr>
          <a:xfrm>
            <a:off x="7585877" y="35344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CuadroTexto 19">
            <a:extLst>
              <a:ext uri="{FF2B5EF4-FFF2-40B4-BE49-F238E27FC236}">
                <a16:creationId xmlns:a16="http://schemas.microsoft.com/office/drawing/2014/main" id="{E32816ED-18DF-471F-B4E9-3EF877F4EB3F}"/>
              </a:ext>
            </a:extLst>
          </p:cNvPr>
          <p:cNvSpPr txBox="1"/>
          <p:nvPr/>
        </p:nvSpPr>
        <p:spPr>
          <a:xfrm>
            <a:off x="8184454" y="36849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CuadroTexto 20">
            <a:extLst>
              <a:ext uri="{FF2B5EF4-FFF2-40B4-BE49-F238E27FC236}">
                <a16:creationId xmlns:a16="http://schemas.microsoft.com/office/drawing/2014/main" id="{9D28F87A-BEB6-4E61-865E-8BD4A58E2C1B}"/>
              </a:ext>
            </a:extLst>
          </p:cNvPr>
          <p:cNvSpPr txBox="1"/>
          <p:nvPr/>
        </p:nvSpPr>
        <p:spPr>
          <a:xfrm>
            <a:off x="6096139" y="1988498"/>
            <a:ext cx="8787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500" dirty="0">
                <a:solidFill>
                  <a:srgbClr val="002060"/>
                </a:solidFill>
              </a:rPr>
              <a:t>Color</a:t>
            </a:r>
          </a:p>
        </p:txBody>
      </p:sp>
      <p:sp>
        <p:nvSpPr>
          <p:cNvPr id="19" name="CuadroTexto 21">
            <a:extLst>
              <a:ext uri="{FF2B5EF4-FFF2-40B4-BE49-F238E27FC236}">
                <a16:creationId xmlns:a16="http://schemas.microsoft.com/office/drawing/2014/main" id="{B9D4651E-847C-41A9-8E17-BDD1DA9E70C5}"/>
              </a:ext>
            </a:extLst>
          </p:cNvPr>
          <p:cNvSpPr txBox="1"/>
          <p:nvPr/>
        </p:nvSpPr>
        <p:spPr>
          <a:xfrm>
            <a:off x="10141721" y="5260772"/>
            <a:ext cx="12159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500" dirty="0">
                <a:solidFill>
                  <a:srgbClr val="002060"/>
                </a:solidFill>
              </a:rPr>
              <a:t>Tamaño</a:t>
            </a:r>
          </a:p>
        </p:txBody>
      </p:sp>
      <p:sp>
        <p:nvSpPr>
          <p:cNvPr id="20" name="CuadroTexto 22">
            <a:extLst>
              <a:ext uri="{FF2B5EF4-FFF2-40B4-BE49-F238E27FC236}">
                <a16:creationId xmlns:a16="http://schemas.microsoft.com/office/drawing/2014/main" id="{A11FE6AE-4DAD-49E1-A161-B4F547F0DA40}"/>
              </a:ext>
            </a:extLst>
          </p:cNvPr>
          <p:cNvSpPr txBox="1"/>
          <p:nvPr/>
        </p:nvSpPr>
        <p:spPr>
          <a:xfrm>
            <a:off x="9449077" y="47350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1" name="CuadroTexto 23">
            <a:extLst>
              <a:ext uri="{FF2B5EF4-FFF2-40B4-BE49-F238E27FC236}">
                <a16:creationId xmlns:a16="http://schemas.microsoft.com/office/drawing/2014/main" id="{8F8C7B1F-612D-45B5-8856-C6240DD8D69C}"/>
              </a:ext>
            </a:extLst>
          </p:cNvPr>
          <p:cNvSpPr txBox="1"/>
          <p:nvPr/>
        </p:nvSpPr>
        <p:spPr>
          <a:xfrm>
            <a:off x="9439466" y="43017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2" name="CuadroTexto 24">
            <a:extLst>
              <a:ext uri="{FF2B5EF4-FFF2-40B4-BE49-F238E27FC236}">
                <a16:creationId xmlns:a16="http://schemas.microsoft.com/office/drawing/2014/main" id="{522D21FF-B6F7-4C10-9188-3EBC5709F56C}"/>
              </a:ext>
            </a:extLst>
          </p:cNvPr>
          <p:cNvSpPr txBox="1"/>
          <p:nvPr/>
        </p:nvSpPr>
        <p:spPr>
          <a:xfrm>
            <a:off x="9352956" y="40532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3" name="CuadroTexto 25">
            <a:extLst>
              <a:ext uri="{FF2B5EF4-FFF2-40B4-BE49-F238E27FC236}">
                <a16:creationId xmlns:a16="http://schemas.microsoft.com/office/drawing/2014/main" id="{D98C53DC-01EE-44AC-8664-6A28ABD59560}"/>
              </a:ext>
            </a:extLst>
          </p:cNvPr>
          <p:cNvSpPr txBox="1"/>
          <p:nvPr/>
        </p:nvSpPr>
        <p:spPr>
          <a:xfrm>
            <a:off x="9021280" y="39295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4" name="CuadroTexto 26">
            <a:extLst>
              <a:ext uri="{FF2B5EF4-FFF2-40B4-BE49-F238E27FC236}">
                <a16:creationId xmlns:a16="http://schemas.microsoft.com/office/drawing/2014/main" id="{3FFBC825-E8ED-4F9A-969A-1B82215D5D97}"/>
              </a:ext>
            </a:extLst>
          </p:cNvPr>
          <p:cNvSpPr txBox="1"/>
          <p:nvPr/>
        </p:nvSpPr>
        <p:spPr>
          <a:xfrm>
            <a:off x="8816880" y="41331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5" name="CuadroTexto 27">
            <a:extLst>
              <a:ext uri="{FF2B5EF4-FFF2-40B4-BE49-F238E27FC236}">
                <a16:creationId xmlns:a16="http://schemas.microsoft.com/office/drawing/2014/main" id="{F21F3F81-5774-459C-8A69-7CB9CDC29347}"/>
              </a:ext>
            </a:extLst>
          </p:cNvPr>
          <p:cNvSpPr txBox="1"/>
          <p:nvPr/>
        </p:nvSpPr>
        <p:spPr>
          <a:xfrm>
            <a:off x="8755160" y="37616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6" name="CuadroTexto 28">
            <a:extLst>
              <a:ext uri="{FF2B5EF4-FFF2-40B4-BE49-F238E27FC236}">
                <a16:creationId xmlns:a16="http://schemas.microsoft.com/office/drawing/2014/main" id="{B80FBD19-6E43-4133-A86E-D9DC943EB12A}"/>
              </a:ext>
            </a:extLst>
          </p:cNvPr>
          <p:cNvSpPr txBox="1"/>
          <p:nvPr/>
        </p:nvSpPr>
        <p:spPr>
          <a:xfrm>
            <a:off x="9524867" y="44740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7" name="CuadroTexto 29">
            <a:extLst>
              <a:ext uri="{FF2B5EF4-FFF2-40B4-BE49-F238E27FC236}">
                <a16:creationId xmlns:a16="http://schemas.microsoft.com/office/drawing/2014/main" id="{A251F180-F65F-46DB-B3C7-5A13ACCBDCE8}"/>
              </a:ext>
            </a:extLst>
          </p:cNvPr>
          <p:cNvSpPr txBox="1"/>
          <p:nvPr/>
        </p:nvSpPr>
        <p:spPr>
          <a:xfrm>
            <a:off x="9188961" y="43528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8" name="CuadroTexto 30">
            <a:extLst>
              <a:ext uri="{FF2B5EF4-FFF2-40B4-BE49-F238E27FC236}">
                <a16:creationId xmlns:a16="http://schemas.microsoft.com/office/drawing/2014/main" id="{0DC2E5C0-8879-40C6-8075-B49587AB0929}"/>
              </a:ext>
            </a:extLst>
          </p:cNvPr>
          <p:cNvSpPr txBox="1"/>
          <p:nvPr/>
        </p:nvSpPr>
        <p:spPr>
          <a:xfrm>
            <a:off x="8839212" y="45427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9" name="CuadroTexto 31">
            <a:extLst>
              <a:ext uri="{FF2B5EF4-FFF2-40B4-BE49-F238E27FC236}">
                <a16:creationId xmlns:a16="http://schemas.microsoft.com/office/drawing/2014/main" id="{88ECE976-3B4C-41F0-9009-BB372E5A3B29}"/>
              </a:ext>
            </a:extLst>
          </p:cNvPr>
          <p:cNvSpPr txBox="1"/>
          <p:nvPr/>
        </p:nvSpPr>
        <p:spPr>
          <a:xfrm>
            <a:off x="9654925" y="46633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30" name="CuadroTexto 32">
            <a:extLst>
              <a:ext uri="{FF2B5EF4-FFF2-40B4-BE49-F238E27FC236}">
                <a16:creationId xmlns:a16="http://schemas.microsoft.com/office/drawing/2014/main" id="{5F5CD4AA-8D12-4D4E-A607-64FD884C00D3}"/>
              </a:ext>
            </a:extLst>
          </p:cNvPr>
          <p:cNvSpPr txBox="1"/>
          <p:nvPr/>
        </p:nvSpPr>
        <p:spPr>
          <a:xfrm>
            <a:off x="9655220" y="33922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o</a:t>
            </a:r>
          </a:p>
        </p:txBody>
      </p:sp>
      <p:cxnSp>
        <p:nvCxnSpPr>
          <p:cNvPr id="33" name="Conector recto de flecha 36">
            <a:extLst>
              <a:ext uri="{FF2B5EF4-FFF2-40B4-BE49-F238E27FC236}">
                <a16:creationId xmlns:a16="http://schemas.microsoft.com/office/drawing/2014/main" id="{47D9245E-BA29-47BB-96B7-3EF0A17186A9}"/>
              </a:ext>
            </a:extLst>
          </p:cNvPr>
          <p:cNvCxnSpPr/>
          <p:nvPr/>
        </p:nvCxnSpPr>
        <p:spPr>
          <a:xfrm flipH="1">
            <a:off x="9863072" y="2227025"/>
            <a:ext cx="992570" cy="1242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 descr="Image result for fish drawing bagre">
            <a:extLst>
              <a:ext uri="{FF2B5EF4-FFF2-40B4-BE49-F238E27FC236}">
                <a16:creationId xmlns:a16="http://schemas.microsoft.com/office/drawing/2014/main" id="{A433CA09-26CA-4ADA-9E2D-6022BEE8E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264" y="1442681"/>
            <a:ext cx="1905124" cy="79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salmon drawing">
            <a:extLst>
              <a:ext uri="{FF2B5EF4-FFF2-40B4-BE49-F238E27FC236}">
                <a16:creationId xmlns:a16="http://schemas.microsoft.com/office/drawing/2014/main" id="{65DD72AA-FB7C-4AAE-A915-5513FBCED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89" y="4619965"/>
            <a:ext cx="1112359" cy="41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ector recto de flecha 40">
            <a:extLst>
              <a:ext uri="{FF2B5EF4-FFF2-40B4-BE49-F238E27FC236}">
                <a16:creationId xmlns:a16="http://schemas.microsoft.com/office/drawing/2014/main" id="{21F5251C-94CB-466B-A15D-0EDC1B58FFC7}"/>
              </a:ext>
            </a:extLst>
          </p:cNvPr>
          <p:cNvCxnSpPr/>
          <p:nvPr/>
        </p:nvCxnSpPr>
        <p:spPr>
          <a:xfrm flipV="1">
            <a:off x="7601234" y="3902088"/>
            <a:ext cx="613676" cy="635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Image result for catfish drawing">
            <a:extLst>
              <a:ext uri="{FF2B5EF4-FFF2-40B4-BE49-F238E27FC236}">
                <a16:creationId xmlns:a16="http://schemas.microsoft.com/office/drawing/2014/main" id="{8F435C3C-036F-4150-B7B0-29B1686F4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611" y="5624128"/>
            <a:ext cx="1266701" cy="48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onector recto de flecha 45">
            <a:extLst>
              <a:ext uri="{FF2B5EF4-FFF2-40B4-BE49-F238E27FC236}">
                <a16:creationId xmlns:a16="http://schemas.microsoft.com/office/drawing/2014/main" id="{FBC26F13-FF68-4F7A-A994-4CE06C714D63}"/>
              </a:ext>
            </a:extLst>
          </p:cNvPr>
          <p:cNvCxnSpPr/>
          <p:nvPr/>
        </p:nvCxnSpPr>
        <p:spPr>
          <a:xfrm flipV="1">
            <a:off x="8380719" y="4053297"/>
            <a:ext cx="431797" cy="1446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52C38518-13BF-4BF2-B7D1-2939626C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252" y="-157288"/>
            <a:ext cx="9997308" cy="1124940"/>
          </a:xfrm>
        </p:spPr>
        <p:txBody>
          <a:bodyPr/>
          <a:lstStyle/>
          <a:p>
            <a:r>
              <a:rPr lang="en-US" dirty="0" err="1"/>
              <a:t>Clasificador</a:t>
            </a:r>
            <a:r>
              <a:rPr lang="en-US" dirty="0"/>
              <a:t> de Bayes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71546D7-4EC8-4D96-B6AB-AF49892110AB}"/>
              </a:ext>
            </a:extLst>
          </p:cNvPr>
          <p:cNvSpPr txBox="1"/>
          <p:nvPr/>
        </p:nvSpPr>
        <p:spPr>
          <a:xfrm>
            <a:off x="771546" y="3503514"/>
            <a:ext cx="5106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Distribución de las muestras exhibe un </a:t>
            </a:r>
            <a:r>
              <a:rPr lang="es-CO" sz="2800" b="1" dirty="0">
                <a:solidFill>
                  <a:srgbClr val="FF0000"/>
                </a:solidFill>
              </a:rPr>
              <a:t>patrón</a:t>
            </a:r>
            <a:r>
              <a:rPr lang="es-CO" sz="2800" dirty="0"/>
              <a:t> diferenciador</a:t>
            </a:r>
            <a:endParaRPr lang="es-CO" sz="2800" dirty="0">
              <a:solidFill>
                <a:srgbClr val="FF0000"/>
              </a:solidFill>
            </a:endParaRPr>
          </a:p>
        </p:txBody>
      </p:sp>
      <p:cxnSp>
        <p:nvCxnSpPr>
          <p:cNvPr id="41" name="Conector recto de flecha 34">
            <a:extLst>
              <a:ext uri="{FF2B5EF4-FFF2-40B4-BE49-F238E27FC236}">
                <a16:creationId xmlns:a16="http://schemas.microsoft.com/office/drawing/2014/main" id="{8AE1CDAE-62A6-4946-872A-E3D5FF9C30B8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92942" y="1988498"/>
            <a:ext cx="7168" cy="624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16" descr="Image result for salmon">
            <a:extLst>
              <a:ext uri="{FF2B5EF4-FFF2-40B4-BE49-F238E27FC236}">
                <a16:creationId xmlns:a16="http://schemas.microsoft.com/office/drawing/2014/main" id="{175A300D-8989-4325-ABB5-39F62C6D2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024" y="1505243"/>
            <a:ext cx="933695" cy="41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172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8964" y="1377525"/>
            <a:ext cx="10515600" cy="2206111"/>
          </a:xfrm>
        </p:spPr>
        <p:txBody>
          <a:bodyPr/>
          <a:lstStyle/>
          <a:p>
            <a:pPr marL="0" indent="0">
              <a:buNone/>
            </a:pPr>
            <a:r>
              <a:rPr lang="es-CO" sz="2400" dirty="0">
                <a:solidFill>
                  <a:srgbClr val="FF0000"/>
                </a:solidFill>
              </a:rPr>
              <a:t>Objetivo</a:t>
            </a:r>
            <a:r>
              <a:rPr lang="es-CO" sz="2400" dirty="0"/>
              <a:t>: dado un dato nuevo, determinar a cuál clase pertenece basado en su probabilidad de ocurrencia</a:t>
            </a:r>
          </a:p>
          <a:p>
            <a:pPr marL="0" indent="0">
              <a:buNone/>
            </a:pPr>
            <a:endParaRPr lang="es-CO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05217-DDED-4D61-9FAE-F4DA108479E7}" type="slidenum">
              <a:rPr lang="es-CO" smtClean="0"/>
              <a:pPr/>
              <a:t>37</a:t>
            </a:fld>
            <a:endParaRPr lang="es-CO"/>
          </a:p>
        </p:txBody>
      </p:sp>
      <p:cxnSp>
        <p:nvCxnSpPr>
          <p:cNvPr id="5" name="Conector recto de flecha 4"/>
          <p:cNvCxnSpPr>
            <a:cxnSpLocks/>
          </p:cNvCxnSpPr>
          <p:nvPr/>
        </p:nvCxnSpPr>
        <p:spPr>
          <a:xfrm>
            <a:off x="3817257" y="5072800"/>
            <a:ext cx="1057847" cy="0"/>
          </a:xfrm>
          <a:prstGeom prst="straightConnector1">
            <a:avLst/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>
            <a:cxnSpLocks/>
          </p:cNvCxnSpPr>
          <p:nvPr/>
        </p:nvCxnSpPr>
        <p:spPr>
          <a:xfrm>
            <a:off x="4856902" y="4119057"/>
            <a:ext cx="10939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5058210" y="4888039"/>
                <a:ext cx="56855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CO" sz="4000" b="0" dirty="0"/>
              </a:p>
              <a:p>
                <a:endParaRPr lang="es-CO" sz="40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210" y="4888039"/>
                <a:ext cx="568554" cy="1323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/>
          <p:cNvCxnSpPr>
            <a:cxnSpLocks/>
          </p:cNvCxnSpPr>
          <p:nvPr/>
        </p:nvCxnSpPr>
        <p:spPr>
          <a:xfrm flipV="1">
            <a:off x="4885477" y="4080957"/>
            <a:ext cx="0" cy="1825971"/>
          </a:xfrm>
          <a:prstGeom prst="straightConnector1">
            <a:avLst/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5936660" y="3763299"/>
            <a:ext cx="1407884" cy="624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Modelo clase 1 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5963027" y="4522351"/>
            <a:ext cx="1407884" cy="624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Modelo clase 2 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5963027" y="5503801"/>
            <a:ext cx="1407884" cy="624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Modelo clase C </a:t>
            </a:r>
          </a:p>
        </p:txBody>
      </p:sp>
      <p:cxnSp>
        <p:nvCxnSpPr>
          <p:cNvPr id="22" name="Conector recto de flecha 21"/>
          <p:cNvCxnSpPr>
            <a:cxnSpLocks/>
          </p:cNvCxnSpPr>
          <p:nvPr/>
        </p:nvCxnSpPr>
        <p:spPr>
          <a:xfrm>
            <a:off x="7373572" y="4119057"/>
            <a:ext cx="7254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cxnSpLocks/>
          </p:cNvCxnSpPr>
          <p:nvPr/>
        </p:nvCxnSpPr>
        <p:spPr>
          <a:xfrm>
            <a:off x="7399939" y="4834408"/>
            <a:ext cx="7254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cxnSpLocks/>
          </p:cNvCxnSpPr>
          <p:nvPr/>
        </p:nvCxnSpPr>
        <p:spPr>
          <a:xfrm>
            <a:off x="7399939" y="5853652"/>
            <a:ext cx="7254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35859" y="3919875"/>
            <a:ext cx="15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Probabilidad 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8317241" y="4633693"/>
            <a:ext cx="15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Probabilidad 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8317240" y="5668990"/>
            <a:ext cx="15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Probabilidad C</a:t>
            </a:r>
          </a:p>
        </p:txBody>
      </p:sp>
      <p:cxnSp>
        <p:nvCxnSpPr>
          <p:cNvPr id="30" name="Conector recto de flecha 29"/>
          <p:cNvCxnSpPr>
            <a:cxnSpLocks/>
          </p:cNvCxnSpPr>
          <p:nvPr/>
        </p:nvCxnSpPr>
        <p:spPr>
          <a:xfrm>
            <a:off x="4856902" y="4834408"/>
            <a:ext cx="10939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cxnSpLocks/>
          </p:cNvCxnSpPr>
          <p:nvPr/>
        </p:nvCxnSpPr>
        <p:spPr>
          <a:xfrm>
            <a:off x="4859380" y="5882681"/>
            <a:ext cx="10939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3">
            <a:extLst>
              <a:ext uri="{FF2B5EF4-FFF2-40B4-BE49-F238E27FC236}">
                <a16:creationId xmlns:a16="http://schemas.microsoft.com/office/drawing/2014/main" id="{64A7E784-D8E9-473D-83A2-FEA36B23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602" y="129345"/>
            <a:ext cx="7826082" cy="591417"/>
          </a:xfrm>
        </p:spPr>
        <p:txBody>
          <a:bodyPr/>
          <a:lstStyle/>
          <a:p>
            <a:pPr algn="r"/>
            <a:r>
              <a:rPr lang="en-US" sz="2200" b="1" dirty="0" err="1"/>
              <a:t>Clasificador</a:t>
            </a:r>
            <a:r>
              <a:rPr lang="en-US" sz="2200" b="1" dirty="0"/>
              <a:t> de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0B006BF-CF49-8200-B4C4-AEBCE6323EBE}"/>
                  </a:ext>
                </a:extLst>
              </p:cNvPr>
              <p:cNvSpPr txBox="1"/>
              <p:nvPr/>
            </p:nvSpPr>
            <p:spPr>
              <a:xfrm>
                <a:off x="1766743" y="4818359"/>
                <a:ext cx="1866921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2300" dirty="0"/>
                  <a:t>Dato nuevo  </a:t>
                </a:r>
                <a14:m>
                  <m:oMath xmlns:m="http://schemas.openxmlformats.org/officeDocument/2006/math">
                    <m:r>
                      <a:rPr lang="es-CO" sz="23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CO" sz="23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0B006BF-CF49-8200-B4C4-AEBCE6323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43" y="4818359"/>
                <a:ext cx="1866921" cy="446276"/>
              </a:xfrm>
              <a:prstGeom prst="rect">
                <a:avLst/>
              </a:prstGeom>
              <a:blipFill>
                <a:blip r:embed="rId3"/>
                <a:stretch>
                  <a:fillRect l="-4902" t="-9459" b="-283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1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  <p:bldP spid="19" grpId="0" animBg="1"/>
      <p:bldP spid="20" grpId="0" animBg="1"/>
      <p:bldP spid="26" grpId="0"/>
      <p:bldP spid="27" grpId="0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5446" y="1033541"/>
            <a:ext cx="10515600" cy="671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3000" dirty="0"/>
              <a:t>Función que captura la distribución de los datos por clase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05217-DDED-4D61-9FAE-F4DA108479E7}" type="slidenum">
              <a:rPr lang="es-CO" smtClean="0"/>
              <a:pPr/>
              <a:t>38</a:t>
            </a:fld>
            <a:endParaRPr lang="es-CO"/>
          </a:p>
        </p:txBody>
      </p:sp>
      <p:cxnSp>
        <p:nvCxnSpPr>
          <p:cNvPr id="24" name="Conector recto de flecha 23"/>
          <p:cNvCxnSpPr>
            <a:cxnSpLocks/>
          </p:cNvCxnSpPr>
          <p:nvPr/>
        </p:nvCxnSpPr>
        <p:spPr>
          <a:xfrm flipV="1">
            <a:off x="3517438" y="2036630"/>
            <a:ext cx="2738699" cy="173581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cxnSpLocks/>
          </p:cNvCxnSpPr>
          <p:nvPr/>
        </p:nvCxnSpPr>
        <p:spPr>
          <a:xfrm>
            <a:off x="3819646" y="3498303"/>
            <a:ext cx="4137969" cy="102449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16" descr="Image result for salm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844" y="2948845"/>
            <a:ext cx="969630" cy="43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Image result for salmon draw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46" y="2496733"/>
            <a:ext cx="1350293" cy="50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catfish draw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457" y="4722063"/>
            <a:ext cx="1415072" cy="54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Image result for fish drawing bag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61" y="5032617"/>
            <a:ext cx="2289615" cy="95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ector recto de flecha 35"/>
          <p:cNvCxnSpPr>
            <a:cxnSpLocks/>
          </p:cNvCxnSpPr>
          <p:nvPr/>
        </p:nvCxnSpPr>
        <p:spPr>
          <a:xfrm flipV="1">
            <a:off x="3206853" y="4226171"/>
            <a:ext cx="2738699" cy="173581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cxnSpLocks/>
          </p:cNvCxnSpPr>
          <p:nvPr/>
        </p:nvCxnSpPr>
        <p:spPr>
          <a:xfrm>
            <a:off x="3509061" y="5687844"/>
            <a:ext cx="4137969" cy="102449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2951544" y="1088020"/>
            <a:ext cx="7477245" cy="3821742"/>
          </a:xfrm>
          <a:prstGeom prst="rect">
            <a:avLst/>
          </a:prstGeom>
          <a:blipFill>
            <a:blip r:embed="rId7">
              <a:alphaModFix amt="26000"/>
            </a:blip>
            <a:stretch>
              <a:fillRect t="-284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2858947" y="3874695"/>
            <a:ext cx="6944810" cy="2983306"/>
          </a:xfrm>
          <a:prstGeom prst="rect">
            <a:avLst/>
          </a:prstGeom>
          <a:blipFill>
            <a:blip r:embed="rId8">
              <a:alphaModFix amt="26000"/>
            </a:blip>
            <a:stretch>
              <a:fillRect l="-3651" t="-56736" r="-4017" b="-77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90755" y="3143851"/>
            <a:ext cx="11528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500" dirty="0"/>
              <a:t>Salmón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1390755" y="5153896"/>
            <a:ext cx="9322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500" dirty="0"/>
              <a:t>Bagre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F9B6BB8D-18F2-4716-9D6F-1281F122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602" y="129345"/>
            <a:ext cx="7826082" cy="591417"/>
          </a:xfrm>
        </p:spPr>
        <p:txBody>
          <a:bodyPr/>
          <a:lstStyle/>
          <a:p>
            <a:pPr algn="r"/>
            <a:r>
              <a:rPr lang="en-US" sz="2000" b="1" dirty="0" err="1"/>
              <a:t>Clasificador</a:t>
            </a:r>
            <a:r>
              <a:rPr lang="en-US" sz="2000" b="1" dirty="0"/>
              <a:t> de Bayes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22201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05217-DDED-4D61-9FAE-F4DA108479E7}" type="slidenum">
              <a:rPr lang="es-CO" smtClean="0"/>
              <a:pPr/>
              <a:t>39</a:t>
            </a:fld>
            <a:endParaRPr lang="es-CO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317500" y="1067961"/>
            <a:ext cx="10515600" cy="75791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Se utiliza la regla de </a:t>
            </a:r>
            <a:r>
              <a:rPr lang="es-CO" dirty="0" err="1"/>
              <a:t>Bayes</a:t>
            </a:r>
            <a:r>
              <a:rPr lang="es-CO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4339429" y="3404277"/>
                <a:ext cx="353128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CO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s-CO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s-CO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3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CO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s-CO" sz="3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s-CO" sz="3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CO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s-CO" sz="30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429" y="3404277"/>
                <a:ext cx="353128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cto de flecha 13"/>
          <p:cNvCxnSpPr>
            <a:cxnSpLocks/>
            <a:endCxn id="15" idx="0"/>
          </p:cNvCxnSpPr>
          <p:nvPr/>
        </p:nvCxnSpPr>
        <p:spPr>
          <a:xfrm>
            <a:off x="7663543" y="3911400"/>
            <a:ext cx="2287117" cy="127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8547519" y="5184238"/>
            <a:ext cx="2806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/>
              <a:t>Probabilidad de la clase </a:t>
            </a:r>
            <a:r>
              <a:rPr lang="es-CO" sz="2000" b="1" dirty="0"/>
              <a:t>c</a:t>
            </a:r>
          </a:p>
          <a:p>
            <a:pPr algn="ctr"/>
            <a:r>
              <a:rPr lang="es-CO" sz="2000" dirty="0"/>
              <a:t>(prior)</a:t>
            </a:r>
          </a:p>
        </p:txBody>
      </p:sp>
      <p:cxnSp>
        <p:nvCxnSpPr>
          <p:cNvPr id="32" name="Conector recto de flecha 31"/>
          <p:cNvCxnSpPr>
            <a:cxnSpLocks/>
          </p:cNvCxnSpPr>
          <p:nvPr/>
        </p:nvCxnSpPr>
        <p:spPr>
          <a:xfrm flipV="1">
            <a:off x="6701970" y="2843165"/>
            <a:ext cx="718458" cy="51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897914" y="2245401"/>
            <a:ext cx="4937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/>
              <a:t>Función de densidad de dato </a:t>
            </a:r>
            <a:r>
              <a:rPr lang="es-CO" sz="2000" b="1" dirty="0"/>
              <a:t>x</a:t>
            </a:r>
            <a:r>
              <a:rPr lang="es-CO" sz="2000" dirty="0"/>
              <a:t> dado la clase </a:t>
            </a:r>
            <a:r>
              <a:rPr lang="es-CO" sz="2000" b="1" dirty="0"/>
              <a:t>c</a:t>
            </a:r>
          </a:p>
          <a:p>
            <a:pPr algn="ctr"/>
            <a:endParaRPr lang="es-CO" sz="2000" dirty="0"/>
          </a:p>
        </p:txBody>
      </p:sp>
      <p:cxnSp>
        <p:nvCxnSpPr>
          <p:cNvPr id="34" name="Conector recto de flecha 33"/>
          <p:cNvCxnSpPr>
            <a:cxnSpLocks/>
          </p:cNvCxnSpPr>
          <p:nvPr/>
        </p:nvCxnSpPr>
        <p:spPr>
          <a:xfrm flipH="1">
            <a:off x="3410857" y="3977045"/>
            <a:ext cx="1302657" cy="91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1481162" y="5082162"/>
            <a:ext cx="3859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/>
              <a:t>Probabilidad de clase </a:t>
            </a:r>
            <a:r>
              <a:rPr lang="es-CO" sz="2000" b="1" dirty="0"/>
              <a:t>c</a:t>
            </a:r>
            <a:r>
              <a:rPr lang="es-CO" sz="2000" dirty="0"/>
              <a:t> dado dato </a:t>
            </a:r>
            <a:r>
              <a:rPr lang="es-CO" sz="2000" b="1" dirty="0"/>
              <a:t>x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290BC7C-F88C-4100-9B00-9456BAC6CA6B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 err="1"/>
              <a:t>Clasificador</a:t>
            </a:r>
            <a:r>
              <a:rPr lang="en-US" sz="2200" b="1" dirty="0"/>
              <a:t> de Bayes</a:t>
            </a:r>
          </a:p>
        </p:txBody>
      </p:sp>
    </p:spTree>
    <p:extLst>
      <p:ext uri="{BB962C8B-B14F-4D97-AF65-F5344CB8AC3E}">
        <p14:creationId xmlns:p14="http://schemas.microsoft.com/office/powerpoint/2010/main" val="361527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9EE8075-BD0D-AE9D-2B7A-6089CBD05B1E}"/>
              </a:ext>
            </a:extLst>
          </p:cNvPr>
          <p:cNvSpPr/>
          <p:nvPr/>
        </p:nvSpPr>
        <p:spPr>
          <a:xfrm>
            <a:off x="2638187" y="1594646"/>
            <a:ext cx="1816577" cy="3257756"/>
          </a:xfrm>
          <a:prstGeom prst="round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2" name="47 Conector recto">
            <a:extLst>
              <a:ext uri="{FF2B5EF4-FFF2-40B4-BE49-F238E27FC236}">
                <a16:creationId xmlns:a16="http://schemas.microsoft.com/office/drawing/2014/main" id="{2260E002-D2C3-FB06-1F4D-92EDC0F5C679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8876861" y="4045626"/>
            <a:ext cx="0" cy="7997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65">
            <a:extLst>
              <a:ext uri="{FF2B5EF4-FFF2-40B4-BE49-F238E27FC236}">
                <a16:creationId xmlns:a16="http://schemas.microsoft.com/office/drawing/2014/main" id="{E6942E94-C459-E102-3B5B-7A605CBE19E9}"/>
              </a:ext>
            </a:extLst>
          </p:cNvPr>
          <p:cNvGrpSpPr/>
          <p:nvPr/>
        </p:nvGrpSpPr>
        <p:grpSpPr>
          <a:xfrm>
            <a:off x="354944" y="1955069"/>
            <a:ext cx="8372597" cy="773257"/>
            <a:chOff x="191352" y="1622981"/>
            <a:chExt cx="8372597" cy="773257"/>
          </a:xfrm>
        </p:grpSpPr>
        <p:grpSp>
          <p:nvGrpSpPr>
            <p:cNvPr id="5" name="Group 53">
              <a:extLst>
                <a:ext uri="{FF2B5EF4-FFF2-40B4-BE49-F238E27FC236}">
                  <a16:creationId xmlns:a16="http://schemas.microsoft.com/office/drawing/2014/main" id="{F1049404-CCA9-142A-504C-69CA4C7863F6}"/>
                </a:ext>
              </a:extLst>
            </p:cNvPr>
            <p:cNvGrpSpPr/>
            <p:nvPr/>
          </p:nvGrpSpPr>
          <p:grpSpPr>
            <a:xfrm>
              <a:off x="191352" y="1622981"/>
              <a:ext cx="1526059" cy="773257"/>
              <a:chOff x="1612198" y="4104607"/>
              <a:chExt cx="1526059" cy="773257"/>
            </a:xfrm>
          </p:grpSpPr>
          <p:sp>
            <p:nvSpPr>
              <p:cNvPr id="15" name="Rectangle 54">
                <a:extLst>
                  <a:ext uri="{FF2B5EF4-FFF2-40B4-BE49-F238E27FC236}">
                    <a16:creationId xmlns:a16="http://schemas.microsoft.com/office/drawing/2014/main" id="{22B12318-1335-8178-076C-886CF911E028}"/>
                  </a:ext>
                </a:extLst>
              </p:cNvPr>
              <p:cNvSpPr/>
              <p:nvPr/>
            </p:nvSpPr>
            <p:spPr>
              <a:xfrm>
                <a:off x="1612198" y="4323866"/>
                <a:ext cx="1503821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Análisis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estadístico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propuesto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por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Thomas Bayes</a:t>
                </a:r>
              </a:p>
            </p:txBody>
          </p:sp>
          <p:sp>
            <p:nvSpPr>
              <p:cNvPr id="16" name="Rectangle 55">
                <a:extLst>
                  <a:ext uri="{FF2B5EF4-FFF2-40B4-BE49-F238E27FC236}">
                    <a16:creationId xmlns:a16="http://schemas.microsoft.com/office/drawing/2014/main" id="{B623D421-92CB-FB7A-84CF-2965A7813DDA}"/>
                  </a:ext>
                </a:extLst>
              </p:cNvPr>
              <p:cNvSpPr/>
              <p:nvPr/>
            </p:nvSpPr>
            <p:spPr>
              <a:xfrm>
                <a:off x="1612198" y="4104607"/>
                <a:ext cx="15260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err="1"/>
                  <a:t>Teorema</a:t>
                </a:r>
                <a:r>
                  <a:rPr lang="en-US" sz="1400" b="1" dirty="0"/>
                  <a:t> de Bayes</a:t>
                </a:r>
              </a:p>
            </p:txBody>
          </p:sp>
        </p:grpSp>
        <p:grpSp>
          <p:nvGrpSpPr>
            <p:cNvPr id="6" name="Group 56">
              <a:extLst>
                <a:ext uri="{FF2B5EF4-FFF2-40B4-BE49-F238E27FC236}">
                  <a16:creationId xmlns:a16="http://schemas.microsoft.com/office/drawing/2014/main" id="{75D5BBAD-9D87-EF5A-A865-3A8F8C6F9F2C}"/>
                </a:ext>
              </a:extLst>
            </p:cNvPr>
            <p:cNvGrpSpPr/>
            <p:nvPr/>
          </p:nvGrpSpPr>
          <p:grpSpPr>
            <a:xfrm>
              <a:off x="2752288" y="1629725"/>
              <a:ext cx="1503823" cy="581847"/>
              <a:chOff x="2015078" y="4111351"/>
              <a:chExt cx="1503823" cy="581847"/>
            </a:xfrm>
          </p:grpSpPr>
          <p:sp>
            <p:nvSpPr>
              <p:cNvPr id="13" name="Rectangle 57">
                <a:extLst>
                  <a:ext uri="{FF2B5EF4-FFF2-40B4-BE49-F238E27FC236}">
                    <a16:creationId xmlns:a16="http://schemas.microsoft.com/office/drawing/2014/main" id="{C1F9A71A-EB9D-E9D7-BEBD-09A0787AE370}"/>
                  </a:ext>
                </a:extLst>
              </p:cNvPr>
              <p:cNvSpPr/>
              <p:nvPr/>
            </p:nvSpPr>
            <p:spPr>
              <a:xfrm>
                <a:off x="2015080" y="4323866"/>
                <a:ext cx="15038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McCullogh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y Pitts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proponen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el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modelo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del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perceptrón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" name="Rectangle 58">
                <a:extLst>
                  <a:ext uri="{FF2B5EF4-FFF2-40B4-BE49-F238E27FC236}">
                    <a16:creationId xmlns:a16="http://schemas.microsoft.com/office/drawing/2014/main" id="{3028A038-924D-84C5-1EF9-5457B79504D9}"/>
                  </a:ext>
                </a:extLst>
              </p:cNvPr>
              <p:cNvSpPr/>
              <p:nvPr/>
            </p:nvSpPr>
            <p:spPr>
              <a:xfrm>
                <a:off x="2015078" y="4111351"/>
                <a:ext cx="10066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err="1"/>
                  <a:t>Perceptrón</a:t>
                </a:r>
                <a:endParaRPr lang="en-US" sz="1400" b="1" dirty="0"/>
              </a:p>
            </p:txBody>
          </p:sp>
        </p:grpSp>
        <p:grpSp>
          <p:nvGrpSpPr>
            <p:cNvPr id="7" name="Group 59">
              <a:extLst>
                <a:ext uri="{FF2B5EF4-FFF2-40B4-BE49-F238E27FC236}">
                  <a16:creationId xmlns:a16="http://schemas.microsoft.com/office/drawing/2014/main" id="{38F1E375-655D-AB9C-067C-1CABA2A66662}"/>
                </a:ext>
              </a:extLst>
            </p:cNvPr>
            <p:cNvGrpSpPr/>
            <p:nvPr/>
          </p:nvGrpSpPr>
          <p:grpSpPr>
            <a:xfrm>
              <a:off x="4902488" y="1629725"/>
              <a:ext cx="1503823" cy="720346"/>
              <a:chOff x="2015078" y="4111351"/>
              <a:chExt cx="1503823" cy="720346"/>
            </a:xfrm>
          </p:grpSpPr>
          <p:sp>
            <p:nvSpPr>
              <p:cNvPr id="11" name="Rectangle 60">
                <a:extLst>
                  <a:ext uri="{FF2B5EF4-FFF2-40B4-BE49-F238E27FC236}">
                    <a16:creationId xmlns:a16="http://schemas.microsoft.com/office/drawing/2014/main" id="{DFBB5ADA-7EAE-634E-F31E-767688E608B0}"/>
                  </a:ext>
                </a:extLst>
              </p:cNvPr>
              <p:cNvSpPr/>
              <p:nvPr/>
            </p:nvSpPr>
            <p:spPr>
              <a:xfrm>
                <a:off x="2015080" y="4323866"/>
                <a:ext cx="1503821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Vapnik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and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Chervonenkis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inventan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la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máquina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soporte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vectorial</a:t>
                </a:r>
              </a:p>
            </p:txBody>
          </p:sp>
          <p:sp>
            <p:nvSpPr>
              <p:cNvPr id="12" name="Rectangle 61">
                <a:extLst>
                  <a:ext uri="{FF2B5EF4-FFF2-40B4-BE49-F238E27FC236}">
                    <a16:creationId xmlns:a16="http://schemas.microsoft.com/office/drawing/2014/main" id="{9576C2C7-0504-1735-741C-4F7917701D8B}"/>
                  </a:ext>
                </a:extLst>
              </p:cNvPr>
              <p:cNvSpPr/>
              <p:nvPr/>
            </p:nvSpPr>
            <p:spPr>
              <a:xfrm>
                <a:off x="2015078" y="4111351"/>
                <a:ext cx="5306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SVM</a:t>
                </a:r>
              </a:p>
            </p:txBody>
          </p:sp>
        </p:grpSp>
        <p:grpSp>
          <p:nvGrpSpPr>
            <p:cNvPr id="8" name="Group 62">
              <a:extLst>
                <a:ext uri="{FF2B5EF4-FFF2-40B4-BE49-F238E27FC236}">
                  <a16:creationId xmlns:a16="http://schemas.microsoft.com/office/drawing/2014/main" id="{21A61BF7-85AC-0116-048A-4024829534DF}"/>
                </a:ext>
              </a:extLst>
            </p:cNvPr>
            <p:cNvGrpSpPr/>
            <p:nvPr/>
          </p:nvGrpSpPr>
          <p:grpSpPr>
            <a:xfrm>
              <a:off x="7060126" y="1629725"/>
              <a:ext cx="1503823" cy="766513"/>
              <a:chOff x="2015078" y="4111351"/>
              <a:chExt cx="1503823" cy="766513"/>
            </a:xfrm>
          </p:grpSpPr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36F51F22-8C9D-6016-7950-9B6388221F44}"/>
                  </a:ext>
                </a:extLst>
              </p:cNvPr>
              <p:cNvSpPr/>
              <p:nvPr/>
            </p:nvSpPr>
            <p:spPr>
              <a:xfrm>
                <a:off x="2015080" y="4323866"/>
                <a:ext cx="1503821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Boser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Isabelle Guyon y 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Vapnik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proponen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el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truco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del kernel para SVMs</a:t>
                </a:r>
              </a:p>
            </p:txBody>
          </p:sp>
          <p:sp>
            <p:nvSpPr>
              <p:cNvPr id="10" name="Rectangle 64">
                <a:extLst>
                  <a:ext uri="{FF2B5EF4-FFF2-40B4-BE49-F238E27FC236}">
                    <a16:creationId xmlns:a16="http://schemas.microsoft.com/office/drawing/2014/main" id="{6B823C21-5DD7-60C5-83D0-420AB528473D}"/>
                  </a:ext>
                </a:extLst>
              </p:cNvPr>
              <p:cNvSpPr/>
              <p:nvPr/>
            </p:nvSpPr>
            <p:spPr>
              <a:xfrm>
                <a:off x="2015078" y="4111351"/>
                <a:ext cx="13718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err="1"/>
                  <a:t>Truco</a:t>
                </a:r>
                <a:r>
                  <a:rPr lang="en-US" sz="1400" b="1" dirty="0"/>
                  <a:t> del kernel</a:t>
                </a:r>
              </a:p>
            </p:txBody>
          </p:sp>
        </p:grpSp>
      </p:grpSp>
      <p:grpSp>
        <p:nvGrpSpPr>
          <p:cNvPr id="17" name="Group 66">
            <a:extLst>
              <a:ext uri="{FF2B5EF4-FFF2-40B4-BE49-F238E27FC236}">
                <a16:creationId xmlns:a16="http://schemas.microsoft.com/office/drawing/2014/main" id="{11E97D5C-9A0D-5FDC-C768-494D3E7C0D4E}"/>
              </a:ext>
            </a:extLst>
          </p:cNvPr>
          <p:cNvGrpSpPr/>
          <p:nvPr/>
        </p:nvGrpSpPr>
        <p:grpSpPr>
          <a:xfrm>
            <a:off x="1872702" y="5121043"/>
            <a:ext cx="5973704" cy="1292297"/>
            <a:chOff x="594232" y="1629725"/>
            <a:chExt cx="5973704" cy="1292297"/>
          </a:xfrm>
        </p:grpSpPr>
        <p:grpSp>
          <p:nvGrpSpPr>
            <p:cNvPr id="18" name="Group 67">
              <a:extLst>
                <a:ext uri="{FF2B5EF4-FFF2-40B4-BE49-F238E27FC236}">
                  <a16:creationId xmlns:a16="http://schemas.microsoft.com/office/drawing/2014/main" id="{C10A69CE-0361-5B10-31A5-D88D988972BE}"/>
                </a:ext>
              </a:extLst>
            </p:cNvPr>
            <p:cNvGrpSpPr/>
            <p:nvPr/>
          </p:nvGrpSpPr>
          <p:grpSpPr>
            <a:xfrm>
              <a:off x="594232" y="1629725"/>
              <a:ext cx="1668405" cy="920401"/>
              <a:chOff x="2015078" y="4111351"/>
              <a:chExt cx="1668405" cy="920401"/>
            </a:xfrm>
          </p:grpSpPr>
          <p:sp>
            <p:nvSpPr>
              <p:cNvPr id="25" name="Rectangle 77">
                <a:extLst>
                  <a:ext uri="{FF2B5EF4-FFF2-40B4-BE49-F238E27FC236}">
                    <a16:creationId xmlns:a16="http://schemas.microsoft.com/office/drawing/2014/main" id="{D4438047-5AEA-EDB5-240F-45D1EF89FFDD}"/>
                  </a:ext>
                </a:extLst>
              </p:cNvPr>
              <p:cNvSpPr/>
              <p:nvPr/>
            </p:nvSpPr>
            <p:spPr>
              <a:xfrm>
                <a:off x="2015080" y="4323866"/>
                <a:ext cx="150382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Ronald Fisher propone un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discriminante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lineal con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aplicaciones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eugenesia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" name="Rectangle 78">
                <a:extLst>
                  <a:ext uri="{FF2B5EF4-FFF2-40B4-BE49-F238E27FC236}">
                    <a16:creationId xmlns:a16="http://schemas.microsoft.com/office/drawing/2014/main" id="{36BF6292-5578-4B41-F8F6-A28901A0DCC8}"/>
                  </a:ext>
                </a:extLst>
              </p:cNvPr>
              <p:cNvSpPr/>
              <p:nvPr/>
            </p:nvSpPr>
            <p:spPr>
              <a:xfrm>
                <a:off x="2015078" y="4111351"/>
                <a:ext cx="16684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err="1"/>
                  <a:t>Discriminante</a:t>
                </a:r>
                <a:r>
                  <a:rPr lang="en-US" sz="1400" b="1" dirty="0"/>
                  <a:t> lineal</a:t>
                </a:r>
              </a:p>
            </p:txBody>
          </p:sp>
        </p:grpSp>
        <p:grpSp>
          <p:nvGrpSpPr>
            <p:cNvPr id="19" name="Group 68">
              <a:extLst>
                <a:ext uri="{FF2B5EF4-FFF2-40B4-BE49-F238E27FC236}">
                  <a16:creationId xmlns:a16="http://schemas.microsoft.com/office/drawing/2014/main" id="{E43D8659-3C8D-65B1-33B4-ACF6AF6DD943}"/>
                </a:ext>
              </a:extLst>
            </p:cNvPr>
            <p:cNvGrpSpPr/>
            <p:nvPr/>
          </p:nvGrpSpPr>
          <p:grpSpPr>
            <a:xfrm>
              <a:off x="2752288" y="1629725"/>
              <a:ext cx="1570045" cy="766513"/>
              <a:chOff x="2015078" y="4111351"/>
              <a:chExt cx="1570045" cy="766513"/>
            </a:xfrm>
          </p:grpSpPr>
          <p:sp>
            <p:nvSpPr>
              <p:cNvPr id="23" name="Rectangle 75">
                <a:extLst>
                  <a:ext uri="{FF2B5EF4-FFF2-40B4-BE49-F238E27FC236}">
                    <a16:creationId xmlns:a16="http://schemas.microsoft.com/office/drawing/2014/main" id="{3B6AB508-52C3-C82B-991A-091C12CAFC71}"/>
                  </a:ext>
                </a:extLst>
              </p:cNvPr>
              <p:cNvSpPr/>
              <p:nvPr/>
            </p:nvSpPr>
            <p:spPr>
              <a:xfrm>
                <a:off x="2015080" y="4323866"/>
                <a:ext cx="1503821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Berkson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y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después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Cox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proponen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el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modelo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regresión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logística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Rectangle 76">
                <a:extLst>
                  <a:ext uri="{FF2B5EF4-FFF2-40B4-BE49-F238E27FC236}">
                    <a16:creationId xmlns:a16="http://schemas.microsoft.com/office/drawing/2014/main" id="{4BBFCCF0-D956-AAD0-AF79-F64971038FF1}"/>
                  </a:ext>
                </a:extLst>
              </p:cNvPr>
              <p:cNvSpPr/>
              <p:nvPr/>
            </p:nvSpPr>
            <p:spPr>
              <a:xfrm>
                <a:off x="2015078" y="4111351"/>
                <a:ext cx="15700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err="1"/>
                  <a:t>Regresión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logística</a:t>
                </a:r>
                <a:endParaRPr lang="en-US" sz="1400" b="1" dirty="0"/>
              </a:p>
            </p:txBody>
          </p:sp>
        </p:grpSp>
        <p:grpSp>
          <p:nvGrpSpPr>
            <p:cNvPr id="20" name="Group 69">
              <a:extLst>
                <a:ext uri="{FF2B5EF4-FFF2-40B4-BE49-F238E27FC236}">
                  <a16:creationId xmlns:a16="http://schemas.microsoft.com/office/drawing/2014/main" id="{75762352-424A-92E3-7AAB-978526381B49}"/>
                </a:ext>
              </a:extLst>
            </p:cNvPr>
            <p:cNvGrpSpPr/>
            <p:nvPr/>
          </p:nvGrpSpPr>
          <p:grpSpPr>
            <a:xfrm>
              <a:off x="4902488" y="1629726"/>
              <a:ext cx="1665448" cy="1292296"/>
              <a:chOff x="2015078" y="4111352"/>
              <a:chExt cx="1665448" cy="1292296"/>
            </a:xfrm>
          </p:grpSpPr>
          <p:sp>
            <p:nvSpPr>
              <p:cNvPr id="21" name="Rectangle 73">
                <a:extLst>
                  <a:ext uri="{FF2B5EF4-FFF2-40B4-BE49-F238E27FC236}">
                    <a16:creationId xmlns:a16="http://schemas.microsoft.com/office/drawing/2014/main" id="{A2A02739-8A13-D06B-56E3-288123D6B0F5}"/>
                  </a:ext>
                </a:extLst>
              </p:cNvPr>
              <p:cNvSpPr/>
              <p:nvPr/>
            </p:nvSpPr>
            <p:spPr>
              <a:xfrm>
                <a:off x="2022936" y="4480318"/>
                <a:ext cx="150382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Quilan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propone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el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ID3 y C4,5</a:t>
                </a:r>
              </a:p>
              <a:p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 Hinton,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Rumelhart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y Williams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proponen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el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algoritmo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backpropagation</a:t>
                </a:r>
              </a:p>
            </p:txBody>
          </p:sp>
          <p:sp>
            <p:nvSpPr>
              <p:cNvPr id="22" name="Rectangle 74">
                <a:extLst>
                  <a:ext uri="{FF2B5EF4-FFF2-40B4-BE49-F238E27FC236}">
                    <a16:creationId xmlns:a16="http://schemas.microsoft.com/office/drawing/2014/main" id="{1A29B612-2391-B71F-3888-9214FE5E8AEE}"/>
                  </a:ext>
                </a:extLst>
              </p:cNvPr>
              <p:cNvSpPr/>
              <p:nvPr/>
            </p:nvSpPr>
            <p:spPr>
              <a:xfrm>
                <a:off x="2015078" y="4111352"/>
                <a:ext cx="166544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 err="1"/>
                  <a:t>Árboles</a:t>
                </a:r>
                <a:r>
                  <a:rPr lang="en-US" sz="1100" b="1" dirty="0"/>
                  <a:t> de decision y perceptron </a:t>
                </a:r>
                <a:r>
                  <a:rPr lang="en-US" sz="1100" b="1" dirty="0" err="1"/>
                  <a:t>multicapa</a:t>
                </a:r>
                <a:endParaRPr lang="en-US" sz="1100" b="1" dirty="0"/>
              </a:p>
            </p:txBody>
          </p:sp>
        </p:grpSp>
      </p:grpSp>
      <p:grpSp>
        <p:nvGrpSpPr>
          <p:cNvPr id="27" name="Group 88">
            <a:extLst>
              <a:ext uri="{FF2B5EF4-FFF2-40B4-BE49-F238E27FC236}">
                <a16:creationId xmlns:a16="http://schemas.microsoft.com/office/drawing/2014/main" id="{8578B5D5-C10A-D7F2-23D1-C9FB01009BBB}"/>
              </a:ext>
            </a:extLst>
          </p:cNvPr>
          <p:cNvGrpSpPr/>
          <p:nvPr/>
        </p:nvGrpSpPr>
        <p:grpSpPr>
          <a:xfrm>
            <a:off x="297733" y="3095137"/>
            <a:ext cx="11544169" cy="1799840"/>
            <a:chOff x="257513" y="2853126"/>
            <a:chExt cx="11544169" cy="1799840"/>
          </a:xfrm>
        </p:grpSpPr>
        <p:grpSp>
          <p:nvGrpSpPr>
            <p:cNvPr id="28" name="1 Grupo">
              <a:extLst>
                <a:ext uri="{FF2B5EF4-FFF2-40B4-BE49-F238E27FC236}">
                  <a16:creationId xmlns:a16="http://schemas.microsoft.com/office/drawing/2014/main" id="{998DEB1D-8AC2-AC9E-1108-C88309E8A579}"/>
                </a:ext>
              </a:extLst>
            </p:cNvPr>
            <p:cNvGrpSpPr/>
            <p:nvPr/>
          </p:nvGrpSpPr>
          <p:grpSpPr>
            <a:xfrm>
              <a:off x="257513" y="3704665"/>
              <a:ext cx="11544169" cy="85149"/>
              <a:chOff x="467544" y="2597889"/>
              <a:chExt cx="10982123" cy="81000"/>
            </a:xfrm>
          </p:grpSpPr>
          <p:cxnSp>
            <p:nvCxnSpPr>
              <p:cNvPr id="57" name="18 Conector recto">
                <a:extLst>
                  <a:ext uri="{FF2B5EF4-FFF2-40B4-BE49-F238E27FC236}">
                    <a16:creationId xmlns:a16="http://schemas.microsoft.com/office/drawing/2014/main" id="{1E77A27A-7BE1-FFD4-A9EF-1E24FB00C6D1}"/>
                  </a:ext>
                </a:extLst>
              </p:cNvPr>
              <p:cNvCxnSpPr>
                <a:cxnSpLocks/>
                <a:stCxn id="59" idx="6"/>
                <a:endCxn id="89" idx="2"/>
              </p:cNvCxnSpPr>
              <p:nvPr/>
            </p:nvCxnSpPr>
            <p:spPr>
              <a:xfrm>
                <a:off x="548555" y="2638389"/>
                <a:ext cx="1090111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23 Elipse">
                <a:extLst>
                  <a:ext uri="{FF2B5EF4-FFF2-40B4-BE49-F238E27FC236}">
                    <a16:creationId xmlns:a16="http://schemas.microsoft.com/office/drawing/2014/main" id="{FACAB75D-7B19-05F9-B3DF-AD848F993CEC}"/>
                  </a:ext>
                </a:extLst>
              </p:cNvPr>
              <p:cNvSpPr/>
              <p:nvPr/>
            </p:nvSpPr>
            <p:spPr>
              <a:xfrm>
                <a:off x="8595394" y="2597889"/>
                <a:ext cx="81011" cy="81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200">
                  <a:solidFill>
                    <a:schemeClr val="tx1"/>
                  </a:solidFill>
                  <a:latin typeface="Trebuchet MS" panose="020B0603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9" name="24 Elipse">
                <a:extLst>
                  <a:ext uri="{FF2B5EF4-FFF2-40B4-BE49-F238E27FC236}">
                    <a16:creationId xmlns:a16="http://schemas.microsoft.com/office/drawing/2014/main" id="{2490792C-8161-CE96-6F5E-398734BB7A1F}"/>
                  </a:ext>
                </a:extLst>
              </p:cNvPr>
              <p:cNvSpPr/>
              <p:nvPr/>
            </p:nvSpPr>
            <p:spPr>
              <a:xfrm>
                <a:off x="467544" y="2597889"/>
                <a:ext cx="81011" cy="81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200">
                  <a:solidFill>
                    <a:schemeClr val="tx1"/>
                  </a:solidFill>
                  <a:latin typeface="Trebuchet MS" panose="020B0603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9" name="2 Grupo">
              <a:extLst>
                <a:ext uri="{FF2B5EF4-FFF2-40B4-BE49-F238E27FC236}">
                  <a16:creationId xmlns:a16="http://schemas.microsoft.com/office/drawing/2014/main" id="{844F49A5-7050-EC55-5538-A0D6C0555BE6}"/>
                </a:ext>
              </a:extLst>
            </p:cNvPr>
            <p:cNvGrpSpPr/>
            <p:nvPr/>
          </p:nvGrpSpPr>
          <p:grpSpPr>
            <a:xfrm>
              <a:off x="759345" y="2853126"/>
              <a:ext cx="141927" cy="965113"/>
              <a:chOff x="944950" y="1787812"/>
              <a:chExt cx="135019" cy="918087"/>
            </a:xfrm>
          </p:grpSpPr>
          <p:sp>
            <p:nvSpPr>
              <p:cNvPr id="54" name="25 Elipse">
                <a:extLst>
                  <a:ext uri="{FF2B5EF4-FFF2-40B4-BE49-F238E27FC236}">
                    <a16:creationId xmlns:a16="http://schemas.microsoft.com/office/drawing/2014/main" id="{972D932D-67F1-3DCD-5B23-CB50E418C794}"/>
                  </a:ext>
                </a:extLst>
              </p:cNvPr>
              <p:cNvSpPr/>
              <p:nvPr/>
            </p:nvSpPr>
            <p:spPr>
              <a:xfrm>
                <a:off x="944950" y="2570899"/>
                <a:ext cx="135019" cy="135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55" name="40 Conector recto">
                <a:extLst>
                  <a:ext uri="{FF2B5EF4-FFF2-40B4-BE49-F238E27FC236}">
                    <a16:creationId xmlns:a16="http://schemas.microsoft.com/office/drawing/2014/main" id="{D111F6CF-A00E-625F-20B2-CC48824355C2}"/>
                  </a:ext>
                </a:extLst>
              </p:cNvPr>
              <p:cNvCxnSpPr/>
              <p:nvPr/>
            </p:nvCxnSpPr>
            <p:spPr>
              <a:xfrm flipV="1">
                <a:off x="1011858" y="1857792"/>
                <a:ext cx="5547" cy="71310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41 Elipse">
                <a:extLst>
                  <a:ext uri="{FF2B5EF4-FFF2-40B4-BE49-F238E27FC236}">
                    <a16:creationId xmlns:a16="http://schemas.microsoft.com/office/drawing/2014/main" id="{708271D9-1395-8DA5-EED5-0B0F8B913D8D}"/>
                  </a:ext>
                </a:extLst>
              </p:cNvPr>
              <p:cNvSpPr/>
              <p:nvPr/>
            </p:nvSpPr>
            <p:spPr>
              <a:xfrm>
                <a:off x="976618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0" name="4 Grupo">
              <a:extLst>
                <a:ext uri="{FF2B5EF4-FFF2-40B4-BE49-F238E27FC236}">
                  <a16:creationId xmlns:a16="http://schemas.microsoft.com/office/drawing/2014/main" id="{9B31FCFB-F5E0-F148-8460-C04DC4ABE62D}"/>
                </a:ext>
              </a:extLst>
            </p:cNvPr>
            <p:cNvGrpSpPr/>
            <p:nvPr/>
          </p:nvGrpSpPr>
          <p:grpSpPr>
            <a:xfrm>
              <a:off x="2350880" y="3676281"/>
              <a:ext cx="141927" cy="976685"/>
              <a:chOff x="2459025" y="2570898"/>
              <a:chExt cx="135019" cy="929095"/>
            </a:xfrm>
          </p:grpSpPr>
          <p:sp>
            <p:nvSpPr>
              <p:cNvPr id="51" name="26 Elipse">
                <a:extLst>
                  <a:ext uri="{FF2B5EF4-FFF2-40B4-BE49-F238E27FC236}">
                    <a16:creationId xmlns:a16="http://schemas.microsoft.com/office/drawing/2014/main" id="{BBB8FED9-CA03-E904-D196-DD067A192C6E}"/>
                  </a:ext>
                </a:extLst>
              </p:cNvPr>
              <p:cNvSpPr/>
              <p:nvPr/>
            </p:nvSpPr>
            <p:spPr>
              <a:xfrm>
                <a:off x="2459025" y="2570898"/>
                <a:ext cx="135019" cy="13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52" name="42 Conector recto">
                <a:extLst>
                  <a:ext uri="{FF2B5EF4-FFF2-40B4-BE49-F238E27FC236}">
                    <a16:creationId xmlns:a16="http://schemas.microsoft.com/office/drawing/2014/main" id="{A7CFBA95-1FE9-EEEF-2FDE-E4AF7BB38ACD}"/>
                  </a:ext>
                </a:extLst>
              </p:cNvPr>
              <p:cNvCxnSpPr/>
              <p:nvPr/>
            </p:nvCxnSpPr>
            <p:spPr>
              <a:xfrm flipV="1">
                <a:off x="2518306" y="2705899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48 Elipse">
                <a:extLst>
                  <a:ext uri="{FF2B5EF4-FFF2-40B4-BE49-F238E27FC236}">
                    <a16:creationId xmlns:a16="http://schemas.microsoft.com/office/drawing/2014/main" id="{C5BBC42F-69EC-103D-968E-D9CA16723E7A}"/>
                  </a:ext>
                </a:extLst>
              </p:cNvPr>
              <p:cNvSpPr/>
              <p:nvPr/>
            </p:nvSpPr>
            <p:spPr>
              <a:xfrm>
                <a:off x="2478571" y="3418993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1" name="6 Grupo">
              <a:extLst>
                <a:ext uri="{FF2B5EF4-FFF2-40B4-BE49-F238E27FC236}">
                  <a16:creationId xmlns:a16="http://schemas.microsoft.com/office/drawing/2014/main" id="{8E9D0C35-BEC7-CC1F-B07D-BB0A3994C951}"/>
                </a:ext>
              </a:extLst>
            </p:cNvPr>
            <p:cNvGrpSpPr/>
            <p:nvPr/>
          </p:nvGrpSpPr>
          <p:grpSpPr>
            <a:xfrm>
              <a:off x="3425951" y="2853126"/>
              <a:ext cx="141927" cy="965113"/>
              <a:chOff x="3481768" y="1787812"/>
              <a:chExt cx="135019" cy="918087"/>
            </a:xfrm>
          </p:grpSpPr>
          <p:sp>
            <p:nvSpPr>
              <p:cNvPr id="48" name="27 Elipse">
                <a:extLst>
                  <a:ext uri="{FF2B5EF4-FFF2-40B4-BE49-F238E27FC236}">
                    <a16:creationId xmlns:a16="http://schemas.microsoft.com/office/drawing/2014/main" id="{C9F5C389-61FF-845D-9261-407A787160C3}"/>
                  </a:ext>
                </a:extLst>
              </p:cNvPr>
              <p:cNvSpPr/>
              <p:nvPr/>
            </p:nvSpPr>
            <p:spPr>
              <a:xfrm>
                <a:off x="3481768" y="2570899"/>
                <a:ext cx="135019" cy="135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49" name="43 Conector recto">
                <a:extLst>
                  <a:ext uri="{FF2B5EF4-FFF2-40B4-BE49-F238E27FC236}">
                    <a16:creationId xmlns:a16="http://schemas.microsoft.com/office/drawing/2014/main" id="{86350F99-7669-DB09-B3D7-9E579943DF8A}"/>
                  </a:ext>
                </a:extLst>
              </p:cNvPr>
              <p:cNvCxnSpPr/>
              <p:nvPr/>
            </p:nvCxnSpPr>
            <p:spPr>
              <a:xfrm flipV="1">
                <a:off x="3550652" y="1859059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49 Elipse">
                <a:extLst>
                  <a:ext uri="{FF2B5EF4-FFF2-40B4-BE49-F238E27FC236}">
                    <a16:creationId xmlns:a16="http://schemas.microsoft.com/office/drawing/2014/main" id="{EB1189F4-0076-BD79-849A-ED6B98D4D491}"/>
                  </a:ext>
                </a:extLst>
              </p:cNvPr>
              <p:cNvSpPr/>
              <p:nvPr/>
            </p:nvSpPr>
            <p:spPr>
              <a:xfrm>
                <a:off x="3516475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2" name="7 Grupo">
              <a:extLst>
                <a:ext uri="{FF2B5EF4-FFF2-40B4-BE49-F238E27FC236}">
                  <a16:creationId xmlns:a16="http://schemas.microsoft.com/office/drawing/2014/main" id="{75652D99-CD5C-290E-79E0-A9E9D1A60977}"/>
                </a:ext>
              </a:extLst>
            </p:cNvPr>
            <p:cNvGrpSpPr/>
            <p:nvPr/>
          </p:nvGrpSpPr>
          <p:grpSpPr>
            <a:xfrm>
              <a:off x="4501023" y="3676280"/>
              <a:ext cx="141927" cy="976686"/>
              <a:chOff x="4504512" y="2570897"/>
              <a:chExt cx="135019" cy="929096"/>
            </a:xfrm>
          </p:grpSpPr>
          <p:sp>
            <p:nvSpPr>
              <p:cNvPr id="45" name="36 Elipse">
                <a:extLst>
                  <a:ext uri="{FF2B5EF4-FFF2-40B4-BE49-F238E27FC236}">
                    <a16:creationId xmlns:a16="http://schemas.microsoft.com/office/drawing/2014/main" id="{95996945-9C11-655D-9302-325B6D9CEFFC}"/>
                  </a:ext>
                </a:extLst>
              </p:cNvPr>
              <p:cNvSpPr/>
              <p:nvPr/>
            </p:nvSpPr>
            <p:spPr>
              <a:xfrm>
                <a:off x="4504512" y="2570897"/>
                <a:ext cx="135019" cy="135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46" name="44 Conector recto">
                <a:extLst>
                  <a:ext uri="{FF2B5EF4-FFF2-40B4-BE49-F238E27FC236}">
                    <a16:creationId xmlns:a16="http://schemas.microsoft.com/office/drawing/2014/main" id="{FC408EC9-9B3D-2DF3-B78C-C9F46E1C50FC}"/>
                  </a:ext>
                </a:extLst>
              </p:cNvPr>
              <p:cNvCxnSpPr/>
              <p:nvPr/>
            </p:nvCxnSpPr>
            <p:spPr>
              <a:xfrm flipV="1">
                <a:off x="4571662" y="2699129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50 Elipse">
                <a:extLst>
                  <a:ext uri="{FF2B5EF4-FFF2-40B4-BE49-F238E27FC236}">
                    <a16:creationId xmlns:a16="http://schemas.microsoft.com/office/drawing/2014/main" id="{9FE909D8-4FCF-2CBF-A020-2B43A3A6D329}"/>
                  </a:ext>
                </a:extLst>
              </p:cNvPr>
              <p:cNvSpPr/>
              <p:nvPr/>
            </p:nvSpPr>
            <p:spPr>
              <a:xfrm>
                <a:off x="4533907" y="3418993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3" name="8 Grupo">
              <a:extLst>
                <a:ext uri="{FF2B5EF4-FFF2-40B4-BE49-F238E27FC236}">
                  <a16:creationId xmlns:a16="http://schemas.microsoft.com/office/drawing/2014/main" id="{E6D4BD74-ABB2-2D91-4488-3D1F3EF689EE}"/>
                </a:ext>
              </a:extLst>
            </p:cNvPr>
            <p:cNvGrpSpPr/>
            <p:nvPr/>
          </p:nvGrpSpPr>
          <p:grpSpPr>
            <a:xfrm>
              <a:off x="5576094" y="2853127"/>
              <a:ext cx="141927" cy="965112"/>
              <a:chOff x="5527256" y="1787812"/>
              <a:chExt cx="135019" cy="918086"/>
            </a:xfrm>
          </p:grpSpPr>
          <p:sp>
            <p:nvSpPr>
              <p:cNvPr id="42" name="37 Elipse">
                <a:extLst>
                  <a:ext uri="{FF2B5EF4-FFF2-40B4-BE49-F238E27FC236}">
                    <a16:creationId xmlns:a16="http://schemas.microsoft.com/office/drawing/2014/main" id="{54B225C5-9A87-BD97-E8DF-C8CD3C606557}"/>
                  </a:ext>
                </a:extLst>
              </p:cNvPr>
              <p:cNvSpPr/>
              <p:nvPr/>
            </p:nvSpPr>
            <p:spPr>
              <a:xfrm>
                <a:off x="5527256" y="2570898"/>
                <a:ext cx="135019" cy="135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43" name="45 Conector recto">
                <a:extLst>
                  <a:ext uri="{FF2B5EF4-FFF2-40B4-BE49-F238E27FC236}">
                    <a16:creationId xmlns:a16="http://schemas.microsoft.com/office/drawing/2014/main" id="{EB16E823-A9ED-2D47-21B7-C1896F6E44B6}"/>
                  </a:ext>
                </a:extLst>
              </p:cNvPr>
              <p:cNvCxnSpPr/>
              <p:nvPr/>
            </p:nvCxnSpPr>
            <p:spPr>
              <a:xfrm flipV="1">
                <a:off x="5587033" y="1858765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51 Elipse">
                <a:extLst>
                  <a:ext uri="{FF2B5EF4-FFF2-40B4-BE49-F238E27FC236}">
                    <a16:creationId xmlns:a16="http://schemas.microsoft.com/office/drawing/2014/main" id="{B23F3311-7795-C832-F54E-B4D19369E628}"/>
                  </a:ext>
                </a:extLst>
              </p:cNvPr>
              <p:cNvSpPr/>
              <p:nvPr/>
            </p:nvSpPr>
            <p:spPr>
              <a:xfrm>
                <a:off x="5562802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4" name="9 Grupo">
              <a:extLst>
                <a:ext uri="{FF2B5EF4-FFF2-40B4-BE49-F238E27FC236}">
                  <a16:creationId xmlns:a16="http://schemas.microsoft.com/office/drawing/2014/main" id="{37BFF3DD-EBEF-11B0-B7FC-3DEE997571E4}"/>
                </a:ext>
              </a:extLst>
            </p:cNvPr>
            <p:cNvGrpSpPr/>
            <p:nvPr/>
          </p:nvGrpSpPr>
          <p:grpSpPr>
            <a:xfrm>
              <a:off x="6651167" y="3676281"/>
              <a:ext cx="141927" cy="965064"/>
              <a:chOff x="6550000" y="2570894"/>
              <a:chExt cx="135019" cy="918039"/>
            </a:xfrm>
          </p:grpSpPr>
          <p:sp>
            <p:nvSpPr>
              <p:cNvPr id="39" name="38 Elipse">
                <a:extLst>
                  <a:ext uri="{FF2B5EF4-FFF2-40B4-BE49-F238E27FC236}">
                    <a16:creationId xmlns:a16="http://schemas.microsoft.com/office/drawing/2014/main" id="{D0498C4D-3509-CFD2-FC92-991791F98855}"/>
                  </a:ext>
                </a:extLst>
              </p:cNvPr>
              <p:cNvSpPr/>
              <p:nvPr/>
            </p:nvSpPr>
            <p:spPr>
              <a:xfrm>
                <a:off x="6550000" y="2570894"/>
                <a:ext cx="135019" cy="135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40" name="46 Conector recto">
                <a:extLst>
                  <a:ext uri="{FF2B5EF4-FFF2-40B4-BE49-F238E27FC236}">
                    <a16:creationId xmlns:a16="http://schemas.microsoft.com/office/drawing/2014/main" id="{C0CAA5C6-E78F-5411-F74D-F3C9070A2A62}"/>
                  </a:ext>
                </a:extLst>
              </p:cNvPr>
              <p:cNvCxnSpPr/>
              <p:nvPr/>
            </p:nvCxnSpPr>
            <p:spPr>
              <a:xfrm flipV="1">
                <a:off x="6614592" y="2699128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52 Elipse">
                <a:extLst>
                  <a:ext uri="{FF2B5EF4-FFF2-40B4-BE49-F238E27FC236}">
                    <a16:creationId xmlns:a16="http://schemas.microsoft.com/office/drawing/2014/main" id="{196C809E-B93A-2205-A632-552BF38997A1}"/>
                  </a:ext>
                </a:extLst>
              </p:cNvPr>
              <p:cNvSpPr/>
              <p:nvPr/>
            </p:nvSpPr>
            <p:spPr>
              <a:xfrm>
                <a:off x="6579600" y="3407933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5" name="10 Grupo">
              <a:extLst>
                <a:ext uri="{FF2B5EF4-FFF2-40B4-BE49-F238E27FC236}">
                  <a16:creationId xmlns:a16="http://schemas.microsoft.com/office/drawing/2014/main" id="{F300AA85-F939-19F9-641A-E0C998959886}"/>
                </a:ext>
              </a:extLst>
            </p:cNvPr>
            <p:cNvGrpSpPr/>
            <p:nvPr/>
          </p:nvGrpSpPr>
          <p:grpSpPr>
            <a:xfrm>
              <a:off x="7741256" y="2853127"/>
              <a:ext cx="141927" cy="965112"/>
              <a:chOff x="7587030" y="1787812"/>
              <a:chExt cx="135019" cy="918086"/>
            </a:xfrm>
          </p:grpSpPr>
          <p:sp>
            <p:nvSpPr>
              <p:cNvPr id="36" name="39 Elipse">
                <a:extLst>
                  <a:ext uri="{FF2B5EF4-FFF2-40B4-BE49-F238E27FC236}">
                    <a16:creationId xmlns:a16="http://schemas.microsoft.com/office/drawing/2014/main" id="{E9781F08-59B7-DB73-A33B-0718840CD90D}"/>
                  </a:ext>
                </a:extLst>
              </p:cNvPr>
              <p:cNvSpPr/>
              <p:nvPr/>
            </p:nvSpPr>
            <p:spPr>
              <a:xfrm>
                <a:off x="7587030" y="2570898"/>
                <a:ext cx="135019" cy="135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7" name="47 Conector recto">
                <a:extLst>
                  <a:ext uri="{FF2B5EF4-FFF2-40B4-BE49-F238E27FC236}">
                    <a16:creationId xmlns:a16="http://schemas.microsoft.com/office/drawing/2014/main" id="{D681121A-3B69-36A7-19BC-EDDE89750286}"/>
                  </a:ext>
                </a:extLst>
              </p:cNvPr>
              <p:cNvCxnSpPr/>
              <p:nvPr/>
            </p:nvCxnSpPr>
            <p:spPr>
              <a:xfrm flipV="1">
                <a:off x="7648800" y="1858765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53 Elipse">
                <a:extLst>
                  <a:ext uri="{FF2B5EF4-FFF2-40B4-BE49-F238E27FC236}">
                    <a16:creationId xmlns:a16="http://schemas.microsoft.com/office/drawing/2014/main" id="{A3055C9E-7536-976D-92C8-F4D9E57A95DD}"/>
                  </a:ext>
                </a:extLst>
              </p:cNvPr>
              <p:cNvSpPr/>
              <p:nvPr/>
            </p:nvSpPr>
            <p:spPr>
              <a:xfrm>
                <a:off x="7617376" y="178781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</p:grpSp>
      <p:grpSp>
        <p:nvGrpSpPr>
          <p:cNvPr id="60" name="Group 89">
            <a:extLst>
              <a:ext uri="{FF2B5EF4-FFF2-40B4-BE49-F238E27FC236}">
                <a16:creationId xmlns:a16="http://schemas.microsoft.com/office/drawing/2014/main" id="{33D2A114-F565-6122-6020-8A0B9BF608FB}"/>
              </a:ext>
            </a:extLst>
          </p:cNvPr>
          <p:cNvGrpSpPr/>
          <p:nvPr/>
        </p:nvGrpSpPr>
        <p:grpSpPr>
          <a:xfrm>
            <a:off x="517876" y="4170408"/>
            <a:ext cx="7690155" cy="400110"/>
            <a:chOff x="477656" y="3855471"/>
            <a:chExt cx="7690155" cy="400110"/>
          </a:xfrm>
        </p:grpSpPr>
        <p:sp>
          <p:nvSpPr>
            <p:cNvPr id="61" name="TextBox 81">
              <a:extLst>
                <a:ext uri="{FF2B5EF4-FFF2-40B4-BE49-F238E27FC236}">
                  <a16:creationId xmlns:a16="http://schemas.microsoft.com/office/drawing/2014/main" id="{D7D5E137-0680-330C-06E9-CB522D7BE053}"/>
                </a:ext>
              </a:extLst>
            </p:cNvPr>
            <p:cNvSpPr txBox="1"/>
            <p:nvPr/>
          </p:nvSpPr>
          <p:spPr>
            <a:xfrm>
              <a:off x="477656" y="3855471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1"/>
                  </a:solidFill>
                </a:rPr>
                <a:t>1763</a:t>
              </a:r>
            </a:p>
          </p:txBody>
        </p:sp>
        <p:sp>
          <p:nvSpPr>
            <p:cNvPr id="62" name="TextBox 82">
              <a:extLst>
                <a:ext uri="{FF2B5EF4-FFF2-40B4-BE49-F238E27FC236}">
                  <a16:creationId xmlns:a16="http://schemas.microsoft.com/office/drawing/2014/main" id="{34D7A8B1-5FE3-328E-8997-3ECAB7D97581}"/>
                </a:ext>
              </a:extLst>
            </p:cNvPr>
            <p:cNvSpPr txBox="1"/>
            <p:nvPr/>
          </p:nvSpPr>
          <p:spPr>
            <a:xfrm>
              <a:off x="3150673" y="3855471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3"/>
                  </a:solidFill>
                </a:rPr>
                <a:t>1943</a:t>
              </a:r>
            </a:p>
          </p:txBody>
        </p:sp>
        <p:sp>
          <p:nvSpPr>
            <p:cNvPr id="63" name="TextBox 83">
              <a:extLst>
                <a:ext uri="{FF2B5EF4-FFF2-40B4-BE49-F238E27FC236}">
                  <a16:creationId xmlns:a16="http://schemas.microsoft.com/office/drawing/2014/main" id="{0D462BDE-6FC5-A385-7311-5022E9F6A4AF}"/>
                </a:ext>
              </a:extLst>
            </p:cNvPr>
            <p:cNvSpPr txBox="1"/>
            <p:nvPr/>
          </p:nvSpPr>
          <p:spPr>
            <a:xfrm>
              <a:off x="5307222" y="3855471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5"/>
                  </a:solidFill>
                </a:rPr>
                <a:t>1964</a:t>
              </a:r>
            </a:p>
          </p:txBody>
        </p:sp>
        <p:sp>
          <p:nvSpPr>
            <p:cNvPr id="64" name="TextBox 84">
              <a:extLst>
                <a:ext uri="{FF2B5EF4-FFF2-40B4-BE49-F238E27FC236}">
                  <a16:creationId xmlns:a16="http://schemas.microsoft.com/office/drawing/2014/main" id="{05C3538E-B587-99AB-9F61-7EF09C319B96}"/>
                </a:ext>
              </a:extLst>
            </p:cNvPr>
            <p:cNvSpPr txBox="1"/>
            <p:nvPr/>
          </p:nvSpPr>
          <p:spPr>
            <a:xfrm>
              <a:off x="7463772" y="3855471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</a:rPr>
                <a:t>1992</a:t>
              </a:r>
            </a:p>
          </p:txBody>
        </p:sp>
      </p:grpSp>
      <p:grpSp>
        <p:nvGrpSpPr>
          <p:cNvPr id="65" name="Group 90">
            <a:extLst>
              <a:ext uri="{FF2B5EF4-FFF2-40B4-BE49-F238E27FC236}">
                <a16:creationId xmlns:a16="http://schemas.microsoft.com/office/drawing/2014/main" id="{47C03919-D4D8-E570-A5C3-398BB7DF11F5}"/>
              </a:ext>
            </a:extLst>
          </p:cNvPr>
          <p:cNvGrpSpPr/>
          <p:nvPr/>
        </p:nvGrpSpPr>
        <p:grpSpPr>
          <a:xfrm>
            <a:off x="2101401" y="3419596"/>
            <a:ext cx="5031071" cy="400110"/>
            <a:chOff x="2061181" y="3104659"/>
            <a:chExt cx="5031071" cy="400110"/>
          </a:xfrm>
        </p:grpSpPr>
        <p:sp>
          <p:nvSpPr>
            <p:cNvPr id="66" name="TextBox 85">
              <a:extLst>
                <a:ext uri="{FF2B5EF4-FFF2-40B4-BE49-F238E27FC236}">
                  <a16:creationId xmlns:a16="http://schemas.microsoft.com/office/drawing/2014/main" id="{73C29CC9-1AF4-BC6A-AB5A-EDC15B529E40}"/>
                </a:ext>
              </a:extLst>
            </p:cNvPr>
            <p:cNvSpPr txBox="1"/>
            <p:nvPr/>
          </p:nvSpPr>
          <p:spPr>
            <a:xfrm>
              <a:off x="2061181" y="3104659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1926</a:t>
              </a:r>
            </a:p>
          </p:txBody>
        </p:sp>
        <p:sp>
          <p:nvSpPr>
            <p:cNvPr id="67" name="TextBox 86">
              <a:extLst>
                <a:ext uri="{FF2B5EF4-FFF2-40B4-BE49-F238E27FC236}">
                  <a16:creationId xmlns:a16="http://schemas.microsoft.com/office/drawing/2014/main" id="{03BB19C4-ACB6-FD36-10E0-C48865E41C5D}"/>
                </a:ext>
              </a:extLst>
            </p:cNvPr>
            <p:cNvSpPr txBox="1"/>
            <p:nvPr/>
          </p:nvSpPr>
          <p:spPr>
            <a:xfrm>
              <a:off x="4224697" y="3104659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1944</a:t>
              </a:r>
            </a:p>
          </p:txBody>
        </p:sp>
        <p:sp>
          <p:nvSpPr>
            <p:cNvPr id="68" name="TextBox 87">
              <a:extLst>
                <a:ext uri="{FF2B5EF4-FFF2-40B4-BE49-F238E27FC236}">
                  <a16:creationId xmlns:a16="http://schemas.microsoft.com/office/drawing/2014/main" id="{D84E86F3-C5E8-D33F-24DD-E5AA2F71D8E6}"/>
                </a:ext>
              </a:extLst>
            </p:cNvPr>
            <p:cNvSpPr txBox="1"/>
            <p:nvPr/>
          </p:nvSpPr>
          <p:spPr>
            <a:xfrm>
              <a:off x="6388213" y="3104659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6"/>
                  </a:solidFill>
                </a:rPr>
                <a:t>1986</a:t>
              </a:r>
            </a:p>
          </p:txBody>
        </p:sp>
      </p:grpSp>
      <p:sp>
        <p:nvSpPr>
          <p:cNvPr id="70" name="39 Elipse">
            <a:extLst>
              <a:ext uri="{FF2B5EF4-FFF2-40B4-BE49-F238E27FC236}">
                <a16:creationId xmlns:a16="http://schemas.microsoft.com/office/drawing/2014/main" id="{97C07A66-837A-21ED-37DF-CDF1AB22C7D3}"/>
              </a:ext>
            </a:extLst>
          </p:cNvPr>
          <p:cNvSpPr/>
          <p:nvPr/>
        </p:nvSpPr>
        <p:spPr>
          <a:xfrm>
            <a:off x="8803968" y="3918293"/>
            <a:ext cx="141927" cy="141915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71" name="53 Elipse">
            <a:extLst>
              <a:ext uri="{FF2B5EF4-FFF2-40B4-BE49-F238E27FC236}">
                <a16:creationId xmlns:a16="http://schemas.microsoft.com/office/drawing/2014/main" id="{ED92951A-126F-771D-C818-A27B0D6F4D1D}"/>
              </a:ext>
            </a:extLst>
          </p:cNvPr>
          <p:cNvSpPr/>
          <p:nvPr/>
        </p:nvSpPr>
        <p:spPr>
          <a:xfrm>
            <a:off x="8834283" y="4845394"/>
            <a:ext cx="85156" cy="85149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76" name="TextBox 84">
            <a:extLst>
              <a:ext uri="{FF2B5EF4-FFF2-40B4-BE49-F238E27FC236}">
                <a16:creationId xmlns:a16="http://schemas.microsoft.com/office/drawing/2014/main" id="{A16466E4-40C8-9A1A-E427-176C90A2CF51}"/>
              </a:ext>
            </a:extLst>
          </p:cNvPr>
          <p:cNvSpPr txBox="1"/>
          <p:nvPr/>
        </p:nvSpPr>
        <p:spPr>
          <a:xfrm>
            <a:off x="8536502" y="3414676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C0514D"/>
                </a:solidFill>
              </a:rPr>
              <a:t>1995</a:t>
            </a:r>
          </a:p>
        </p:txBody>
      </p:sp>
      <p:sp>
        <p:nvSpPr>
          <p:cNvPr id="77" name="Rectangle 73">
            <a:extLst>
              <a:ext uri="{FF2B5EF4-FFF2-40B4-BE49-F238E27FC236}">
                <a16:creationId xmlns:a16="http://schemas.microsoft.com/office/drawing/2014/main" id="{5E882B76-8C75-FA56-B8BE-50DCD1A8C296}"/>
              </a:ext>
            </a:extLst>
          </p:cNvPr>
          <p:cNvSpPr/>
          <p:nvPr/>
        </p:nvSpPr>
        <p:spPr>
          <a:xfrm>
            <a:off x="8273096" y="5256614"/>
            <a:ext cx="15038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Freund y 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Schapire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proponen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AdaBoost para usual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aprendices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débiles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forma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secuencial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Rectangle 74">
            <a:extLst>
              <a:ext uri="{FF2B5EF4-FFF2-40B4-BE49-F238E27FC236}">
                <a16:creationId xmlns:a16="http://schemas.microsoft.com/office/drawing/2014/main" id="{9956365D-E8A7-C119-673E-965B28504510}"/>
              </a:ext>
            </a:extLst>
          </p:cNvPr>
          <p:cNvSpPr/>
          <p:nvPr/>
        </p:nvSpPr>
        <p:spPr>
          <a:xfrm>
            <a:off x="8273094" y="5044099"/>
            <a:ext cx="836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Boosting</a:t>
            </a:r>
          </a:p>
        </p:txBody>
      </p:sp>
      <p:cxnSp>
        <p:nvCxnSpPr>
          <p:cNvPr id="83" name="47 Conector recto">
            <a:extLst>
              <a:ext uri="{FF2B5EF4-FFF2-40B4-BE49-F238E27FC236}">
                <a16:creationId xmlns:a16="http://schemas.microsoft.com/office/drawing/2014/main" id="{4AB8FB90-655E-3B24-9A55-02A8AA73A7AC}"/>
              </a:ext>
            </a:extLst>
          </p:cNvPr>
          <p:cNvCxnSpPr>
            <a:cxnSpLocks/>
          </p:cNvCxnSpPr>
          <p:nvPr/>
        </p:nvCxnSpPr>
        <p:spPr>
          <a:xfrm flipV="1">
            <a:off x="10053475" y="3189483"/>
            <a:ext cx="0" cy="7997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39 Elipse">
            <a:extLst>
              <a:ext uri="{FF2B5EF4-FFF2-40B4-BE49-F238E27FC236}">
                <a16:creationId xmlns:a16="http://schemas.microsoft.com/office/drawing/2014/main" id="{E677F368-5863-C8EE-B63F-38082F5C9235}"/>
              </a:ext>
            </a:extLst>
          </p:cNvPr>
          <p:cNvSpPr/>
          <p:nvPr/>
        </p:nvSpPr>
        <p:spPr>
          <a:xfrm>
            <a:off x="9991182" y="3936696"/>
            <a:ext cx="141927" cy="141915"/>
          </a:xfrm>
          <a:prstGeom prst="ellipse">
            <a:avLst/>
          </a:prstGeom>
          <a:solidFill>
            <a:srgbClr val="9BBB59"/>
          </a:solidFill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85" name="53 Elipse">
            <a:extLst>
              <a:ext uri="{FF2B5EF4-FFF2-40B4-BE49-F238E27FC236}">
                <a16:creationId xmlns:a16="http://schemas.microsoft.com/office/drawing/2014/main" id="{19F2BA4D-D89B-B26D-B4C9-CA9889E5AE8B}"/>
              </a:ext>
            </a:extLst>
          </p:cNvPr>
          <p:cNvSpPr/>
          <p:nvPr/>
        </p:nvSpPr>
        <p:spPr>
          <a:xfrm>
            <a:off x="10002430" y="3104333"/>
            <a:ext cx="85156" cy="85149"/>
          </a:xfrm>
          <a:prstGeom prst="ellipse">
            <a:avLst/>
          </a:prstGeom>
          <a:solidFill>
            <a:schemeClr val="bg1"/>
          </a:solidFill>
          <a:ln w="57150"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86" name="TextBox 84">
            <a:extLst>
              <a:ext uri="{FF2B5EF4-FFF2-40B4-BE49-F238E27FC236}">
                <a16:creationId xmlns:a16="http://schemas.microsoft.com/office/drawing/2014/main" id="{AD5D2C4C-6EEA-A728-85D1-58A1EE51FF12}"/>
              </a:ext>
            </a:extLst>
          </p:cNvPr>
          <p:cNvSpPr txBox="1"/>
          <p:nvPr/>
        </p:nvSpPr>
        <p:spPr>
          <a:xfrm>
            <a:off x="9735566" y="4112127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9BBB59"/>
                </a:solidFill>
              </a:rPr>
              <a:t>2001</a:t>
            </a:r>
          </a:p>
        </p:txBody>
      </p:sp>
      <p:sp>
        <p:nvSpPr>
          <p:cNvPr id="87" name="Rectangle 73">
            <a:extLst>
              <a:ext uri="{FF2B5EF4-FFF2-40B4-BE49-F238E27FC236}">
                <a16:creationId xmlns:a16="http://schemas.microsoft.com/office/drawing/2014/main" id="{C35B16CD-F5A7-CFD7-14C9-485F86657B7F}"/>
              </a:ext>
            </a:extLst>
          </p:cNvPr>
          <p:cNvSpPr/>
          <p:nvPr/>
        </p:nvSpPr>
        <p:spPr>
          <a:xfrm>
            <a:off x="9417481" y="2170104"/>
            <a:ext cx="1503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Leo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Breiman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propone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modelo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random forest</a:t>
            </a:r>
          </a:p>
        </p:txBody>
      </p:sp>
      <p:sp>
        <p:nvSpPr>
          <p:cNvPr id="88" name="Rectangle 74">
            <a:extLst>
              <a:ext uri="{FF2B5EF4-FFF2-40B4-BE49-F238E27FC236}">
                <a16:creationId xmlns:a16="http://schemas.microsoft.com/office/drawing/2014/main" id="{534C14F7-EC30-81F0-736C-2B9A5415565B}"/>
              </a:ext>
            </a:extLst>
          </p:cNvPr>
          <p:cNvSpPr/>
          <p:nvPr/>
        </p:nvSpPr>
        <p:spPr>
          <a:xfrm>
            <a:off x="9417481" y="1961813"/>
            <a:ext cx="16828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Random forest</a:t>
            </a:r>
          </a:p>
        </p:txBody>
      </p:sp>
      <p:sp>
        <p:nvSpPr>
          <p:cNvPr id="89" name="24 Elipse">
            <a:extLst>
              <a:ext uri="{FF2B5EF4-FFF2-40B4-BE49-F238E27FC236}">
                <a16:creationId xmlns:a16="http://schemas.microsoft.com/office/drawing/2014/main" id="{C292CA91-AF98-ADC1-69F6-2A44D13EA1C0}"/>
              </a:ext>
            </a:extLst>
          </p:cNvPr>
          <p:cNvSpPr/>
          <p:nvPr/>
        </p:nvSpPr>
        <p:spPr>
          <a:xfrm>
            <a:off x="11841902" y="3946676"/>
            <a:ext cx="85157" cy="85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200">
              <a:solidFill>
                <a:schemeClr val="tx1"/>
              </a:solidFill>
              <a:latin typeface="Trebuchet MS" panose="020B0603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93" name="36 Elipse">
            <a:extLst>
              <a:ext uri="{FF2B5EF4-FFF2-40B4-BE49-F238E27FC236}">
                <a16:creationId xmlns:a16="http://schemas.microsoft.com/office/drawing/2014/main" id="{7DD5E315-920C-3DB8-C332-BFCE0A090E2B}"/>
              </a:ext>
            </a:extLst>
          </p:cNvPr>
          <p:cNvSpPr/>
          <p:nvPr/>
        </p:nvSpPr>
        <p:spPr>
          <a:xfrm>
            <a:off x="10921302" y="3936696"/>
            <a:ext cx="141927" cy="1419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cxnSp>
        <p:nvCxnSpPr>
          <p:cNvPr id="94" name="44 Conector recto">
            <a:extLst>
              <a:ext uri="{FF2B5EF4-FFF2-40B4-BE49-F238E27FC236}">
                <a16:creationId xmlns:a16="http://schemas.microsoft.com/office/drawing/2014/main" id="{5125408F-1D36-4BE2-EFE0-E02259C33852}"/>
              </a:ext>
            </a:extLst>
          </p:cNvPr>
          <p:cNvCxnSpPr/>
          <p:nvPr/>
        </p:nvCxnSpPr>
        <p:spPr>
          <a:xfrm flipV="1">
            <a:off x="10991888" y="4071496"/>
            <a:ext cx="5831" cy="74963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50 Elipse">
            <a:extLst>
              <a:ext uri="{FF2B5EF4-FFF2-40B4-BE49-F238E27FC236}">
                <a16:creationId xmlns:a16="http://schemas.microsoft.com/office/drawing/2014/main" id="{BED77FCB-775B-0BB0-0E73-1ABFCB51C636}"/>
              </a:ext>
            </a:extLst>
          </p:cNvPr>
          <p:cNvSpPr/>
          <p:nvPr/>
        </p:nvSpPr>
        <p:spPr>
          <a:xfrm>
            <a:off x="10952201" y="4828233"/>
            <a:ext cx="85156" cy="8514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96" name="Rectangle 73">
            <a:extLst>
              <a:ext uri="{FF2B5EF4-FFF2-40B4-BE49-F238E27FC236}">
                <a16:creationId xmlns:a16="http://schemas.microsoft.com/office/drawing/2014/main" id="{305CC4D2-BFA6-664F-1347-C77A586867CA}"/>
              </a:ext>
            </a:extLst>
          </p:cNvPr>
          <p:cNvSpPr/>
          <p:nvPr/>
        </p:nvSpPr>
        <p:spPr>
          <a:xfrm>
            <a:off x="10325925" y="5437094"/>
            <a:ext cx="15038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Alex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Krizhevsky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Ilya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Sutskever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Geoffrey Hinton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proponen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Alexnet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Rectangle 74">
            <a:extLst>
              <a:ext uri="{FF2B5EF4-FFF2-40B4-BE49-F238E27FC236}">
                <a16:creationId xmlns:a16="http://schemas.microsoft.com/office/drawing/2014/main" id="{74A93869-5BDA-6201-1CC6-FC4F4FDDDA78}"/>
              </a:ext>
            </a:extLst>
          </p:cNvPr>
          <p:cNvSpPr/>
          <p:nvPr/>
        </p:nvSpPr>
        <p:spPr>
          <a:xfrm>
            <a:off x="10325925" y="5037663"/>
            <a:ext cx="1456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/>
              <a:t>Resurgimiento</a:t>
            </a:r>
            <a:r>
              <a:rPr lang="en-US" sz="1200" b="1" dirty="0"/>
              <a:t> del deep learning</a:t>
            </a:r>
          </a:p>
        </p:txBody>
      </p:sp>
      <p:sp>
        <p:nvSpPr>
          <p:cNvPr id="98" name="TextBox 84">
            <a:extLst>
              <a:ext uri="{FF2B5EF4-FFF2-40B4-BE49-F238E27FC236}">
                <a16:creationId xmlns:a16="http://schemas.microsoft.com/office/drawing/2014/main" id="{3FCA2DD2-393B-B7F0-1C40-5F6FB3C72222}"/>
              </a:ext>
            </a:extLst>
          </p:cNvPr>
          <p:cNvSpPr txBox="1"/>
          <p:nvPr/>
        </p:nvSpPr>
        <p:spPr>
          <a:xfrm>
            <a:off x="10600181" y="3425226"/>
            <a:ext cx="704039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8064A2"/>
                </a:solidFill>
              </a:rPr>
              <a:t>2012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7F3C1F5-9006-F656-01D8-52624CF48387}"/>
              </a:ext>
            </a:extLst>
          </p:cNvPr>
          <p:cNvSpPr/>
          <p:nvPr/>
        </p:nvSpPr>
        <p:spPr>
          <a:xfrm>
            <a:off x="5980651" y="3266099"/>
            <a:ext cx="1816577" cy="3257756"/>
          </a:xfrm>
          <a:prstGeom prst="round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2401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05217-DDED-4D61-9FAE-F4DA108479E7}" type="slidenum">
              <a:rPr lang="es-CO" smtClean="0"/>
              <a:pPr/>
              <a:t>40</a:t>
            </a:fld>
            <a:endParaRPr lang="es-CO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290BC7C-F88C-4100-9B00-9456BAC6CA6B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 err="1"/>
              <a:t>Clasificador</a:t>
            </a:r>
            <a:r>
              <a:rPr lang="en-US" sz="2200" b="1" dirty="0"/>
              <a:t> de Bayes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68C719-32CB-EED2-D8DD-C9A8E7F117D1}"/>
              </a:ext>
            </a:extLst>
          </p:cNvPr>
          <p:cNvSpPr txBox="1"/>
          <p:nvPr/>
        </p:nvSpPr>
        <p:spPr>
          <a:xfrm>
            <a:off x="1595973" y="1701490"/>
            <a:ext cx="751114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Todas las imágenes se transforman de tal forma que cada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 una </a:t>
            </a:r>
            <a:r>
              <a: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 represente como un vector </a:t>
            </a:r>
            <a:r>
              <a:rPr kumimoji="0" lang="es-CO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x </a:t>
            </a:r>
            <a:r>
              <a:rPr kumimoji="0" lang="es-CO" sz="20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que contiene tamaño y color</a:t>
            </a:r>
            <a:endParaRPr kumimoji="0" lang="es-CO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DE22E0A-0428-089E-7DF1-E944EC5B2AD9}"/>
              </a:ext>
            </a:extLst>
          </p:cNvPr>
          <p:cNvSpPr txBox="1"/>
          <p:nvPr/>
        </p:nvSpPr>
        <p:spPr>
          <a:xfrm>
            <a:off x="463029" y="1701490"/>
            <a:ext cx="1076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Paso 1: </a:t>
            </a:r>
            <a:endParaRPr lang="es-CO" sz="2000" dirty="0"/>
          </a:p>
        </p:txBody>
      </p:sp>
      <p:pic>
        <p:nvPicPr>
          <p:cNvPr id="6" name="Picture 16" descr="Image result for salmon">
            <a:extLst>
              <a:ext uri="{FF2B5EF4-FFF2-40B4-BE49-F238E27FC236}">
                <a16:creationId xmlns:a16="http://schemas.microsoft.com/office/drawing/2014/main" id="{A9CA06CA-152D-64AB-D0BE-B1A916ADC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068" y="4224867"/>
            <a:ext cx="1928012" cy="8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F5505D28-3300-DC07-2F67-4B16540DFA78}"/>
              </a:ext>
            </a:extLst>
          </p:cNvPr>
          <p:cNvSpPr/>
          <p:nvPr/>
        </p:nvSpPr>
        <p:spPr>
          <a:xfrm>
            <a:off x="4290688" y="4224867"/>
            <a:ext cx="905933" cy="7078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D6D4A35-4FAD-63C9-9AF6-E1E848E05256}"/>
                  </a:ext>
                </a:extLst>
              </p:cNvPr>
              <p:cNvSpPr txBox="1"/>
              <p:nvPr/>
            </p:nvSpPr>
            <p:spPr>
              <a:xfrm>
                <a:off x="5700178" y="4351744"/>
                <a:ext cx="40432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CO" sz="1800" b="0" dirty="0"/>
                  <a:t>Vector numérico </a:t>
                </a:r>
                <a14:m>
                  <m:oMath xmlns:m="http://schemas.openxmlformats.org/officeDocument/2006/math"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𝑡𝑎𝑚𝑎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ñ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D6D4A35-4FAD-63C9-9AF6-E1E848E05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78" y="4351744"/>
                <a:ext cx="4043262" cy="369332"/>
              </a:xfrm>
              <a:prstGeom prst="rect">
                <a:avLst/>
              </a:prstGeom>
              <a:blipFill>
                <a:blip r:embed="rId4"/>
                <a:stretch>
                  <a:fillRect l="-1207" t="-1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935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F1B35D0E-5A07-BCC8-5B9D-CB4FE2693849}"/>
              </a:ext>
            </a:extLst>
          </p:cNvPr>
          <p:cNvSpPr/>
          <p:nvPr/>
        </p:nvSpPr>
        <p:spPr>
          <a:xfrm>
            <a:off x="6336819" y="2963661"/>
            <a:ext cx="2354141" cy="1735819"/>
          </a:xfrm>
          <a:prstGeom prst="rect">
            <a:avLst/>
          </a:prstGeom>
          <a:blipFill>
            <a:blip r:embed="rId2">
              <a:alphaModFix amt="26000"/>
            </a:blip>
            <a:stretch>
              <a:fillRect t="-284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05217-DDED-4D61-9FAE-F4DA108479E7}" type="slidenum">
              <a:rPr lang="es-CO" smtClean="0"/>
              <a:pPr/>
              <a:t>41</a:t>
            </a:fld>
            <a:endParaRPr lang="es-CO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290BC7C-F88C-4100-9B00-9456BAC6CA6B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 err="1"/>
              <a:t>Clasificador</a:t>
            </a:r>
            <a:r>
              <a:rPr lang="en-US" sz="2200" b="1" dirty="0"/>
              <a:t> de Bayes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93B4DD5-DD54-F125-7425-E1CB35D042A8}"/>
              </a:ext>
            </a:extLst>
          </p:cNvPr>
          <p:cNvSpPr txBox="1"/>
          <p:nvPr/>
        </p:nvSpPr>
        <p:spPr>
          <a:xfrm>
            <a:off x="316909" y="1481075"/>
            <a:ext cx="1076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Paso 2: </a:t>
            </a:r>
            <a:endParaRPr lang="es-CO" sz="2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2F0900-CA8E-137F-6099-DB80D6751BA3}"/>
              </a:ext>
            </a:extLst>
          </p:cNvPr>
          <p:cNvSpPr txBox="1"/>
          <p:nvPr/>
        </p:nvSpPr>
        <p:spPr>
          <a:xfrm>
            <a:off x="1393740" y="1478624"/>
            <a:ext cx="5973064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Estimamos la función de distribución de los datos de entrenamiento por cada categoría con </a:t>
            </a:r>
            <a:endParaRPr kumimoji="0" lang="es-CO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61CEF2C8-4ED2-5E61-5B88-55B6DF441227}"/>
              </a:ext>
            </a:extLst>
          </p:cNvPr>
          <p:cNvSpPr/>
          <p:nvPr/>
        </p:nvSpPr>
        <p:spPr>
          <a:xfrm>
            <a:off x="4808224" y="3389102"/>
            <a:ext cx="905933" cy="7078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54B23982-1FD0-66A6-697F-C9EDAC3388BC}"/>
              </a:ext>
            </a:extLst>
          </p:cNvPr>
          <p:cNvSpPr/>
          <p:nvPr/>
        </p:nvSpPr>
        <p:spPr>
          <a:xfrm>
            <a:off x="4658732" y="5323760"/>
            <a:ext cx="905933" cy="7078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577A013-D661-B205-F9A5-B0F3DA65217D}"/>
                  </a:ext>
                </a:extLst>
              </p:cNvPr>
              <p:cNvSpPr txBox="1"/>
              <p:nvPr/>
            </p:nvSpPr>
            <p:spPr>
              <a:xfrm>
                <a:off x="8771467" y="3587783"/>
                <a:ext cx="25823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𝑠𝑎𝑙𝑚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577A013-D661-B205-F9A5-B0F3DA652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467" y="3587783"/>
                <a:ext cx="258233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6" descr="Image result for salmon">
            <a:extLst>
              <a:ext uri="{FF2B5EF4-FFF2-40B4-BE49-F238E27FC236}">
                <a16:creationId xmlns:a16="http://schemas.microsoft.com/office/drawing/2014/main" id="{32183E48-D6A2-BC2F-9F0A-38FE7EE5A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635" y="3545151"/>
            <a:ext cx="545168" cy="24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salmon drawing">
            <a:extLst>
              <a:ext uri="{FF2B5EF4-FFF2-40B4-BE49-F238E27FC236}">
                <a16:creationId xmlns:a16="http://schemas.microsoft.com/office/drawing/2014/main" id="{AAD28EB3-0F2A-116F-B518-D5763CA2F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078" y="3772449"/>
            <a:ext cx="480845" cy="15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6ABD087-8B29-4D7E-0405-7C7607284357}"/>
              </a:ext>
            </a:extLst>
          </p:cNvPr>
          <p:cNvSpPr txBox="1"/>
          <p:nvPr/>
        </p:nvSpPr>
        <p:spPr>
          <a:xfrm>
            <a:off x="2874558" y="3471505"/>
            <a:ext cx="227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Salmón</a:t>
            </a:r>
          </a:p>
        </p:txBody>
      </p:sp>
      <p:pic>
        <p:nvPicPr>
          <p:cNvPr id="21" name="Picture 4" descr="Image result for catfish drawing">
            <a:extLst>
              <a:ext uri="{FF2B5EF4-FFF2-40B4-BE49-F238E27FC236}">
                <a16:creationId xmlns:a16="http://schemas.microsoft.com/office/drawing/2014/main" id="{D6E38618-7FB2-69B8-AEF3-5F146A23D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109" y="5407798"/>
            <a:ext cx="595068" cy="22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fish drawing bagre">
            <a:extLst>
              <a:ext uri="{FF2B5EF4-FFF2-40B4-BE49-F238E27FC236}">
                <a16:creationId xmlns:a16="http://schemas.microsoft.com/office/drawing/2014/main" id="{C08821C9-118C-F681-7113-9E3A07586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303" y="5604639"/>
            <a:ext cx="552814" cy="22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5F7E70D4-95BE-A511-0E71-AE190D5E6C95}"/>
              </a:ext>
            </a:extLst>
          </p:cNvPr>
          <p:cNvSpPr/>
          <p:nvPr/>
        </p:nvSpPr>
        <p:spPr>
          <a:xfrm>
            <a:off x="6627337" y="5227320"/>
            <a:ext cx="1750721" cy="984364"/>
          </a:xfrm>
          <a:prstGeom prst="rect">
            <a:avLst/>
          </a:prstGeom>
          <a:blipFill>
            <a:blip r:embed="rId9">
              <a:alphaModFix amt="26000"/>
            </a:blip>
            <a:stretch>
              <a:fillRect l="-3651" t="-56736" r="-4017" b="-77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48EB775-CC49-C5BC-AAD2-2624A797BB00}"/>
                  </a:ext>
                </a:extLst>
              </p:cNvPr>
              <p:cNvSpPr txBox="1"/>
              <p:nvPr/>
            </p:nvSpPr>
            <p:spPr>
              <a:xfrm>
                <a:off x="8610600" y="5465032"/>
                <a:ext cx="25823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𝑏𝑎𝑔𝑟𝑒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48EB775-CC49-C5BC-AAD2-2624A797B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5465032"/>
                <a:ext cx="258233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2BE7BCB0-AA35-1CB8-9E3C-36480B1DCE46}"/>
              </a:ext>
            </a:extLst>
          </p:cNvPr>
          <p:cNvSpPr txBox="1"/>
          <p:nvPr/>
        </p:nvSpPr>
        <p:spPr>
          <a:xfrm>
            <a:off x="2873224" y="5471283"/>
            <a:ext cx="227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Bagre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B9CD9E4-A4A7-5F7C-C03A-365996D1AB16}"/>
              </a:ext>
            </a:extLst>
          </p:cNvPr>
          <p:cNvCxnSpPr>
            <a:cxnSpLocks/>
          </p:cNvCxnSpPr>
          <p:nvPr/>
        </p:nvCxnSpPr>
        <p:spPr>
          <a:xfrm flipV="1">
            <a:off x="7307303" y="2695074"/>
            <a:ext cx="1303297" cy="7764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AD5EFD5-E4C4-1040-03AE-1FE0C78DF20B}"/>
              </a:ext>
            </a:extLst>
          </p:cNvPr>
          <p:cNvSpPr txBox="1"/>
          <p:nvPr/>
        </p:nvSpPr>
        <p:spPr>
          <a:xfrm>
            <a:off x="8672253" y="1964621"/>
            <a:ext cx="1817661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Donde están los salmones es alta, donde no están es baja</a:t>
            </a:r>
          </a:p>
        </p:txBody>
      </p:sp>
    </p:spTree>
    <p:extLst>
      <p:ext uri="{BB962C8B-B14F-4D97-AF65-F5344CB8AC3E}">
        <p14:creationId xmlns:p14="http://schemas.microsoft.com/office/powerpoint/2010/main" val="2725194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05217-DDED-4D61-9FAE-F4DA108479E7}" type="slidenum">
              <a:rPr lang="es-CO" smtClean="0"/>
              <a:pPr/>
              <a:t>42</a:t>
            </a:fld>
            <a:endParaRPr lang="es-CO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290BC7C-F88C-4100-9B00-9456BAC6CA6B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 err="1"/>
              <a:t>Clasificador</a:t>
            </a:r>
            <a:r>
              <a:rPr lang="en-US" sz="2200" b="1" dirty="0"/>
              <a:t> de Bayes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93B4DD5-DD54-F125-7425-E1CB35D042A8}"/>
              </a:ext>
            </a:extLst>
          </p:cNvPr>
          <p:cNvSpPr txBox="1"/>
          <p:nvPr/>
        </p:nvSpPr>
        <p:spPr>
          <a:xfrm>
            <a:off x="316909" y="1481075"/>
            <a:ext cx="1076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Paso 3: </a:t>
            </a:r>
            <a:endParaRPr lang="es-CO" sz="2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2F0900-CA8E-137F-6099-DB80D6751BA3}"/>
              </a:ext>
            </a:extLst>
          </p:cNvPr>
          <p:cNvSpPr txBox="1"/>
          <p:nvPr/>
        </p:nvSpPr>
        <p:spPr>
          <a:xfrm>
            <a:off x="1393739" y="1478624"/>
            <a:ext cx="1006032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Definimos las probabilidades a priori. No depende de la información de las imágenes.</a:t>
            </a:r>
            <a:endParaRPr kumimoji="0" lang="es-CO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61CEF2C8-4ED2-5E61-5B88-55B6DF441227}"/>
              </a:ext>
            </a:extLst>
          </p:cNvPr>
          <p:cNvSpPr/>
          <p:nvPr/>
        </p:nvSpPr>
        <p:spPr>
          <a:xfrm>
            <a:off x="5347239" y="3023342"/>
            <a:ext cx="905933" cy="7078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54B23982-1FD0-66A6-697F-C9EDAC3388BC}"/>
              </a:ext>
            </a:extLst>
          </p:cNvPr>
          <p:cNvSpPr/>
          <p:nvPr/>
        </p:nvSpPr>
        <p:spPr>
          <a:xfrm>
            <a:off x="5347239" y="4625324"/>
            <a:ext cx="905933" cy="7078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577A013-D661-B205-F9A5-B0F3DA65217D}"/>
                  </a:ext>
                </a:extLst>
              </p:cNvPr>
              <p:cNvSpPr txBox="1"/>
              <p:nvPr/>
            </p:nvSpPr>
            <p:spPr>
              <a:xfrm>
                <a:off x="6332159" y="3105745"/>
                <a:ext cx="25823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𝑠𝑎𝑙𝑚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577A013-D661-B205-F9A5-B0F3DA652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159" y="3105745"/>
                <a:ext cx="2582333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76ABD087-8B29-4D7E-0405-7C7607284357}"/>
              </a:ext>
            </a:extLst>
          </p:cNvPr>
          <p:cNvSpPr txBox="1"/>
          <p:nvPr/>
        </p:nvSpPr>
        <p:spPr>
          <a:xfrm>
            <a:off x="3413573" y="3105745"/>
            <a:ext cx="227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Salmón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48EB775-CC49-C5BC-AAD2-2624A797BB00}"/>
                  </a:ext>
                </a:extLst>
              </p:cNvPr>
              <p:cNvSpPr txBox="1"/>
              <p:nvPr/>
            </p:nvSpPr>
            <p:spPr>
              <a:xfrm>
                <a:off x="6332159" y="4760007"/>
                <a:ext cx="25823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𝑏𝑎𝑔𝑟𝑒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48EB775-CC49-C5BC-AAD2-2624A797B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159" y="4760007"/>
                <a:ext cx="258233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2BE7BCB0-AA35-1CB8-9E3C-36480B1DCE46}"/>
              </a:ext>
            </a:extLst>
          </p:cNvPr>
          <p:cNvSpPr txBox="1"/>
          <p:nvPr/>
        </p:nvSpPr>
        <p:spPr>
          <a:xfrm>
            <a:off x="3524120" y="4760791"/>
            <a:ext cx="227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Bagre</a:t>
            </a:r>
          </a:p>
        </p:txBody>
      </p:sp>
    </p:spTree>
    <p:extLst>
      <p:ext uri="{BB962C8B-B14F-4D97-AF65-F5344CB8AC3E}">
        <p14:creationId xmlns:p14="http://schemas.microsoft.com/office/powerpoint/2010/main" val="3015470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05217-DDED-4D61-9FAE-F4DA108479E7}" type="slidenum">
              <a:rPr lang="es-CO" smtClean="0"/>
              <a:pPr/>
              <a:t>43</a:t>
            </a:fld>
            <a:endParaRPr lang="es-CO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290BC7C-F88C-4100-9B00-9456BAC6CA6B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 err="1"/>
              <a:t>Clasificador</a:t>
            </a:r>
            <a:r>
              <a:rPr lang="en-US" sz="2200" b="1" dirty="0"/>
              <a:t> de Bayes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93B4DD5-DD54-F125-7425-E1CB35D042A8}"/>
              </a:ext>
            </a:extLst>
          </p:cNvPr>
          <p:cNvSpPr txBox="1"/>
          <p:nvPr/>
        </p:nvSpPr>
        <p:spPr>
          <a:xfrm>
            <a:off x="316909" y="1481075"/>
            <a:ext cx="1076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Paso 4: </a:t>
            </a:r>
            <a:endParaRPr lang="es-CO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B2F0900-CA8E-137F-6099-DB80D6751BA3}"/>
                  </a:ext>
                </a:extLst>
              </p:cNvPr>
              <p:cNvSpPr txBox="1"/>
              <p:nvPr/>
            </p:nvSpPr>
            <p:spPr>
              <a:xfrm>
                <a:off x="1393739" y="1478624"/>
                <a:ext cx="10060324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es-CO" sz="2000" dirty="0">
                    <a:latin typeface="Arial" pitchFamily="34" charset="0"/>
                    <a:cs typeface="Arial" pitchFamily="34" charset="0"/>
                  </a:rPr>
                  <a:t>Dado un dato nuevo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kumimoji="0" lang="es-CO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, </a:t>
                </a:r>
                <a:r>
                  <a:rPr kumimoji="0" lang="es-CO" sz="20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verificamos</a:t>
                </a:r>
                <a:r>
                  <a:rPr kumimoji="0" lang="es-CO" sz="2000" b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 la probabilidad de ocurrencia de cada clase</a:t>
                </a:r>
                <a:r>
                  <a:rPr kumimoji="0" lang="es-CO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B2F0900-CA8E-137F-6099-DB80D6751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739" y="1478624"/>
                <a:ext cx="10060324" cy="400110"/>
              </a:xfrm>
              <a:prstGeom prst="rect">
                <a:avLst/>
              </a:prstGeom>
              <a:blipFill>
                <a:blip r:embed="rId2"/>
                <a:stretch>
                  <a:fillRect l="-667" t="-7692" b="-2923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DD99F1BA-3FB1-F303-A190-EA69953E1126}"/>
              </a:ext>
            </a:extLst>
          </p:cNvPr>
          <p:cNvCxnSpPr>
            <a:cxnSpLocks/>
          </p:cNvCxnSpPr>
          <p:nvPr/>
        </p:nvCxnSpPr>
        <p:spPr>
          <a:xfrm>
            <a:off x="3827630" y="4513012"/>
            <a:ext cx="1057847" cy="0"/>
          </a:xfrm>
          <a:prstGeom prst="straightConnector1">
            <a:avLst/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9509F441-25BF-69C9-3852-2CD2B5138658}"/>
              </a:ext>
            </a:extLst>
          </p:cNvPr>
          <p:cNvCxnSpPr>
            <a:cxnSpLocks/>
          </p:cNvCxnSpPr>
          <p:nvPr/>
        </p:nvCxnSpPr>
        <p:spPr>
          <a:xfrm>
            <a:off x="4856902" y="4119057"/>
            <a:ext cx="10939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D382788-8E9F-8646-BCDC-E685C6A2C482}"/>
              </a:ext>
            </a:extLst>
          </p:cNvPr>
          <p:cNvCxnSpPr>
            <a:cxnSpLocks/>
          </p:cNvCxnSpPr>
          <p:nvPr/>
        </p:nvCxnSpPr>
        <p:spPr>
          <a:xfrm flipV="1">
            <a:off x="4885477" y="4080957"/>
            <a:ext cx="0" cy="1181923"/>
          </a:xfrm>
          <a:prstGeom prst="straightConnector1">
            <a:avLst/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39D59D5-C3C9-A7FD-C71B-71CFD47E8BB4}"/>
              </a:ext>
            </a:extLst>
          </p:cNvPr>
          <p:cNvCxnSpPr>
            <a:cxnSpLocks/>
          </p:cNvCxnSpPr>
          <p:nvPr/>
        </p:nvCxnSpPr>
        <p:spPr>
          <a:xfrm>
            <a:off x="4885477" y="5225560"/>
            <a:ext cx="10939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49A976FD-BAF3-EAD2-2526-3EC415424D56}"/>
                  </a:ext>
                </a:extLst>
              </p:cNvPr>
              <p:cNvSpPr txBox="1"/>
              <p:nvPr/>
            </p:nvSpPr>
            <p:spPr>
              <a:xfrm>
                <a:off x="1703140" y="4430389"/>
                <a:ext cx="1866921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2300" dirty="0"/>
                  <a:t>Dato nuevo  </a:t>
                </a:r>
                <a14:m>
                  <m:oMath xmlns:m="http://schemas.openxmlformats.org/officeDocument/2006/math">
                    <m:r>
                      <a:rPr lang="es-CO" sz="23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CO" sz="23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49A976FD-BAF3-EAD2-2526-3EC415424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140" y="4430389"/>
                <a:ext cx="1866921" cy="446276"/>
              </a:xfrm>
              <a:prstGeom prst="rect">
                <a:avLst/>
              </a:prstGeom>
              <a:blipFill>
                <a:blip r:embed="rId3"/>
                <a:stretch>
                  <a:fillRect l="-4560" t="-10959" b="-3013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572865B6-F87E-9D25-9B39-E3208C0AC2A2}"/>
                  </a:ext>
                </a:extLst>
              </p:cNvPr>
              <p:cNvSpPr txBox="1"/>
              <p:nvPr/>
            </p:nvSpPr>
            <p:spPr>
              <a:xfrm>
                <a:off x="6076507" y="3770270"/>
                <a:ext cx="3569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𝑠𝑎𝑙𝑚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𝑠𝑎𝑙𝑚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572865B6-F87E-9D25-9B39-E3208C0AC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507" y="3770270"/>
                <a:ext cx="356914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CC0A388-7F86-83D2-5B0E-721D19C0514F}"/>
                  </a:ext>
                </a:extLst>
              </p:cNvPr>
              <p:cNvSpPr txBox="1"/>
              <p:nvPr/>
            </p:nvSpPr>
            <p:spPr>
              <a:xfrm>
                <a:off x="5970628" y="4891013"/>
                <a:ext cx="36178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𝑏𝑎𝑔𝑟𝑒</m:t>
                          </m:r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𝑏𝑎𝑔𝑟𝑒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CC0A388-7F86-83D2-5B0E-721D19C05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28" y="4891013"/>
                <a:ext cx="361787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ángulo 33">
            <a:extLst>
              <a:ext uri="{FF2B5EF4-FFF2-40B4-BE49-F238E27FC236}">
                <a16:creationId xmlns:a16="http://schemas.microsoft.com/office/drawing/2014/main" id="{975D3732-2043-D812-B17E-C5ABED9D5336}"/>
              </a:ext>
            </a:extLst>
          </p:cNvPr>
          <p:cNvSpPr/>
          <p:nvPr/>
        </p:nvSpPr>
        <p:spPr>
          <a:xfrm>
            <a:off x="9099922" y="1965598"/>
            <a:ext cx="2354141" cy="1735819"/>
          </a:xfrm>
          <a:prstGeom prst="rect">
            <a:avLst/>
          </a:prstGeom>
          <a:blipFill>
            <a:blip r:embed="rId6">
              <a:alphaModFix amt="26000"/>
            </a:blip>
            <a:stretch>
              <a:fillRect t="-284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72B3031-C245-69B3-71BE-60072FB2D18C}"/>
              </a:ext>
            </a:extLst>
          </p:cNvPr>
          <p:cNvSpPr/>
          <p:nvPr/>
        </p:nvSpPr>
        <p:spPr>
          <a:xfrm>
            <a:off x="9180167" y="4876665"/>
            <a:ext cx="2253878" cy="1342428"/>
          </a:xfrm>
          <a:prstGeom prst="rect">
            <a:avLst/>
          </a:prstGeom>
          <a:blipFill>
            <a:blip r:embed="rId7">
              <a:alphaModFix amt="26000"/>
            </a:blip>
            <a:stretch>
              <a:fillRect l="-3651" t="-56736" r="-4017" b="-77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6" name="Picture 16" descr="Image result for salmon">
            <a:extLst>
              <a:ext uri="{FF2B5EF4-FFF2-40B4-BE49-F238E27FC236}">
                <a16:creationId xmlns:a16="http://schemas.microsoft.com/office/drawing/2014/main" id="{58EE4814-13D2-CBD3-6438-D706791CD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430" y="3874858"/>
            <a:ext cx="1189338" cy="53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6" descr="Image result for salmon">
            <a:extLst>
              <a:ext uri="{FF2B5EF4-FFF2-40B4-BE49-F238E27FC236}">
                <a16:creationId xmlns:a16="http://schemas.microsoft.com/office/drawing/2014/main" id="{AE55FF36-9CAA-C0E2-23DE-3385CDC5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574" y="2667539"/>
            <a:ext cx="551251" cy="24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Image result for salmon">
            <a:extLst>
              <a:ext uri="{FF2B5EF4-FFF2-40B4-BE49-F238E27FC236}">
                <a16:creationId xmlns:a16="http://schemas.microsoft.com/office/drawing/2014/main" id="{651C2EEE-D004-38DF-F161-DC081BFAF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73" y="5515558"/>
            <a:ext cx="551251" cy="24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68489E55-BDDC-AF1E-CEB3-1FBA2F82D2ED}"/>
              </a:ext>
            </a:extLst>
          </p:cNvPr>
          <p:cNvCxnSpPr>
            <a:stCxn id="37" idx="2"/>
          </p:cNvCxnSpPr>
          <p:nvPr/>
        </p:nvCxnSpPr>
        <p:spPr>
          <a:xfrm flipH="1">
            <a:off x="9982199" y="2914010"/>
            <a:ext cx="1" cy="2633869"/>
          </a:xfrm>
          <a:prstGeom prst="line">
            <a:avLst/>
          </a:prstGeom>
          <a:ln w="34925">
            <a:solidFill>
              <a:srgbClr val="FF0000">
                <a:alpha val="27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2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05217-DDED-4D61-9FAE-F4DA108479E7}" type="slidenum">
              <a:rPr lang="es-CO" smtClean="0"/>
              <a:pPr/>
              <a:t>44</a:t>
            </a:fld>
            <a:endParaRPr lang="es-CO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317500" y="1067961"/>
            <a:ext cx="10515600" cy="75791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Otro ejemplo: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290BC7C-F88C-4100-9B00-9456BAC6CA6B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 err="1"/>
              <a:t>Clasificador</a:t>
            </a:r>
            <a:r>
              <a:rPr lang="en-US" sz="2200" b="1" dirty="0"/>
              <a:t> de Bayes</a:t>
            </a:r>
          </a:p>
        </p:txBody>
      </p:sp>
      <p:pic>
        <p:nvPicPr>
          <p:cNvPr id="1026" name="Picture 2" descr="Machine Learning, NLP: Text Classification using scikit ...">
            <a:extLst>
              <a:ext uri="{FF2B5EF4-FFF2-40B4-BE49-F238E27FC236}">
                <a16:creationId xmlns:a16="http://schemas.microsoft.com/office/drawing/2014/main" id="{62E16E72-2FE7-A0A6-47C5-5E9449B89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564" y="2173078"/>
            <a:ext cx="6667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AA1A376-FD9B-394C-841D-FBF67527CAB0}"/>
              </a:ext>
            </a:extLst>
          </p:cNvPr>
          <p:cNvSpPr txBox="1"/>
          <p:nvPr/>
        </p:nvSpPr>
        <p:spPr>
          <a:xfrm>
            <a:off x="576943" y="3429000"/>
            <a:ext cx="2460171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Dado un texto, queremos clasificarlo en tres categorías</a:t>
            </a:r>
          </a:p>
        </p:txBody>
      </p:sp>
    </p:spTree>
    <p:extLst>
      <p:ext uri="{BB962C8B-B14F-4D97-AF65-F5344CB8AC3E}">
        <p14:creationId xmlns:p14="http://schemas.microsoft.com/office/powerpoint/2010/main" val="13328082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05217-DDED-4D61-9FAE-F4DA108479E7}" type="slidenum">
              <a:rPr lang="es-CO" smtClean="0"/>
              <a:pPr/>
              <a:t>45</a:t>
            </a:fld>
            <a:endParaRPr lang="es-CO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290BC7C-F88C-4100-9B00-9456BAC6CA6B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 err="1"/>
              <a:t>Clasificador</a:t>
            </a:r>
            <a:r>
              <a:rPr lang="en-US" sz="2200" b="1" dirty="0"/>
              <a:t> de Bayes</a:t>
            </a:r>
          </a:p>
        </p:txBody>
      </p:sp>
      <p:pic>
        <p:nvPicPr>
          <p:cNvPr id="1026" name="Picture 2" descr="Machine Learning, NLP: Text Classification using scikit ...">
            <a:extLst>
              <a:ext uri="{FF2B5EF4-FFF2-40B4-BE49-F238E27FC236}">
                <a16:creationId xmlns:a16="http://schemas.microsoft.com/office/drawing/2014/main" id="{62E16E72-2FE7-A0A6-47C5-5E9449B89E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4" t="28085" r="61850" b="11582"/>
          <a:stretch/>
        </p:blipFill>
        <p:spPr bwMode="auto">
          <a:xfrm>
            <a:off x="2327668" y="3561347"/>
            <a:ext cx="1294351" cy="165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AA1A376-FD9B-394C-841D-FBF67527CAB0}"/>
              </a:ext>
            </a:extLst>
          </p:cNvPr>
          <p:cNvSpPr txBox="1"/>
          <p:nvPr/>
        </p:nvSpPr>
        <p:spPr>
          <a:xfrm>
            <a:off x="1587738" y="1636791"/>
            <a:ext cx="9365811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Los textos se transforman de tal forma que cada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 uno </a:t>
            </a:r>
            <a:r>
              <a: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 represente como un vector </a:t>
            </a:r>
            <a:r>
              <a:rPr kumimoji="0" lang="es-CO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x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6A04462-C5C9-1458-8410-2942E7E39CC6}"/>
              </a:ext>
            </a:extLst>
          </p:cNvPr>
          <p:cNvSpPr txBox="1"/>
          <p:nvPr/>
        </p:nvSpPr>
        <p:spPr>
          <a:xfrm>
            <a:off x="454794" y="1636791"/>
            <a:ext cx="1076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Paso 1: </a:t>
            </a:r>
            <a:endParaRPr lang="es-CO" sz="2000" dirty="0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0DEEE5F9-B13B-8B9A-07DC-7D31BE5B772C}"/>
              </a:ext>
            </a:extLst>
          </p:cNvPr>
          <p:cNvSpPr/>
          <p:nvPr/>
        </p:nvSpPr>
        <p:spPr>
          <a:xfrm>
            <a:off x="4123267" y="3647975"/>
            <a:ext cx="1613390" cy="128477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184EC0B-5950-7C0B-4FAA-B34476A3C3CE}"/>
                  </a:ext>
                </a:extLst>
              </p:cNvPr>
              <p:cNvSpPr txBox="1"/>
              <p:nvPr/>
            </p:nvSpPr>
            <p:spPr>
              <a:xfrm>
                <a:off x="6237905" y="3981181"/>
                <a:ext cx="35221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CO" sz="2800" b="0" dirty="0"/>
                  <a:t>Vector numérico </a:t>
                </a:r>
                <a14:m>
                  <m:oMath xmlns:m="http://schemas.openxmlformats.org/officeDocument/2006/math"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CO" sz="28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184EC0B-5950-7C0B-4FAA-B34476A3C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905" y="3981181"/>
                <a:ext cx="3522112" cy="523220"/>
              </a:xfrm>
              <a:prstGeom prst="rect">
                <a:avLst/>
              </a:prstGeom>
              <a:blipFill>
                <a:blip r:embed="rId3"/>
                <a:stretch>
                  <a:fillRect l="-3460" t="-10465" b="-325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728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05217-DDED-4D61-9FAE-F4DA108479E7}" type="slidenum">
              <a:rPr lang="es-CO" smtClean="0"/>
              <a:pPr/>
              <a:t>46</a:t>
            </a:fld>
            <a:endParaRPr lang="es-CO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290BC7C-F88C-4100-9B00-9456BAC6CA6B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 err="1"/>
              <a:t>Clasificador</a:t>
            </a:r>
            <a:r>
              <a:rPr lang="en-US" sz="2200" b="1" dirty="0"/>
              <a:t> de Bayes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93B4DD5-DD54-F125-7425-E1CB35D042A8}"/>
              </a:ext>
            </a:extLst>
          </p:cNvPr>
          <p:cNvSpPr txBox="1"/>
          <p:nvPr/>
        </p:nvSpPr>
        <p:spPr>
          <a:xfrm>
            <a:off x="644305" y="1528664"/>
            <a:ext cx="1076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Paso 2: </a:t>
            </a:r>
            <a:endParaRPr lang="es-CO" sz="2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2F0900-CA8E-137F-6099-DB80D6751BA3}"/>
              </a:ext>
            </a:extLst>
          </p:cNvPr>
          <p:cNvSpPr txBox="1"/>
          <p:nvPr/>
        </p:nvSpPr>
        <p:spPr>
          <a:xfrm>
            <a:off x="1721135" y="1526213"/>
            <a:ext cx="1011754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Estimamos la función de distribución los datos de entrenamiento por cada categoría</a:t>
            </a:r>
            <a:endParaRPr kumimoji="0" lang="es-CO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2" descr="Machine Learning, NLP: Text Classification using scikit ...">
            <a:extLst>
              <a:ext uri="{FF2B5EF4-FFF2-40B4-BE49-F238E27FC236}">
                <a16:creationId xmlns:a16="http://schemas.microsoft.com/office/drawing/2014/main" id="{E6F0FBD4-AFE7-99DA-C69E-DC43E3491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39" r="8041"/>
          <a:stretch/>
        </p:blipFill>
        <p:spPr bwMode="auto">
          <a:xfrm>
            <a:off x="2540477" y="2875234"/>
            <a:ext cx="1863540" cy="308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61CEF2C8-4ED2-5E61-5B88-55B6DF441227}"/>
              </a:ext>
            </a:extLst>
          </p:cNvPr>
          <p:cNvSpPr/>
          <p:nvPr/>
        </p:nvSpPr>
        <p:spPr>
          <a:xfrm>
            <a:off x="5010355" y="2968299"/>
            <a:ext cx="905933" cy="7078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E4DBB6C-2046-5918-A77F-6BCEA45ADA8C}"/>
                  </a:ext>
                </a:extLst>
              </p:cNvPr>
              <p:cNvSpPr txBox="1"/>
              <p:nvPr/>
            </p:nvSpPr>
            <p:spPr>
              <a:xfrm>
                <a:off x="6230398" y="3137576"/>
                <a:ext cx="25823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𝑡𝑒𝑐h𝑛𝑜𝑙𝑜𝑔𝑦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E4DBB6C-2046-5918-A77F-6BCEA45AD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398" y="3137576"/>
                <a:ext cx="258233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E1472AC-479A-EFE8-4F9A-DF90D5BAB5FA}"/>
                  </a:ext>
                </a:extLst>
              </p:cNvPr>
              <p:cNvSpPr txBox="1"/>
              <p:nvPr/>
            </p:nvSpPr>
            <p:spPr>
              <a:xfrm>
                <a:off x="6034455" y="4235344"/>
                <a:ext cx="25823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𝑠𝑝𝑜𝑟𝑡𝑠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E1472AC-479A-EFE8-4F9A-DF90D5BAB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455" y="4235344"/>
                <a:ext cx="258233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54B23982-1FD0-66A6-697F-C9EDAC3388BC}"/>
              </a:ext>
            </a:extLst>
          </p:cNvPr>
          <p:cNvSpPr/>
          <p:nvPr/>
        </p:nvSpPr>
        <p:spPr>
          <a:xfrm>
            <a:off x="5010355" y="4066067"/>
            <a:ext cx="905933" cy="7078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9CAD6C87-A534-260A-F123-457A2C30084A}"/>
              </a:ext>
            </a:extLst>
          </p:cNvPr>
          <p:cNvSpPr/>
          <p:nvPr/>
        </p:nvSpPr>
        <p:spPr>
          <a:xfrm>
            <a:off x="5010355" y="5256900"/>
            <a:ext cx="905933" cy="7078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577A013-D661-B205-F9A5-B0F3DA65217D}"/>
                  </a:ext>
                </a:extLst>
              </p:cNvPr>
              <p:cNvSpPr txBox="1"/>
              <p:nvPr/>
            </p:nvSpPr>
            <p:spPr>
              <a:xfrm>
                <a:off x="6034454" y="5357338"/>
                <a:ext cx="25823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𝑠𝑝𝑜𝑟𝑡𝑠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577A013-D661-B205-F9A5-B0F3DA652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454" y="5357338"/>
                <a:ext cx="258233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4255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05217-DDED-4D61-9FAE-F4DA108479E7}" type="slidenum">
              <a:rPr lang="es-CO" smtClean="0"/>
              <a:pPr/>
              <a:t>47</a:t>
            </a:fld>
            <a:endParaRPr lang="es-CO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290BC7C-F88C-4100-9B00-9456BAC6CA6B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 err="1"/>
              <a:t>Clasificador</a:t>
            </a:r>
            <a:r>
              <a:rPr lang="en-US" sz="2200" b="1" dirty="0"/>
              <a:t> de Bayes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93B4DD5-DD54-F125-7425-E1CB35D042A8}"/>
              </a:ext>
            </a:extLst>
          </p:cNvPr>
          <p:cNvSpPr txBox="1"/>
          <p:nvPr/>
        </p:nvSpPr>
        <p:spPr>
          <a:xfrm>
            <a:off x="316909" y="1481075"/>
            <a:ext cx="1076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Paso 3: </a:t>
            </a:r>
            <a:endParaRPr lang="es-CO" sz="2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2F0900-CA8E-137F-6099-DB80D6751BA3}"/>
              </a:ext>
            </a:extLst>
          </p:cNvPr>
          <p:cNvSpPr txBox="1"/>
          <p:nvPr/>
        </p:nvSpPr>
        <p:spPr>
          <a:xfrm>
            <a:off x="1393739" y="1478624"/>
            <a:ext cx="1006032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Definimos las probabilidades a priori. No depende de la información de los textos.</a:t>
            </a:r>
            <a:endParaRPr kumimoji="0" lang="es-CO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" name="Picture 2" descr="Machine Learning, NLP: Text Classification using scikit ...">
            <a:extLst>
              <a:ext uri="{FF2B5EF4-FFF2-40B4-BE49-F238E27FC236}">
                <a16:creationId xmlns:a16="http://schemas.microsoft.com/office/drawing/2014/main" id="{9E1DF1A8-593F-7918-A4BD-E532C8C24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39" r="8041"/>
          <a:stretch/>
        </p:blipFill>
        <p:spPr bwMode="auto">
          <a:xfrm>
            <a:off x="2540477" y="2875234"/>
            <a:ext cx="1863540" cy="308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AA71A55E-BCB2-9DA5-5F50-EC133D48D7E5}"/>
              </a:ext>
            </a:extLst>
          </p:cNvPr>
          <p:cNvSpPr/>
          <p:nvPr/>
        </p:nvSpPr>
        <p:spPr>
          <a:xfrm>
            <a:off x="5010355" y="2968299"/>
            <a:ext cx="905933" cy="7078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6D6D084-5989-0F18-1D8F-ADE3D4BCD187}"/>
                  </a:ext>
                </a:extLst>
              </p:cNvPr>
              <p:cNvSpPr txBox="1"/>
              <p:nvPr/>
            </p:nvSpPr>
            <p:spPr>
              <a:xfrm>
                <a:off x="6230398" y="3137576"/>
                <a:ext cx="25823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𝑡𝑒𝑐h𝑛𝑜𝑙𝑜𝑔𝑦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6D6D084-5989-0F18-1D8F-ADE3D4BCD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398" y="3137576"/>
                <a:ext cx="258233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3387621-05DA-F165-F356-DAA6850D5079}"/>
                  </a:ext>
                </a:extLst>
              </p:cNvPr>
              <p:cNvSpPr txBox="1"/>
              <p:nvPr/>
            </p:nvSpPr>
            <p:spPr>
              <a:xfrm>
                <a:off x="6034455" y="4235344"/>
                <a:ext cx="25823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𝑠𝑝𝑜𝑟𝑡𝑠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3387621-05DA-F165-F356-DAA6850D5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455" y="4235344"/>
                <a:ext cx="258233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8E39EE0-E9C4-1DC5-703A-D518C960547D}"/>
              </a:ext>
            </a:extLst>
          </p:cNvPr>
          <p:cNvSpPr/>
          <p:nvPr/>
        </p:nvSpPr>
        <p:spPr>
          <a:xfrm>
            <a:off x="5010355" y="4066067"/>
            <a:ext cx="905933" cy="7078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7F1DFBFC-F152-95FB-1B91-C183434C8281}"/>
              </a:ext>
            </a:extLst>
          </p:cNvPr>
          <p:cNvSpPr/>
          <p:nvPr/>
        </p:nvSpPr>
        <p:spPr>
          <a:xfrm>
            <a:off x="5010355" y="5256900"/>
            <a:ext cx="905933" cy="7078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E56BD05-CAF4-D1EB-C4AF-E8ECA9907B71}"/>
                  </a:ext>
                </a:extLst>
              </p:cNvPr>
              <p:cNvSpPr txBox="1"/>
              <p:nvPr/>
            </p:nvSpPr>
            <p:spPr>
              <a:xfrm>
                <a:off x="6034454" y="5357338"/>
                <a:ext cx="25823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𝑠𝑝𝑜𝑟𝑡𝑠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E56BD05-CAF4-D1EB-C4AF-E8ECA99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454" y="5357338"/>
                <a:ext cx="258233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678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05217-DDED-4D61-9FAE-F4DA108479E7}" type="slidenum">
              <a:rPr lang="es-CO" smtClean="0"/>
              <a:pPr/>
              <a:t>48</a:t>
            </a:fld>
            <a:endParaRPr lang="es-CO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290BC7C-F88C-4100-9B00-9456BAC6CA6B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 err="1"/>
              <a:t>Clasificador</a:t>
            </a:r>
            <a:r>
              <a:rPr lang="en-US" sz="2200" b="1" dirty="0"/>
              <a:t> de Bayes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93B4DD5-DD54-F125-7425-E1CB35D042A8}"/>
              </a:ext>
            </a:extLst>
          </p:cNvPr>
          <p:cNvSpPr txBox="1"/>
          <p:nvPr/>
        </p:nvSpPr>
        <p:spPr>
          <a:xfrm>
            <a:off x="316909" y="1481075"/>
            <a:ext cx="1076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Paso 4: </a:t>
            </a:r>
            <a:endParaRPr lang="es-CO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B2F0900-CA8E-137F-6099-DB80D6751BA3}"/>
                  </a:ext>
                </a:extLst>
              </p:cNvPr>
              <p:cNvSpPr txBox="1"/>
              <p:nvPr/>
            </p:nvSpPr>
            <p:spPr>
              <a:xfrm>
                <a:off x="1393739" y="1478624"/>
                <a:ext cx="10060324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es-CO" sz="2000" dirty="0">
                    <a:latin typeface="Arial" pitchFamily="34" charset="0"/>
                    <a:cs typeface="Arial" pitchFamily="34" charset="0"/>
                  </a:rPr>
                  <a:t>Dado un dato nuevo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kumimoji="0" lang="es-CO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,</a:t>
                </a:r>
                <a:r>
                  <a:rPr kumimoji="0" lang="es-CO" sz="2000" b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 verificamos su probabilidad de ocurrencia por cada clase</a:t>
                </a:r>
                <a:r>
                  <a:rPr kumimoji="0" lang="es-CO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B2F0900-CA8E-137F-6099-DB80D6751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739" y="1478624"/>
                <a:ext cx="10060324" cy="400110"/>
              </a:xfrm>
              <a:prstGeom prst="rect">
                <a:avLst/>
              </a:prstGeom>
              <a:blipFill>
                <a:blip r:embed="rId2"/>
                <a:stretch>
                  <a:fillRect l="-667" t="-7692" b="-2923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DD99F1BA-3FB1-F303-A190-EA69953E1126}"/>
              </a:ext>
            </a:extLst>
          </p:cNvPr>
          <p:cNvCxnSpPr>
            <a:cxnSpLocks/>
          </p:cNvCxnSpPr>
          <p:nvPr/>
        </p:nvCxnSpPr>
        <p:spPr>
          <a:xfrm>
            <a:off x="3827630" y="4513012"/>
            <a:ext cx="1057847" cy="0"/>
          </a:xfrm>
          <a:prstGeom prst="straightConnector1">
            <a:avLst/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9509F441-25BF-69C9-3852-2CD2B5138658}"/>
              </a:ext>
            </a:extLst>
          </p:cNvPr>
          <p:cNvCxnSpPr>
            <a:cxnSpLocks/>
          </p:cNvCxnSpPr>
          <p:nvPr/>
        </p:nvCxnSpPr>
        <p:spPr>
          <a:xfrm>
            <a:off x="4856902" y="4119057"/>
            <a:ext cx="10939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D382788-8E9F-8646-BCDC-E685C6A2C482}"/>
              </a:ext>
            </a:extLst>
          </p:cNvPr>
          <p:cNvCxnSpPr>
            <a:cxnSpLocks/>
          </p:cNvCxnSpPr>
          <p:nvPr/>
        </p:nvCxnSpPr>
        <p:spPr>
          <a:xfrm flipV="1">
            <a:off x="4885477" y="3153833"/>
            <a:ext cx="0" cy="2109047"/>
          </a:xfrm>
          <a:prstGeom prst="straightConnector1">
            <a:avLst/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39D59D5-C3C9-A7FD-C71B-71CFD47E8BB4}"/>
              </a:ext>
            </a:extLst>
          </p:cNvPr>
          <p:cNvCxnSpPr>
            <a:cxnSpLocks/>
          </p:cNvCxnSpPr>
          <p:nvPr/>
        </p:nvCxnSpPr>
        <p:spPr>
          <a:xfrm>
            <a:off x="4885477" y="5225560"/>
            <a:ext cx="10939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49A976FD-BAF3-EAD2-2526-3EC415424D56}"/>
                  </a:ext>
                </a:extLst>
              </p:cNvPr>
              <p:cNvSpPr txBox="1"/>
              <p:nvPr/>
            </p:nvSpPr>
            <p:spPr>
              <a:xfrm>
                <a:off x="1703140" y="4430389"/>
                <a:ext cx="1866921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2300" dirty="0"/>
                  <a:t>Dato nuevo  </a:t>
                </a:r>
                <a14:m>
                  <m:oMath xmlns:m="http://schemas.openxmlformats.org/officeDocument/2006/math">
                    <m:r>
                      <a:rPr lang="es-CO" sz="23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CO" sz="23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49A976FD-BAF3-EAD2-2526-3EC415424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140" y="4430389"/>
                <a:ext cx="1866921" cy="446276"/>
              </a:xfrm>
              <a:prstGeom prst="rect">
                <a:avLst/>
              </a:prstGeom>
              <a:blipFill>
                <a:blip r:embed="rId3"/>
                <a:stretch>
                  <a:fillRect l="-4560" t="-10959" b="-3013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572865B6-F87E-9D25-9B39-E3208C0AC2A2}"/>
                  </a:ext>
                </a:extLst>
              </p:cNvPr>
              <p:cNvSpPr txBox="1"/>
              <p:nvPr/>
            </p:nvSpPr>
            <p:spPr>
              <a:xfrm>
                <a:off x="5640782" y="3892336"/>
                <a:ext cx="45697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𝑠𝑝𝑜𝑟𝑡𝑠</m:t>
                          </m:r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𝑠𝑝𝑜𝑟𝑡𝑠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572865B6-F87E-9D25-9B39-E3208C0AC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782" y="3892336"/>
                <a:ext cx="456972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CC0A388-7F86-83D2-5B0E-721D19C0514F}"/>
                  </a:ext>
                </a:extLst>
              </p:cNvPr>
              <p:cNvSpPr txBox="1"/>
              <p:nvPr/>
            </p:nvSpPr>
            <p:spPr>
              <a:xfrm>
                <a:off x="5970628" y="4891013"/>
                <a:ext cx="57811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𝑒𝑛𝑡𝑒𝑟𝑡𝑎𝑖𝑛𝑚𝑒𝑛𝑡</m:t>
                          </m:r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𝑒𝑛𝑡𝑒𝑟𝑡𝑎𝑖𝑛𝑚𝑒𝑛𝑡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CC0A388-7F86-83D2-5B0E-721D19C05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28" y="4891013"/>
                <a:ext cx="578110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E973BD0-E28E-DB4A-E720-F86F3AF1F109}"/>
              </a:ext>
            </a:extLst>
          </p:cNvPr>
          <p:cNvCxnSpPr>
            <a:cxnSpLocks/>
          </p:cNvCxnSpPr>
          <p:nvPr/>
        </p:nvCxnSpPr>
        <p:spPr>
          <a:xfrm>
            <a:off x="4885477" y="3193428"/>
            <a:ext cx="10939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71227C4-7F4C-B4A7-0DD4-60AB6883FFBF}"/>
                  </a:ext>
                </a:extLst>
              </p:cNvPr>
              <p:cNvSpPr txBox="1"/>
              <p:nvPr/>
            </p:nvSpPr>
            <p:spPr>
              <a:xfrm>
                <a:off x="5527522" y="2764726"/>
                <a:ext cx="57077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𝑡𝑒𝑐h𝑛𝑜𝑙𝑜𝑔𝑦</m:t>
                          </m:r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𝑡𝑒𝑐h𝑛𝑜𝑙𝑜𝑔𝑦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71227C4-7F4C-B4A7-0DD4-60AB6883F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22" y="2764726"/>
                <a:ext cx="570774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 descr="Machine Learning, NLP: Text Classification using scikit ...">
            <a:extLst>
              <a:ext uri="{FF2B5EF4-FFF2-40B4-BE49-F238E27FC236}">
                <a16:creationId xmlns:a16="http://schemas.microsoft.com/office/drawing/2014/main" id="{5136A31F-8E3C-678B-4548-747FF6A50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39" t="31353" r="25003" b="34755"/>
          <a:stretch/>
        </p:blipFill>
        <p:spPr bwMode="auto">
          <a:xfrm>
            <a:off x="2209800" y="3221150"/>
            <a:ext cx="844561" cy="104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23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2451A52-0DC3-44AF-8B14-88340C247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Características:</a:t>
            </a:r>
          </a:p>
          <a:p>
            <a:endParaRPr lang="es-CO" dirty="0"/>
          </a:p>
          <a:p>
            <a:r>
              <a:rPr lang="es-CO" dirty="0"/>
              <a:t>Fácil de implementar</a:t>
            </a:r>
          </a:p>
          <a:p>
            <a:r>
              <a:rPr lang="es-CO" dirty="0"/>
              <a:t>Trabajan bien en una variedad de aplicaciones reales</a:t>
            </a:r>
          </a:p>
          <a:p>
            <a:r>
              <a:rPr lang="es-CO" dirty="0"/>
              <a:t>La inferencia es rápida</a:t>
            </a:r>
          </a:p>
          <a:p>
            <a:r>
              <a:rPr lang="es-CO" dirty="0"/>
              <a:t>La teoría es base para modelos más sofisticados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3ACA4034-9A56-A7EE-AC52-924CFC57AC5B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/>
              <a:t>Naive Bayes </a:t>
            </a:r>
            <a:r>
              <a:rPr lang="en-US" sz="2200" b="1" dirty="0" err="1"/>
              <a:t>Guassian</a:t>
            </a:r>
            <a:r>
              <a:rPr lang="en-US" sz="2200" b="1" dirty="0"/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101794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430F368-53C7-46A3-824D-C85EBE23821C}"/>
              </a:ext>
            </a:extLst>
          </p:cNvPr>
          <p:cNvSpPr/>
          <p:nvPr/>
        </p:nvSpPr>
        <p:spPr>
          <a:xfrm>
            <a:off x="5605724" y="4288420"/>
            <a:ext cx="2201827" cy="222033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92E099-88A3-406E-9208-0DDBC8DCD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3454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CO" sz="2400" dirty="0"/>
                  <a:t>Consideren la siguiente ecuación:</a:t>
                </a:r>
              </a:p>
              <a:p>
                <a:pPr marL="0" indent="0">
                  <a:buNone/>
                </a:pPr>
                <a:endParaRPr lang="es-CO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s-C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O" sz="2400" dirty="0"/>
              </a:p>
              <a:p>
                <a:pPr marL="0" indent="0" algn="ctr">
                  <a:buNone/>
                </a:pPr>
                <a:endParaRPr lang="es-CO" sz="2400" dirty="0"/>
              </a:p>
              <a:p>
                <a:pPr marL="0" indent="0">
                  <a:buNone/>
                </a:pPr>
                <a:r>
                  <a:rPr lang="es-CO" sz="2400" dirty="0"/>
                  <a:t>Gráficamente se puede representar: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92E099-88A3-406E-9208-0DDBC8DCD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345496"/>
              </a:xfrm>
              <a:blipFill>
                <a:blip r:embed="rId2"/>
                <a:stretch>
                  <a:fillRect l="-928" t="-12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181F44-9D11-405B-81D1-2EA57011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C4398F-CED6-4A91-A64A-8B7FEAE04370}" type="slidenum">
              <a:rPr lang="en-US" smtClean="0"/>
              <a:pPr/>
              <a:t>5</a:t>
            </a:fld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6B63A39-1059-4474-92AA-FC25B170A0D7}"/>
              </a:ext>
            </a:extLst>
          </p:cNvPr>
          <p:cNvSpPr/>
          <p:nvPr/>
        </p:nvSpPr>
        <p:spPr>
          <a:xfrm>
            <a:off x="5158235" y="4834253"/>
            <a:ext cx="163286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81A90F-0CB3-4A0E-8459-4FC7444AE726}"/>
              </a:ext>
            </a:extLst>
          </p:cNvPr>
          <p:cNvSpPr/>
          <p:nvPr/>
        </p:nvSpPr>
        <p:spPr>
          <a:xfrm>
            <a:off x="5158235" y="5284876"/>
            <a:ext cx="163286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CC5A055-75ED-4E5A-86C4-38E81297387A}"/>
              </a:ext>
            </a:extLst>
          </p:cNvPr>
          <p:cNvSpPr/>
          <p:nvPr/>
        </p:nvSpPr>
        <p:spPr>
          <a:xfrm>
            <a:off x="5158235" y="6049712"/>
            <a:ext cx="163286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5A98D926-DFE8-464F-B2E0-FC882CF3C15A}"/>
                  </a:ext>
                </a:extLst>
              </p:cNvPr>
              <p:cNvSpPr/>
              <p:nvPr/>
            </p:nvSpPr>
            <p:spPr>
              <a:xfrm>
                <a:off x="7150321" y="5174999"/>
                <a:ext cx="500744" cy="54632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5A98D926-DFE8-464F-B2E0-FC882CF3C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321" y="5174999"/>
                <a:ext cx="500744" cy="5463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E8548C8-11A1-4892-9293-03E724652193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5321521" y="4915896"/>
            <a:ext cx="1902132" cy="3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1F1A615-8BB8-4388-A747-3FBBF51F9493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5321521" y="5366519"/>
            <a:ext cx="1828800" cy="8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6211D85-E99E-4DF7-9FC0-8EF37B7E2665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5321521" y="5641317"/>
            <a:ext cx="1902132" cy="49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9298A33-CA30-4E4B-AFB6-142C66F9AD86}"/>
              </a:ext>
            </a:extLst>
          </p:cNvPr>
          <p:cNvCxnSpPr>
            <a:stCxn id="12" idx="6"/>
          </p:cNvCxnSpPr>
          <p:nvPr/>
        </p:nvCxnSpPr>
        <p:spPr>
          <a:xfrm>
            <a:off x="7651065" y="5448162"/>
            <a:ext cx="623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97E1F455-7C9F-40FF-A859-516A7AC4B31A}"/>
                  </a:ext>
                </a:extLst>
              </p:cNvPr>
              <p:cNvSpPr/>
              <p:nvPr/>
            </p:nvSpPr>
            <p:spPr>
              <a:xfrm>
                <a:off x="8219596" y="5149821"/>
                <a:ext cx="39100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97E1F455-7C9F-40FF-A859-516A7AC4B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596" y="5149821"/>
                <a:ext cx="391004" cy="400110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F2317E82-157D-48F3-8FBC-917588831D45}"/>
                  </a:ext>
                </a:extLst>
              </p:cNvPr>
              <p:cNvSpPr/>
              <p:nvPr/>
            </p:nvSpPr>
            <p:spPr>
              <a:xfrm>
                <a:off x="4730823" y="5118741"/>
                <a:ext cx="4957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F2317E82-157D-48F3-8FBC-917588831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823" y="5118741"/>
                <a:ext cx="495777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96108273-F3F7-44CE-B4BC-553D46D6D02D}"/>
                  </a:ext>
                </a:extLst>
              </p:cNvPr>
              <p:cNvSpPr/>
              <p:nvPr/>
            </p:nvSpPr>
            <p:spPr>
              <a:xfrm>
                <a:off x="4714793" y="5938331"/>
                <a:ext cx="5118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96108273-F3F7-44CE-B4BC-553D46D6D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793" y="5938331"/>
                <a:ext cx="51180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E30C785B-2B03-44CE-9CD7-EC50C1A591D8}"/>
                  </a:ext>
                </a:extLst>
              </p:cNvPr>
              <p:cNvSpPr/>
              <p:nvPr/>
            </p:nvSpPr>
            <p:spPr>
              <a:xfrm>
                <a:off x="5083215" y="5524159"/>
                <a:ext cx="3225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E30C785B-2B03-44CE-9CD7-EC50C1A59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215" y="5524159"/>
                <a:ext cx="32252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FF147D4A-648F-47F8-90D2-B7DA8C2CA2DA}"/>
                  </a:ext>
                </a:extLst>
              </p:cNvPr>
              <p:cNvSpPr/>
              <p:nvPr/>
            </p:nvSpPr>
            <p:spPr>
              <a:xfrm>
                <a:off x="4779111" y="4583694"/>
                <a:ext cx="4898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FF147D4A-648F-47F8-90D2-B7DA8C2CA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111" y="4583694"/>
                <a:ext cx="48981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8A5042B3-2079-465E-B505-8A09B971C455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/>
              <a:t>Redes </a:t>
            </a:r>
            <a:r>
              <a:rPr lang="en-US" sz="2200" b="1" dirty="0" err="1"/>
              <a:t>neuronales</a:t>
            </a:r>
            <a:endParaRPr lang="en-US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014ADF5F-8C36-DDCB-881A-B8DEA5BE3E3A}"/>
                  </a:ext>
                </a:extLst>
              </p:cNvPr>
              <p:cNvSpPr/>
              <p:nvPr/>
            </p:nvSpPr>
            <p:spPr>
              <a:xfrm>
                <a:off x="5666056" y="4602865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014ADF5F-8C36-DDCB-881A-B8DEA5BE3E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056" y="4602865"/>
                <a:ext cx="50180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1A1B242B-32E6-A939-E6CE-00091DA96B5D}"/>
                  </a:ext>
                </a:extLst>
              </p:cNvPr>
              <p:cNvSpPr/>
              <p:nvPr/>
            </p:nvSpPr>
            <p:spPr>
              <a:xfrm>
                <a:off x="5686914" y="5070873"/>
                <a:ext cx="507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1A1B242B-32E6-A939-E6CE-00091DA96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914" y="5070873"/>
                <a:ext cx="50712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38202A77-4D84-1B79-59A1-9ACE17E49F71}"/>
                  </a:ext>
                </a:extLst>
              </p:cNvPr>
              <p:cNvSpPr/>
              <p:nvPr/>
            </p:nvSpPr>
            <p:spPr>
              <a:xfrm>
                <a:off x="5638645" y="5603267"/>
                <a:ext cx="5142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38202A77-4D84-1B79-59A1-9ACE17E49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645" y="5603267"/>
                <a:ext cx="51424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18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430F368-53C7-46A3-824D-C85EBE23821C}"/>
              </a:ext>
            </a:extLst>
          </p:cNvPr>
          <p:cNvSpPr/>
          <p:nvPr/>
        </p:nvSpPr>
        <p:spPr>
          <a:xfrm>
            <a:off x="4246603" y="2926214"/>
            <a:ext cx="3431575" cy="222033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92E099-88A3-406E-9208-0DDBC8DC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0484" cy="654275"/>
          </a:xfrm>
        </p:spPr>
        <p:txBody>
          <a:bodyPr/>
          <a:lstStyle/>
          <a:p>
            <a:pPr marL="0" indent="0">
              <a:buNone/>
            </a:pPr>
            <a:r>
              <a:rPr lang="es-CO" sz="2000" dirty="0"/>
              <a:t>Ahora adicionamos una función que puede ser no lineal. Gráficamente se puede representar: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181F44-9D11-405B-81D1-2EA57011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C4398F-CED6-4A91-A64A-8B7FEAE04370}" type="slidenum">
              <a:rPr lang="en-US" smtClean="0"/>
              <a:pPr/>
              <a:t>6</a:t>
            </a:fld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6B63A39-1059-4474-92AA-FC25B170A0D7}"/>
              </a:ext>
            </a:extLst>
          </p:cNvPr>
          <p:cNvSpPr/>
          <p:nvPr/>
        </p:nvSpPr>
        <p:spPr>
          <a:xfrm>
            <a:off x="3799114" y="3472047"/>
            <a:ext cx="163286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81A90F-0CB3-4A0E-8459-4FC7444AE726}"/>
              </a:ext>
            </a:extLst>
          </p:cNvPr>
          <p:cNvSpPr/>
          <p:nvPr/>
        </p:nvSpPr>
        <p:spPr>
          <a:xfrm>
            <a:off x="3799114" y="3922670"/>
            <a:ext cx="163286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CC5A055-75ED-4E5A-86C4-38E81297387A}"/>
              </a:ext>
            </a:extLst>
          </p:cNvPr>
          <p:cNvSpPr/>
          <p:nvPr/>
        </p:nvSpPr>
        <p:spPr>
          <a:xfrm>
            <a:off x="3799114" y="4687506"/>
            <a:ext cx="163286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5A98D926-DFE8-464F-B2E0-FC882CF3C15A}"/>
                  </a:ext>
                </a:extLst>
              </p:cNvPr>
              <p:cNvSpPr/>
              <p:nvPr/>
            </p:nvSpPr>
            <p:spPr>
              <a:xfrm>
                <a:off x="5791200" y="3812793"/>
                <a:ext cx="500744" cy="54632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5A98D926-DFE8-464F-B2E0-FC882CF3C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812793"/>
                <a:ext cx="500744" cy="54632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E8548C8-11A1-4892-9293-03E724652193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962400" y="3553690"/>
            <a:ext cx="1902132" cy="3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1F1A615-8BB8-4388-A747-3FBBF51F9493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3962400" y="4004313"/>
            <a:ext cx="1828800" cy="8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6211D85-E99E-4DF7-9FC0-8EF37B7E2665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3962400" y="4279111"/>
            <a:ext cx="1902132" cy="49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9298A33-CA30-4E4B-AFB6-142C66F9AD86}"/>
              </a:ext>
            </a:extLst>
          </p:cNvPr>
          <p:cNvCxnSpPr>
            <a:cxnSpLocks/>
            <a:stCxn id="12" idx="6"/>
            <a:endCxn id="15" idx="1"/>
          </p:cNvCxnSpPr>
          <p:nvPr/>
        </p:nvCxnSpPr>
        <p:spPr>
          <a:xfrm>
            <a:off x="6291944" y="4085956"/>
            <a:ext cx="477796" cy="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97E1F455-7C9F-40FF-A859-516A7AC4B31A}"/>
                  </a:ext>
                </a:extLst>
              </p:cNvPr>
              <p:cNvSpPr/>
              <p:nvPr/>
            </p:nvSpPr>
            <p:spPr>
              <a:xfrm>
                <a:off x="7751510" y="3627258"/>
                <a:ext cx="39100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97E1F455-7C9F-40FF-A859-516A7AC4B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510" y="3627258"/>
                <a:ext cx="391004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F2317E82-157D-48F3-8FBC-917588831D45}"/>
                  </a:ext>
                </a:extLst>
              </p:cNvPr>
              <p:cNvSpPr/>
              <p:nvPr/>
            </p:nvSpPr>
            <p:spPr>
              <a:xfrm>
                <a:off x="3371702" y="3756535"/>
                <a:ext cx="4957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F2317E82-157D-48F3-8FBC-917588831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702" y="3756535"/>
                <a:ext cx="49577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96108273-F3F7-44CE-B4BC-553D46D6D02D}"/>
                  </a:ext>
                </a:extLst>
              </p:cNvPr>
              <p:cNvSpPr/>
              <p:nvPr/>
            </p:nvSpPr>
            <p:spPr>
              <a:xfrm>
                <a:off x="3355672" y="4576125"/>
                <a:ext cx="5118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96108273-F3F7-44CE-B4BC-553D46D6D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672" y="4576125"/>
                <a:ext cx="51180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E30C785B-2B03-44CE-9CD7-EC50C1A591D8}"/>
                  </a:ext>
                </a:extLst>
              </p:cNvPr>
              <p:cNvSpPr/>
              <p:nvPr/>
            </p:nvSpPr>
            <p:spPr>
              <a:xfrm>
                <a:off x="3724094" y="4161953"/>
                <a:ext cx="3225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E30C785B-2B03-44CE-9CD7-EC50C1A59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094" y="4161953"/>
                <a:ext cx="32252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FF147D4A-648F-47F8-90D2-B7DA8C2CA2DA}"/>
                  </a:ext>
                </a:extLst>
              </p:cNvPr>
              <p:cNvSpPr/>
              <p:nvPr/>
            </p:nvSpPr>
            <p:spPr>
              <a:xfrm>
                <a:off x="3419990" y="3221488"/>
                <a:ext cx="4898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FF147D4A-648F-47F8-90D2-B7DA8C2CA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990" y="3221488"/>
                <a:ext cx="48981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638EF6CC-2264-4896-8950-258259841564}"/>
                  </a:ext>
                </a:extLst>
              </p:cNvPr>
              <p:cNvSpPr/>
              <p:nvPr/>
            </p:nvSpPr>
            <p:spPr>
              <a:xfrm>
                <a:off x="4517294" y="3189637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638EF6CC-2264-4896-8950-258259841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294" y="3189637"/>
                <a:ext cx="5018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E90E73C8-772D-48B9-83B4-01545DC82101}"/>
                  </a:ext>
                </a:extLst>
              </p:cNvPr>
              <p:cNvSpPr/>
              <p:nvPr/>
            </p:nvSpPr>
            <p:spPr>
              <a:xfrm>
                <a:off x="4538152" y="3657645"/>
                <a:ext cx="507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E90E73C8-772D-48B9-83B4-01545DC82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152" y="3657645"/>
                <a:ext cx="5071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BB86AE59-C978-416B-B27D-81A1AFAE5B77}"/>
                  </a:ext>
                </a:extLst>
              </p:cNvPr>
              <p:cNvSpPr/>
              <p:nvPr/>
            </p:nvSpPr>
            <p:spPr>
              <a:xfrm>
                <a:off x="4489883" y="4190039"/>
                <a:ext cx="5142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BB86AE59-C978-416B-B27D-81A1AFAE5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883" y="4190039"/>
                <a:ext cx="5142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8A5042B3-2079-465E-B505-8A09B971C455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/>
              <a:t>Redes </a:t>
            </a:r>
            <a:r>
              <a:rPr lang="en-US" sz="2200" b="1" dirty="0" err="1"/>
              <a:t>neuronales</a:t>
            </a:r>
            <a:endParaRPr lang="en-US" sz="2200" b="1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7B7E5B6-1F75-4A34-80AA-2274CFB5EF7F}"/>
              </a:ext>
            </a:extLst>
          </p:cNvPr>
          <p:cNvSpPr/>
          <p:nvPr/>
        </p:nvSpPr>
        <p:spPr>
          <a:xfrm>
            <a:off x="6769740" y="3803948"/>
            <a:ext cx="566057" cy="566057"/>
          </a:xfrm>
          <a:prstGeom prst="rect">
            <a:avLst/>
          </a:prstGeom>
          <a:solidFill>
            <a:srgbClr val="9BB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D8B40CB-21F8-4E47-8455-9139A694FBFA}"/>
              </a:ext>
            </a:extLst>
          </p:cNvPr>
          <p:cNvCxnSpPr>
            <a:cxnSpLocks/>
          </p:cNvCxnSpPr>
          <p:nvPr/>
        </p:nvCxnSpPr>
        <p:spPr>
          <a:xfrm>
            <a:off x="7349596" y="4085956"/>
            <a:ext cx="792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5270D16-7BF2-2A26-2361-20B720D4218F}"/>
              </a:ext>
            </a:extLst>
          </p:cNvPr>
          <p:cNvCxnSpPr>
            <a:cxnSpLocks/>
          </p:cNvCxnSpPr>
          <p:nvPr/>
        </p:nvCxnSpPr>
        <p:spPr>
          <a:xfrm flipV="1">
            <a:off x="6063343" y="4354883"/>
            <a:ext cx="0" cy="41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BD57F3E3-A6A0-7B28-93EA-3857C0CBE4AD}"/>
                  </a:ext>
                </a:extLst>
              </p:cNvPr>
              <p:cNvSpPr/>
              <p:nvPr/>
            </p:nvSpPr>
            <p:spPr>
              <a:xfrm>
                <a:off x="5894405" y="477560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BD57F3E3-A6A0-7B28-93EA-3857C0CBE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405" y="4775608"/>
                <a:ext cx="36766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F6FD9C29-6490-AE72-94A8-A3D881DFD0CE}"/>
                  </a:ext>
                </a:extLst>
              </p:cNvPr>
              <p:cNvSpPr txBox="1"/>
              <p:nvPr/>
            </p:nvSpPr>
            <p:spPr>
              <a:xfrm>
                <a:off x="3214070" y="5832934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O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s-CO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CO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F6FD9C29-6490-AE72-94A8-A3D881DF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70" y="5832934"/>
                <a:ext cx="60960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77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430F368-53C7-46A3-824D-C85EBE23821C}"/>
              </a:ext>
            </a:extLst>
          </p:cNvPr>
          <p:cNvSpPr/>
          <p:nvPr/>
        </p:nvSpPr>
        <p:spPr>
          <a:xfrm>
            <a:off x="1515257" y="3127709"/>
            <a:ext cx="3431575" cy="222033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92E099-88A3-406E-9208-0DDBC8DC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4275"/>
          </a:xfrm>
        </p:spPr>
        <p:txBody>
          <a:bodyPr/>
          <a:lstStyle/>
          <a:p>
            <a:pPr marL="0" indent="0">
              <a:buNone/>
            </a:pPr>
            <a:r>
              <a:rPr lang="es-CO" sz="2000" dirty="0"/>
              <a:t>Ahora adicionamos una función no lineal. Gráficamente se puede representar: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181F44-9D11-405B-81D1-2EA57011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C4398F-CED6-4A91-A64A-8B7FEAE04370}" type="slidenum">
              <a:rPr lang="en-US" smtClean="0"/>
              <a:pPr/>
              <a:t>7</a:t>
            </a:fld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6B63A39-1059-4474-92AA-FC25B170A0D7}"/>
              </a:ext>
            </a:extLst>
          </p:cNvPr>
          <p:cNvSpPr/>
          <p:nvPr/>
        </p:nvSpPr>
        <p:spPr>
          <a:xfrm>
            <a:off x="1067768" y="3673542"/>
            <a:ext cx="163286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81A90F-0CB3-4A0E-8459-4FC7444AE726}"/>
              </a:ext>
            </a:extLst>
          </p:cNvPr>
          <p:cNvSpPr/>
          <p:nvPr/>
        </p:nvSpPr>
        <p:spPr>
          <a:xfrm>
            <a:off x="1067768" y="4124165"/>
            <a:ext cx="163286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CC5A055-75ED-4E5A-86C4-38E81297387A}"/>
              </a:ext>
            </a:extLst>
          </p:cNvPr>
          <p:cNvSpPr/>
          <p:nvPr/>
        </p:nvSpPr>
        <p:spPr>
          <a:xfrm>
            <a:off x="1067768" y="4889001"/>
            <a:ext cx="163286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5A98D926-DFE8-464F-B2E0-FC882CF3C15A}"/>
                  </a:ext>
                </a:extLst>
              </p:cNvPr>
              <p:cNvSpPr/>
              <p:nvPr/>
            </p:nvSpPr>
            <p:spPr>
              <a:xfrm>
                <a:off x="3059854" y="4014288"/>
                <a:ext cx="500744" cy="54632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5A98D926-DFE8-464F-B2E0-FC882CF3C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54" y="4014288"/>
                <a:ext cx="500744" cy="54632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E8548C8-11A1-4892-9293-03E724652193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1231054" y="3755185"/>
            <a:ext cx="1902132" cy="3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1F1A615-8BB8-4388-A747-3FBBF51F9493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1231054" y="4205808"/>
            <a:ext cx="1828800" cy="8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6211D85-E99E-4DF7-9FC0-8EF37B7E2665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1231054" y="4480606"/>
            <a:ext cx="1902132" cy="49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9298A33-CA30-4E4B-AFB6-142C66F9AD86}"/>
              </a:ext>
            </a:extLst>
          </p:cNvPr>
          <p:cNvCxnSpPr>
            <a:cxnSpLocks/>
            <a:stCxn id="12" idx="6"/>
            <a:endCxn id="15" idx="1"/>
          </p:cNvCxnSpPr>
          <p:nvPr/>
        </p:nvCxnSpPr>
        <p:spPr>
          <a:xfrm>
            <a:off x="3560598" y="4287451"/>
            <a:ext cx="477796" cy="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97E1F455-7C9F-40FF-A859-516A7AC4B31A}"/>
                  </a:ext>
                </a:extLst>
              </p:cNvPr>
              <p:cNvSpPr/>
              <p:nvPr/>
            </p:nvSpPr>
            <p:spPr>
              <a:xfrm>
                <a:off x="5020164" y="3828753"/>
                <a:ext cx="39100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97E1F455-7C9F-40FF-A859-516A7AC4B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164" y="3828753"/>
                <a:ext cx="391004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F2317E82-157D-48F3-8FBC-917588831D45}"/>
                  </a:ext>
                </a:extLst>
              </p:cNvPr>
              <p:cNvSpPr/>
              <p:nvPr/>
            </p:nvSpPr>
            <p:spPr>
              <a:xfrm>
                <a:off x="640356" y="3958030"/>
                <a:ext cx="4957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F2317E82-157D-48F3-8FBC-917588831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56" y="3958030"/>
                <a:ext cx="49577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96108273-F3F7-44CE-B4BC-553D46D6D02D}"/>
                  </a:ext>
                </a:extLst>
              </p:cNvPr>
              <p:cNvSpPr/>
              <p:nvPr/>
            </p:nvSpPr>
            <p:spPr>
              <a:xfrm>
                <a:off x="624326" y="4777620"/>
                <a:ext cx="5118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96108273-F3F7-44CE-B4BC-553D46D6D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26" y="4777620"/>
                <a:ext cx="51180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E30C785B-2B03-44CE-9CD7-EC50C1A591D8}"/>
                  </a:ext>
                </a:extLst>
              </p:cNvPr>
              <p:cNvSpPr/>
              <p:nvPr/>
            </p:nvSpPr>
            <p:spPr>
              <a:xfrm>
                <a:off x="992748" y="4363448"/>
                <a:ext cx="3225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E30C785B-2B03-44CE-9CD7-EC50C1A59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48" y="4363448"/>
                <a:ext cx="32252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FF147D4A-648F-47F8-90D2-B7DA8C2CA2DA}"/>
                  </a:ext>
                </a:extLst>
              </p:cNvPr>
              <p:cNvSpPr/>
              <p:nvPr/>
            </p:nvSpPr>
            <p:spPr>
              <a:xfrm>
                <a:off x="688644" y="3422983"/>
                <a:ext cx="4898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FF147D4A-648F-47F8-90D2-B7DA8C2CA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44" y="3422983"/>
                <a:ext cx="48981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8A5042B3-2079-465E-B505-8A09B971C455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/>
              <a:t>Redes </a:t>
            </a:r>
            <a:r>
              <a:rPr lang="en-US" sz="2200" b="1" dirty="0" err="1"/>
              <a:t>neuronales</a:t>
            </a:r>
            <a:endParaRPr lang="en-US" sz="2200" b="1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7B7E5B6-1F75-4A34-80AA-2274CFB5EF7F}"/>
              </a:ext>
            </a:extLst>
          </p:cNvPr>
          <p:cNvSpPr/>
          <p:nvPr/>
        </p:nvSpPr>
        <p:spPr>
          <a:xfrm>
            <a:off x="4038394" y="4005443"/>
            <a:ext cx="566057" cy="566057"/>
          </a:xfrm>
          <a:prstGeom prst="rect">
            <a:avLst/>
          </a:prstGeom>
          <a:solidFill>
            <a:srgbClr val="9BB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D8B40CB-21F8-4E47-8455-9139A694FBFA}"/>
              </a:ext>
            </a:extLst>
          </p:cNvPr>
          <p:cNvCxnSpPr>
            <a:cxnSpLocks/>
          </p:cNvCxnSpPr>
          <p:nvPr/>
        </p:nvCxnSpPr>
        <p:spPr>
          <a:xfrm>
            <a:off x="4618250" y="4287451"/>
            <a:ext cx="792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EC2B8F8B-B006-4818-9E99-6034E9368932}"/>
              </a:ext>
            </a:extLst>
          </p:cNvPr>
          <p:cNvSpPr/>
          <p:nvPr/>
        </p:nvSpPr>
        <p:spPr>
          <a:xfrm>
            <a:off x="8593231" y="3764192"/>
            <a:ext cx="163286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5EAD1FF-1F29-44CC-AC43-D3424616F0CD}"/>
              </a:ext>
            </a:extLst>
          </p:cNvPr>
          <p:cNvSpPr/>
          <p:nvPr/>
        </p:nvSpPr>
        <p:spPr>
          <a:xfrm>
            <a:off x="8593231" y="4214815"/>
            <a:ext cx="163286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54AA02B2-D80F-4D6A-ABD7-185F119C0543}"/>
              </a:ext>
            </a:extLst>
          </p:cNvPr>
          <p:cNvSpPr/>
          <p:nvPr/>
        </p:nvSpPr>
        <p:spPr>
          <a:xfrm>
            <a:off x="8593231" y="4979651"/>
            <a:ext cx="163286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D4A97C33-FF9D-4219-BBB8-679BD74A8E1E}"/>
              </a:ext>
            </a:extLst>
          </p:cNvPr>
          <p:cNvSpPr/>
          <p:nvPr/>
        </p:nvSpPr>
        <p:spPr>
          <a:xfrm>
            <a:off x="10585317" y="4104938"/>
            <a:ext cx="500744" cy="5463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DC0261BC-9B91-4345-899F-B61D0E57612C}"/>
              </a:ext>
            </a:extLst>
          </p:cNvPr>
          <p:cNvCxnSpPr>
            <a:cxnSpLocks/>
            <a:stCxn id="36" idx="6"/>
            <a:endCxn id="39" idx="1"/>
          </p:cNvCxnSpPr>
          <p:nvPr/>
        </p:nvCxnSpPr>
        <p:spPr>
          <a:xfrm>
            <a:off x="8756517" y="3845835"/>
            <a:ext cx="1902132" cy="3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CB50756-CDD6-48FD-8A61-E7AA9AA6CDE1}"/>
              </a:ext>
            </a:extLst>
          </p:cNvPr>
          <p:cNvCxnSpPr>
            <a:stCxn id="37" idx="6"/>
            <a:endCxn id="39" idx="2"/>
          </p:cNvCxnSpPr>
          <p:nvPr/>
        </p:nvCxnSpPr>
        <p:spPr>
          <a:xfrm>
            <a:off x="8756517" y="4296458"/>
            <a:ext cx="1828800" cy="8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8E55793D-AA63-4B8F-A237-A2426DDAE2FD}"/>
              </a:ext>
            </a:extLst>
          </p:cNvPr>
          <p:cNvCxnSpPr>
            <a:cxnSpLocks/>
            <a:stCxn id="38" idx="6"/>
            <a:endCxn id="39" idx="3"/>
          </p:cNvCxnSpPr>
          <p:nvPr/>
        </p:nvCxnSpPr>
        <p:spPr>
          <a:xfrm flipV="1">
            <a:off x="8756517" y="4571256"/>
            <a:ext cx="1902132" cy="49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33BCFEFA-9A9C-4A02-AC5B-233C2E291902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1086061" y="4378101"/>
            <a:ext cx="477796" cy="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BB08ED41-1C7C-46E0-A0DC-22C9DFC5018A}"/>
                  </a:ext>
                </a:extLst>
              </p:cNvPr>
              <p:cNvSpPr/>
              <p:nvPr/>
            </p:nvSpPr>
            <p:spPr>
              <a:xfrm>
                <a:off x="11338770" y="3887396"/>
                <a:ext cx="39100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BB08ED41-1C7C-46E0-A0DC-22C9DFC50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770" y="3887396"/>
                <a:ext cx="391004" cy="400110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D3236EBE-838A-4E28-9ED0-F341AF40504A}"/>
                  </a:ext>
                </a:extLst>
              </p:cNvPr>
              <p:cNvSpPr/>
              <p:nvPr/>
            </p:nvSpPr>
            <p:spPr>
              <a:xfrm>
                <a:off x="8165819" y="4048680"/>
                <a:ext cx="4957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D3236EBE-838A-4E28-9ED0-F341AF405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819" y="4048680"/>
                <a:ext cx="49577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A6298818-E423-435E-8EDD-103CF9BECE14}"/>
                  </a:ext>
                </a:extLst>
              </p:cNvPr>
              <p:cNvSpPr/>
              <p:nvPr/>
            </p:nvSpPr>
            <p:spPr>
              <a:xfrm>
                <a:off x="8149789" y="4868270"/>
                <a:ext cx="5118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A6298818-E423-435E-8EDD-103CF9BEC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789" y="4868270"/>
                <a:ext cx="51180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FBB4638A-2D5A-4653-8A24-F6E5321163AC}"/>
                  </a:ext>
                </a:extLst>
              </p:cNvPr>
              <p:cNvSpPr/>
              <p:nvPr/>
            </p:nvSpPr>
            <p:spPr>
              <a:xfrm>
                <a:off x="8518211" y="4454098"/>
                <a:ext cx="3225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FBB4638A-2D5A-4653-8A24-F6E5321163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211" y="4454098"/>
                <a:ext cx="32252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F684E1BD-DB14-41CE-A0A9-42B359ED84FD}"/>
                  </a:ext>
                </a:extLst>
              </p:cNvPr>
              <p:cNvSpPr/>
              <p:nvPr/>
            </p:nvSpPr>
            <p:spPr>
              <a:xfrm>
                <a:off x="8214107" y="3513633"/>
                <a:ext cx="4898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F684E1BD-DB14-41CE-A0A9-42B359ED8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107" y="3513633"/>
                <a:ext cx="48981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7456DFD1-CF45-3A44-72ED-2106D7DA0391}"/>
              </a:ext>
            </a:extLst>
          </p:cNvPr>
          <p:cNvSpPr/>
          <p:nvPr/>
        </p:nvSpPr>
        <p:spPr>
          <a:xfrm>
            <a:off x="6365371" y="3791893"/>
            <a:ext cx="777497" cy="10091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A6A7E2A8-DCE7-D449-6204-E0A84C0CB72E}"/>
                  </a:ext>
                </a:extLst>
              </p:cNvPr>
              <p:cNvSpPr/>
              <p:nvPr/>
            </p:nvSpPr>
            <p:spPr>
              <a:xfrm>
                <a:off x="1371747" y="3412671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A6A7E2A8-DCE7-D449-6204-E0A84C0CB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747" y="3412671"/>
                <a:ext cx="5018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4C7E9231-1430-8D0F-7D88-DD56D7F03F15}"/>
                  </a:ext>
                </a:extLst>
              </p:cNvPr>
              <p:cNvSpPr/>
              <p:nvPr/>
            </p:nvSpPr>
            <p:spPr>
              <a:xfrm>
                <a:off x="1392605" y="3880679"/>
                <a:ext cx="507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4C7E9231-1430-8D0F-7D88-DD56D7F03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605" y="3880679"/>
                <a:ext cx="50712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08A54E6F-0963-C823-0C47-50E4E1909E57}"/>
                  </a:ext>
                </a:extLst>
              </p:cNvPr>
              <p:cNvSpPr/>
              <p:nvPr/>
            </p:nvSpPr>
            <p:spPr>
              <a:xfrm>
                <a:off x="1344336" y="4413073"/>
                <a:ext cx="5142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08A54E6F-0963-C823-0C47-50E4E1909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336" y="4413073"/>
                <a:ext cx="51424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20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430F368-53C7-46A3-824D-C85EBE23821C}"/>
              </a:ext>
            </a:extLst>
          </p:cNvPr>
          <p:cNvSpPr/>
          <p:nvPr/>
        </p:nvSpPr>
        <p:spPr>
          <a:xfrm>
            <a:off x="1515257" y="3619983"/>
            <a:ext cx="3431575" cy="222033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92E099-88A3-406E-9208-0DDBC8DC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4275"/>
          </a:xfrm>
        </p:spPr>
        <p:txBody>
          <a:bodyPr/>
          <a:lstStyle/>
          <a:p>
            <a:pPr marL="0" indent="0">
              <a:buNone/>
            </a:pPr>
            <a:r>
              <a:rPr lang="es-CO" sz="2000" dirty="0"/>
              <a:t>Ahora adicionamos una función no lineal. Gráficamente se puede representar: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181F44-9D11-405B-81D1-2EA57011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C4398F-CED6-4A91-A64A-8B7FEAE04370}" type="slidenum">
              <a:rPr lang="en-US" smtClean="0"/>
              <a:pPr/>
              <a:t>8</a:t>
            </a:fld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6B63A39-1059-4474-92AA-FC25B170A0D7}"/>
              </a:ext>
            </a:extLst>
          </p:cNvPr>
          <p:cNvSpPr/>
          <p:nvPr/>
        </p:nvSpPr>
        <p:spPr>
          <a:xfrm>
            <a:off x="1067768" y="4165816"/>
            <a:ext cx="163286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81A90F-0CB3-4A0E-8459-4FC7444AE726}"/>
              </a:ext>
            </a:extLst>
          </p:cNvPr>
          <p:cNvSpPr/>
          <p:nvPr/>
        </p:nvSpPr>
        <p:spPr>
          <a:xfrm>
            <a:off x="1067768" y="4616439"/>
            <a:ext cx="163286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CC5A055-75ED-4E5A-86C4-38E81297387A}"/>
              </a:ext>
            </a:extLst>
          </p:cNvPr>
          <p:cNvSpPr/>
          <p:nvPr/>
        </p:nvSpPr>
        <p:spPr>
          <a:xfrm>
            <a:off x="1067768" y="5381275"/>
            <a:ext cx="163286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5A98D926-DFE8-464F-B2E0-FC882CF3C15A}"/>
                  </a:ext>
                </a:extLst>
              </p:cNvPr>
              <p:cNvSpPr/>
              <p:nvPr/>
            </p:nvSpPr>
            <p:spPr>
              <a:xfrm>
                <a:off x="3059854" y="4506562"/>
                <a:ext cx="500744" cy="54632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5A98D926-DFE8-464F-B2E0-FC882CF3C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54" y="4506562"/>
                <a:ext cx="500744" cy="54632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E8548C8-11A1-4892-9293-03E724652193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1231054" y="4247459"/>
            <a:ext cx="1902132" cy="3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1F1A615-8BB8-4388-A747-3FBBF51F9493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1231054" y="4698082"/>
            <a:ext cx="1828800" cy="8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6211D85-E99E-4DF7-9FC0-8EF37B7E2665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1231054" y="4972880"/>
            <a:ext cx="1902132" cy="49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9298A33-CA30-4E4B-AFB6-142C66F9AD86}"/>
              </a:ext>
            </a:extLst>
          </p:cNvPr>
          <p:cNvCxnSpPr>
            <a:cxnSpLocks/>
            <a:stCxn id="12" idx="6"/>
            <a:endCxn id="15" idx="1"/>
          </p:cNvCxnSpPr>
          <p:nvPr/>
        </p:nvCxnSpPr>
        <p:spPr>
          <a:xfrm>
            <a:off x="3560598" y="4779725"/>
            <a:ext cx="477796" cy="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97E1F455-7C9F-40FF-A859-516A7AC4B31A}"/>
                  </a:ext>
                </a:extLst>
              </p:cNvPr>
              <p:cNvSpPr/>
              <p:nvPr/>
            </p:nvSpPr>
            <p:spPr>
              <a:xfrm>
                <a:off x="5020164" y="4321027"/>
                <a:ext cx="39100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97E1F455-7C9F-40FF-A859-516A7AC4B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164" y="4321027"/>
                <a:ext cx="391004" cy="40011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F2317E82-157D-48F3-8FBC-917588831D45}"/>
                  </a:ext>
                </a:extLst>
              </p:cNvPr>
              <p:cNvSpPr/>
              <p:nvPr/>
            </p:nvSpPr>
            <p:spPr>
              <a:xfrm>
                <a:off x="640356" y="4450304"/>
                <a:ext cx="4957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F2317E82-157D-48F3-8FBC-917588831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56" y="4450304"/>
                <a:ext cx="49577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96108273-F3F7-44CE-B4BC-553D46D6D02D}"/>
                  </a:ext>
                </a:extLst>
              </p:cNvPr>
              <p:cNvSpPr/>
              <p:nvPr/>
            </p:nvSpPr>
            <p:spPr>
              <a:xfrm>
                <a:off x="624326" y="5269894"/>
                <a:ext cx="5118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96108273-F3F7-44CE-B4BC-553D46D6D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26" y="5269894"/>
                <a:ext cx="51180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E30C785B-2B03-44CE-9CD7-EC50C1A591D8}"/>
                  </a:ext>
                </a:extLst>
              </p:cNvPr>
              <p:cNvSpPr/>
              <p:nvPr/>
            </p:nvSpPr>
            <p:spPr>
              <a:xfrm>
                <a:off x="992748" y="4855722"/>
                <a:ext cx="3225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E30C785B-2B03-44CE-9CD7-EC50C1A59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48" y="4855722"/>
                <a:ext cx="32252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FF147D4A-648F-47F8-90D2-B7DA8C2CA2DA}"/>
                  </a:ext>
                </a:extLst>
              </p:cNvPr>
              <p:cNvSpPr/>
              <p:nvPr/>
            </p:nvSpPr>
            <p:spPr>
              <a:xfrm>
                <a:off x="688644" y="3915257"/>
                <a:ext cx="4898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FF147D4A-648F-47F8-90D2-B7DA8C2CA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44" y="3915257"/>
                <a:ext cx="48981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8A5042B3-2079-465E-B505-8A09B971C455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/>
              <a:t>Redes </a:t>
            </a:r>
            <a:r>
              <a:rPr lang="en-US" sz="2200" b="1" dirty="0" err="1"/>
              <a:t>neuronales</a:t>
            </a:r>
            <a:endParaRPr lang="en-US" sz="2200" b="1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7B7E5B6-1F75-4A34-80AA-2274CFB5EF7F}"/>
              </a:ext>
            </a:extLst>
          </p:cNvPr>
          <p:cNvSpPr/>
          <p:nvPr/>
        </p:nvSpPr>
        <p:spPr>
          <a:xfrm>
            <a:off x="4038394" y="4497717"/>
            <a:ext cx="566057" cy="566057"/>
          </a:xfrm>
          <a:prstGeom prst="rect">
            <a:avLst/>
          </a:prstGeom>
          <a:solidFill>
            <a:srgbClr val="9BB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D8B40CB-21F8-4E47-8455-9139A694FBFA}"/>
              </a:ext>
            </a:extLst>
          </p:cNvPr>
          <p:cNvCxnSpPr>
            <a:cxnSpLocks/>
          </p:cNvCxnSpPr>
          <p:nvPr/>
        </p:nvCxnSpPr>
        <p:spPr>
          <a:xfrm>
            <a:off x="4618250" y="4779725"/>
            <a:ext cx="792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EC2B8F8B-B006-4818-9E99-6034E9368932}"/>
              </a:ext>
            </a:extLst>
          </p:cNvPr>
          <p:cNvSpPr/>
          <p:nvPr/>
        </p:nvSpPr>
        <p:spPr>
          <a:xfrm>
            <a:off x="8593231" y="4256466"/>
            <a:ext cx="163286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5EAD1FF-1F29-44CC-AC43-D3424616F0CD}"/>
              </a:ext>
            </a:extLst>
          </p:cNvPr>
          <p:cNvSpPr/>
          <p:nvPr/>
        </p:nvSpPr>
        <p:spPr>
          <a:xfrm>
            <a:off x="8593231" y="4707089"/>
            <a:ext cx="163286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54AA02B2-D80F-4D6A-ABD7-185F119C0543}"/>
              </a:ext>
            </a:extLst>
          </p:cNvPr>
          <p:cNvSpPr/>
          <p:nvPr/>
        </p:nvSpPr>
        <p:spPr>
          <a:xfrm>
            <a:off x="8593231" y="5471925"/>
            <a:ext cx="163286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D4A97C33-FF9D-4219-BBB8-679BD74A8E1E}"/>
              </a:ext>
            </a:extLst>
          </p:cNvPr>
          <p:cNvSpPr/>
          <p:nvPr/>
        </p:nvSpPr>
        <p:spPr>
          <a:xfrm>
            <a:off x="10585317" y="4597212"/>
            <a:ext cx="500744" cy="5463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DC0261BC-9B91-4345-899F-B61D0E57612C}"/>
              </a:ext>
            </a:extLst>
          </p:cNvPr>
          <p:cNvCxnSpPr>
            <a:cxnSpLocks/>
            <a:stCxn id="36" idx="6"/>
            <a:endCxn id="39" idx="1"/>
          </p:cNvCxnSpPr>
          <p:nvPr/>
        </p:nvCxnSpPr>
        <p:spPr>
          <a:xfrm>
            <a:off x="8756517" y="4338109"/>
            <a:ext cx="1902132" cy="3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CB50756-CDD6-48FD-8A61-E7AA9AA6CDE1}"/>
              </a:ext>
            </a:extLst>
          </p:cNvPr>
          <p:cNvCxnSpPr>
            <a:stCxn id="37" idx="6"/>
            <a:endCxn id="39" idx="2"/>
          </p:cNvCxnSpPr>
          <p:nvPr/>
        </p:nvCxnSpPr>
        <p:spPr>
          <a:xfrm>
            <a:off x="8756517" y="4788732"/>
            <a:ext cx="1828800" cy="8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8E55793D-AA63-4B8F-A237-A2426DDAE2FD}"/>
              </a:ext>
            </a:extLst>
          </p:cNvPr>
          <p:cNvCxnSpPr>
            <a:cxnSpLocks/>
            <a:stCxn id="38" idx="6"/>
            <a:endCxn id="39" idx="3"/>
          </p:cNvCxnSpPr>
          <p:nvPr/>
        </p:nvCxnSpPr>
        <p:spPr>
          <a:xfrm flipV="1">
            <a:off x="8756517" y="5063530"/>
            <a:ext cx="1902132" cy="49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33BCFEFA-9A9C-4A02-AC5B-233C2E291902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1086061" y="4870375"/>
            <a:ext cx="477796" cy="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BB08ED41-1C7C-46E0-A0DC-22C9DFC5018A}"/>
                  </a:ext>
                </a:extLst>
              </p:cNvPr>
              <p:cNvSpPr/>
              <p:nvPr/>
            </p:nvSpPr>
            <p:spPr>
              <a:xfrm>
                <a:off x="11338770" y="4379670"/>
                <a:ext cx="39100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BB08ED41-1C7C-46E0-A0DC-22C9DFC50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770" y="4379670"/>
                <a:ext cx="391004" cy="400110"/>
              </a:xfrm>
              <a:prstGeom prst="rect">
                <a:avLst/>
              </a:prstGeom>
              <a:blipFill>
                <a:blip r:embed="rId11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D3236EBE-838A-4E28-9ED0-F341AF40504A}"/>
                  </a:ext>
                </a:extLst>
              </p:cNvPr>
              <p:cNvSpPr/>
              <p:nvPr/>
            </p:nvSpPr>
            <p:spPr>
              <a:xfrm>
                <a:off x="8165819" y="4540954"/>
                <a:ext cx="4957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D3236EBE-838A-4E28-9ED0-F341AF405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819" y="4540954"/>
                <a:ext cx="49577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A6298818-E423-435E-8EDD-103CF9BECE14}"/>
                  </a:ext>
                </a:extLst>
              </p:cNvPr>
              <p:cNvSpPr/>
              <p:nvPr/>
            </p:nvSpPr>
            <p:spPr>
              <a:xfrm>
                <a:off x="8149789" y="5360544"/>
                <a:ext cx="5118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A6298818-E423-435E-8EDD-103CF9BEC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789" y="5360544"/>
                <a:ext cx="511807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FBB4638A-2D5A-4653-8A24-F6E5321163AC}"/>
                  </a:ext>
                </a:extLst>
              </p:cNvPr>
              <p:cNvSpPr/>
              <p:nvPr/>
            </p:nvSpPr>
            <p:spPr>
              <a:xfrm>
                <a:off x="8518211" y="4946372"/>
                <a:ext cx="3225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FBB4638A-2D5A-4653-8A24-F6E5321163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211" y="4946372"/>
                <a:ext cx="322524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F684E1BD-DB14-41CE-A0A9-42B359ED84FD}"/>
                  </a:ext>
                </a:extLst>
              </p:cNvPr>
              <p:cNvSpPr/>
              <p:nvPr/>
            </p:nvSpPr>
            <p:spPr>
              <a:xfrm>
                <a:off x="8214107" y="4005907"/>
                <a:ext cx="4898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F684E1BD-DB14-41CE-A0A9-42B359ED8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107" y="4005907"/>
                <a:ext cx="489814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7456DFD1-CF45-3A44-72ED-2106D7DA0391}"/>
              </a:ext>
            </a:extLst>
          </p:cNvPr>
          <p:cNvSpPr/>
          <p:nvPr/>
        </p:nvSpPr>
        <p:spPr>
          <a:xfrm>
            <a:off x="6365371" y="4284167"/>
            <a:ext cx="777497" cy="10091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1DE4B345-4D52-2801-71D7-79DCA98276A1}"/>
              </a:ext>
            </a:extLst>
          </p:cNvPr>
          <p:cNvSpPr/>
          <p:nvPr/>
        </p:nvSpPr>
        <p:spPr>
          <a:xfrm>
            <a:off x="10728395" y="3464306"/>
            <a:ext cx="674914" cy="838200"/>
          </a:xfrm>
          <a:custGeom>
            <a:avLst/>
            <a:gdLst>
              <a:gd name="connsiteX0" fmla="*/ 0 w 674914"/>
              <a:gd name="connsiteY0" fmla="*/ 838200 h 838200"/>
              <a:gd name="connsiteX1" fmla="*/ 206828 w 674914"/>
              <a:gd name="connsiteY1" fmla="*/ 413657 h 838200"/>
              <a:gd name="connsiteX2" fmla="*/ 468085 w 674914"/>
              <a:gd name="connsiteY2" fmla="*/ 381000 h 838200"/>
              <a:gd name="connsiteX3" fmla="*/ 674914 w 674914"/>
              <a:gd name="connsiteY3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914" h="838200">
                <a:moveTo>
                  <a:pt x="0" y="838200"/>
                </a:moveTo>
                <a:cubicBezTo>
                  <a:pt x="64407" y="664028"/>
                  <a:pt x="128814" y="489857"/>
                  <a:pt x="206828" y="413657"/>
                </a:cubicBezTo>
                <a:cubicBezTo>
                  <a:pt x="284842" y="337457"/>
                  <a:pt x="390071" y="449943"/>
                  <a:pt x="468085" y="381000"/>
                </a:cubicBezTo>
                <a:cubicBezTo>
                  <a:pt x="546099" y="312057"/>
                  <a:pt x="610506" y="156028"/>
                  <a:pt x="674914" y="0"/>
                </a:cubicBezTo>
              </a:path>
            </a:pathLst>
          </a:custGeom>
          <a:noFill/>
          <a:ln>
            <a:solidFill>
              <a:srgbClr val="FF0000"/>
            </a:solidFill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744398D-17A6-8C09-E7C3-92ED98CF8603}"/>
              </a:ext>
            </a:extLst>
          </p:cNvPr>
          <p:cNvSpPr txBox="1"/>
          <p:nvPr/>
        </p:nvSpPr>
        <p:spPr>
          <a:xfrm>
            <a:off x="10967933" y="3104183"/>
            <a:ext cx="87075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Neurona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888FD30B-DB29-933C-7DE8-2EAE60D0F18C}"/>
              </a:ext>
            </a:extLst>
          </p:cNvPr>
          <p:cNvSpPr/>
          <p:nvPr/>
        </p:nvSpPr>
        <p:spPr>
          <a:xfrm>
            <a:off x="4413927" y="3578832"/>
            <a:ext cx="1994482" cy="745215"/>
          </a:xfrm>
          <a:custGeom>
            <a:avLst/>
            <a:gdLst>
              <a:gd name="connsiteX0" fmla="*/ 0 w 674914"/>
              <a:gd name="connsiteY0" fmla="*/ 838200 h 838200"/>
              <a:gd name="connsiteX1" fmla="*/ 206828 w 674914"/>
              <a:gd name="connsiteY1" fmla="*/ 413657 h 838200"/>
              <a:gd name="connsiteX2" fmla="*/ 468085 w 674914"/>
              <a:gd name="connsiteY2" fmla="*/ 381000 h 838200"/>
              <a:gd name="connsiteX3" fmla="*/ 674914 w 674914"/>
              <a:gd name="connsiteY3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914" h="838200">
                <a:moveTo>
                  <a:pt x="0" y="838200"/>
                </a:moveTo>
                <a:cubicBezTo>
                  <a:pt x="64407" y="664028"/>
                  <a:pt x="128814" y="489857"/>
                  <a:pt x="206828" y="413657"/>
                </a:cubicBezTo>
                <a:cubicBezTo>
                  <a:pt x="284842" y="337457"/>
                  <a:pt x="390071" y="449943"/>
                  <a:pt x="468085" y="381000"/>
                </a:cubicBezTo>
                <a:cubicBezTo>
                  <a:pt x="546099" y="312057"/>
                  <a:pt x="610506" y="156028"/>
                  <a:pt x="674914" y="0"/>
                </a:cubicBezTo>
              </a:path>
            </a:pathLst>
          </a:custGeom>
          <a:noFill/>
          <a:ln>
            <a:solidFill>
              <a:srgbClr val="FF0000"/>
            </a:solidFill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D8DAD5-E663-7CF5-1709-326C45106526}"/>
              </a:ext>
            </a:extLst>
          </p:cNvPr>
          <p:cNvSpPr txBox="1"/>
          <p:nvPr/>
        </p:nvSpPr>
        <p:spPr>
          <a:xfrm>
            <a:off x="5877865" y="3228313"/>
            <a:ext cx="1915909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Función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activación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B5B23272-C420-44ED-B983-91FE97520A67}"/>
                  </a:ext>
                </a:extLst>
              </p:cNvPr>
              <p:cNvSpPr/>
              <p:nvPr/>
            </p:nvSpPr>
            <p:spPr>
              <a:xfrm>
                <a:off x="1729071" y="3923563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B5B23272-C420-44ED-B983-91FE97520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071" y="3923563"/>
                <a:ext cx="50180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55ED6FC5-E7A3-E703-BC60-45F49972750F}"/>
                  </a:ext>
                </a:extLst>
              </p:cNvPr>
              <p:cNvSpPr/>
              <p:nvPr/>
            </p:nvSpPr>
            <p:spPr>
              <a:xfrm>
                <a:off x="1749929" y="4391571"/>
                <a:ext cx="507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55ED6FC5-E7A3-E703-BC60-45F499727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929" y="4391571"/>
                <a:ext cx="50712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C734AC77-A343-554A-3E87-E9B89E32C23E}"/>
                  </a:ext>
                </a:extLst>
              </p:cNvPr>
              <p:cNvSpPr/>
              <p:nvPr/>
            </p:nvSpPr>
            <p:spPr>
              <a:xfrm>
                <a:off x="1701660" y="4923965"/>
                <a:ext cx="5142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C734AC77-A343-554A-3E87-E9B89E32C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660" y="4923965"/>
                <a:ext cx="51424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86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B2F5EF-1F78-4611-9FA7-6996CA70897B}" type="slidenum">
              <a:rPr lang="es-CO" smtClean="0"/>
              <a:pPr/>
              <a:t>9</a:t>
            </a:fld>
            <a:endParaRPr lang="es-CO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051A58-3D0B-4A9A-90C1-6B96CD3845C0}"/>
              </a:ext>
            </a:extLst>
          </p:cNvPr>
          <p:cNvSpPr txBox="1">
            <a:spLocks/>
          </p:cNvSpPr>
          <p:nvPr/>
        </p:nvSpPr>
        <p:spPr bwMode="auto">
          <a:xfrm>
            <a:off x="3984918" y="172014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/>
              <a:t>Redes </a:t>
            </a:r>
            <a:r>
              <a:rPr lang="en-US" sz="2200" b="1" dirty="0" err="1"/>
              <a:t>neuronales</a:t>
            </a:r>
            <a:endParaRPr lang="en-US" sz="2200" b="1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C01E10D1-2447-4D76-BD41-F9962262882D}"/>
              </a:ext>
            </a:extLst>
          </p:cNvPr>
          <p:cNvSpPr txBox="1">
            <a:spLocks/>
          </p:cNvSpPr>
          <p:nvPr/>
        </p:nvSpPr>
        <p:spPr>
          <a:xfrm>
            <a:off x="474764" y="1504713"/>
            <a:ext cx="7554172" cy="545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dirty="0"/>
              <a:t>Una red neuronal es una interconexión de neuronas:</a:t>
            </a: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FE676AF1-7EFC-A39E-E4BD-26A57B670D53}"/>
              </a:ext>
            </a:extLst>
          </p:cNvPr>
          <p:cNvGrpSpPr/>
          <p:nvPr/>
        </p:nvGrpSpPr>
        <p:grpSpPr>
          <a:xfrm>
            <a:off x="4091345" y="2219198"/>
            <a:ext cx="5690643" cy="3419061"/>
            <a:chOff x="4091345" y="2219198"/>
            <a:chExt cx="5690643" cy="3419061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2DBB3DE-C050-09A1-6AE2-A566183E2A83}"/>
                </a:ext>
              </a:extLst>
            </p:cNvPr>
            <p:cNvSpPr/>
            <p:nvPr/>
          </p:nvSpPr>
          <p:spPr>
            <a:xfrm>
              <a:off x="4534787" y="2624596"/>
              <a:ext cx="163286" cy="163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FB415137-69E1-EDDF-B2AA-24AE7305BD86}"/>
                </a:ext>
              </a:extLst>
            </p:cNvPr>
            <p:cNvSpPr/>
            <p:nvPr/>
          </p:nvSpPr>
          <p:spPr>
            <a:xfrm>
              <a:off x="4534787" y="3075219"/>
              <a:ext cx="163286" cy="163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3039527-C335-FECD-A112-022141335038}"/>
                </a:ext>
              </a:extLst>
            </p:cNvPr>
            <p:cNvSpPr/>
            <p:nvPr/>
          </p:nvSpPr>
          <p:spPr>
            <a:xfrm>
              <a:off x="4534787" y="3840055"/>
              <a:ext cx="163286" cy="163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5485956-0607-E122-45A2-2DD65FB50EA5}"/>
                </a:ext>
              </a:extLst>
            </p:cNvPr>
            <p:cNvSpPr/>
            <p:nvPr/>
          </p:nvSpPr>
          <p:spPr>
            <a:xfrm>
              <a:off x="6526873" y="2965342"/>
              <a:ext cx="500744" cy="5463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C0492722-0D47-BAB7-5A6C-007263A932CD}"/>
                </a:ext>
              </a:extLst>
            </p:cNvPr>
            <p:cNvCxnSpPr>
              <a:cxnSpLocks/>
              <a:stCxn id="7" idx="6"/>
              <a:endCxn id="13" idx="1"/>
            </p:cNvCxnSpPr>
            <p:nvPr/>
          </p:nvCxnSpPr>
          <p:spPr>
            <a:xfrm>
              <a:off x="4698073" y="2706239"/>
              <a:ext cx="1902132" cy="339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CD7133F6-D8EF-81BD-17A1-8F452F9328EC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>
              <a:off x="4698073" y="3156862"/>
              <a:ext cx="1828800" cy="81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F7DCC017-6CDC-056E-26CF-245A406F19BF}"/>
                </a:ext>
              </a:extLst>
            </p:cNvPr>
            <p:cNvCxnSpPr>
              <a:cxnSpLocks/>
              <a:stCxn id="12" idx="6"/>
              <a:endCxn id="13" idx="3"/>
            </p:cNvCxnSpPr>
            <p:nvPr/>
          </p:nvCxnSpPr>
          <p:spPr>
            <a:xfrm flipV="1">
              <a:off x="4698073" y="3431660"/>
              <a:ext cx="1902132" cy="490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9D911B33-D655-7CF1-0B55-1DA6FD5DB6E8}"/>
                </a:ext>
              </a:extLst>
            </p:cNvPr>
            <p:cNvCxnSpPr>
              <a:cxnSpLocks/>
              <a:stCxn id="13" idx="6"/>
              <a:endCxn id="27" idx="1"/>
            </p:cNvCxnSpPr>
            <p:nvPr/>
          </p:nvCxnSpPr>
          <p:spPr>
            <a:xfrm>
              <a:off x="7027617" y="3238505"/>
              <a:ext cx="1270760" cy="570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ángulo 18">
                  <a:extLst>
                    <a:ext uri="{FF2B5EF4-FFF2-40B4-BE49-F238E27FC236}">
                      <a16:creationId xmlns:a16="http://schemas.microsoft.com/office/drawing/2014/main" id="{1F20AA50-4C8C-2F80-FD90-7A559641FF5E}"/>
                    </a:ext>
                  </a:extLst>
                </p:cNvPr>
                <p:cNvSpPr/>
                <p:nvPr/>
              </p:nvSpPr>
              <p:spPr>
                <a:xfrm>
                  <a:off x="4107375" y="2909084"/>
                  <a:ext cx="49577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Rectángulo 18">
                  <a:extLst>
                    <a:ext uri="{FF2B5EF4-FFF2-40B4-BE49-F238E27FC236}">
                      <a16:creationId xmlns:a16="http://schemas.microsoft.com/office/drawing/2014/main" id="{1F20AA50-4C8C-2F80-FD90-7A559641FF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375" y="2909084"/>
                  <a:ext cx="495777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3D2B18DD-270B-A3D5-5BD8-158E4EB6D0D8}"/>
                    </a:ext>
                  </a:extLst>
                </p:cNvPr>
                <p:cNvSpPr/>
                <p:nvPr/>
              </p:nvSpPr>
              <p:spPr>
                <a:xfrm>
                  <a:off x="4091345" y="3728674"/>
                  <a:ext cx="49577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3D2B18DD-270B-A3D5-5BD8-158E4EB6D0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345" y="3728674"/>
                  <a:ext cx="495777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F2CCC6DF-E726-C2F9-34EF-4F26E77620D3}"/>
                    </a:ext>
                  </a:extLst>
                </p:cNvPr>
                <p:cNvSpPr/>
                <p:nvPr/>
              </p:nvSpPr>
              <p:spPr>
                <a:xfrm>
                  <a:off x="4155663" y="2374037"/>
                  <a:ext cx="48981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F2CCC6DF-E726-C2F9-34EF-4F26E77620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663" y="2374037"/>
                  <a:ext cx="489814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28759BB-5E1F-9218-D730-26C20DC24A4A}"/>
                </a:ext>
              </a:extLst>
            </p:cNvPr>
            <p:cNvSpPr/>
            <p:nvPr/>
          </p:nvSpPr>
          <p:spPr>
            <a:xfrm>
              <a:off x="6569292" y="4881228"/>
              <a:ext cx="500744" cy="5463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1C0A6E68-62C6-489A-5323-A0D93DD23646}"/>
                </a:ext>
              </a:extLst>
            </p:cNvPr>
            <p:cNvCxnSpPr>
              <a:cxnSpLocks/>
              <a:stCxn id="22" idx="6"/>
              <a:endCxn id="27" idx="4"/>
            </p:cNvCxnSpPr>
            <p:nvPr/>
          </p:nvCxnSpPr>
          <p:spPr>
            <a:xfrm flipV="1">
              <a:off x="7070036" y="4275000"/>
              <a:ext cx="1405381" cy="879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15DFE2FC-C4B6-1F43-F6DB-E7F67AD07B2D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4698073" y="2676370"/>
              <a:ext cx="1944551" cy="22848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A2439313-D6DF-C7D5-3CDE-3D9818B52DB8}"/>
                </a:ext>
              </a:extLst>
            </p:cNvPr>
            <p:cNvCxnSpPr>
              <a:cxnSpLocks/>
              <a:stCxn id="11" idx="6"/>
              <a:endCxn id="22" idx="2"/>
            </p:cNvCxnSpPr>
            <p:nvPr/>
          </p:nvCxnSpPr>
          <p:spPr>
            <a:xfrm>
              <a:off x="4698073" y="3156862"/>
              <a:ext cx="1871219" cy="1997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EA3799BB-10E3-91D7-AF98-D1D25E5BDC4C}"/>
                </a:ext>
              </a:extLst>
            </p:cNvPr>
            <p:cNvCxnSpPr>
              <a:cxnSpLocks/>
              <a:stCxn id="12" idx="5"/>
              <a:endCxn id="22" idx="3"/>
            </p:cNvCxnSpPr>
            <p:nvPr/>
          </p:nvCxnSpPr>
          <p:spPr>
            <a:xfrm>
              <a:off x="4674160" y="3979428"/>
              <a:ext cx="1968464" cy="1368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B9FF615F-C2C7-81C0-8F4F-8600D67A9074}"/>
                </a:ext>
              </a:extLst>
            </p:cNvPr>
            <p:cNvSpPr/>
            <p:nvPr/>
          </p:nvSpPr>
          <p:spPr>
            <a:xfrm>
              <a:off x="8225045" y="3728674"/>
              <a:ext cx="500744" cy="5463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95297140-7ACC-C5EF-7AC6-14808B8AB904}"/>
                </a:ext>
              </a:extLst>
            </p:cNvPr>
            <p:cNvCxnSpPr>
              <a:stCxn id="27" idx="6"/>
            </p:cNvCxnSpPr>
            <p:nvPr/>
          </p:nvCxnSpPr>
          <p:spPr>
            <a:xfrm>
              <a:off x="8725789" y="4001837"/>
              <a:ext cx="5898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E33FCA41-79E4-CEA4-43BF-88DC9FBDAC37}"/>
                    </a:ext>
                  </a:extLst>
                </p:cNvPr>
                <p:cNvSpPr/>
                <p:nvPr/>
              </p:nvSpPr>
              <p:spPr>
                <a:xfrm>
                  <a:off x="9390984" y="3679261"/>
                  <a:ext cx="39100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E33FCA41-79E4-CEA4-43BF-88DC9FBDAC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0984" y="3679261"/>
                  <a:ext cx="391004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805E27F0-7548-AD48-7F10-925B37B65B75}"/>
                </a:ext>
              </a:extLst>
            </p:cNvPr>
            <p:cNvSpPr/>
            <p:nvPr/>
          </p:nvSpPr>
          <p:spPr>
            <a:xfrm>
              <a:off x="4861359" y="2219198"/>
              <a:ext cx="4041294" cy="3419061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3D7B700-67B9-5C14-A8EE-D4A3C785D433}"/>
              </a:ext>
            </a:extLst>
          </p:cNvPr>
          <p:cNvSpPr txBox="1"/>
          <p:nvPr/>
        </p:nvSpPr>
        <p:spPr>
          <a:xfrm>
            <a:off x="3872592" y="6056191"/>
            <a:ext cx="539340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¿PARA QUÉ QUIERO UNA INTERCONEXIÓN DE NEURONAS?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91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2661</TotalTime>
  <Words>2074</Words>
  <Application>Microsoft Office PowerPoint</Application>
  <PresentationFormat>Panorámica</PresentationFormat>
  <Paragraphs>657</Paragraphs>
  <Slides>49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Helvetica</vt:lpstr>
      <vt:lpstr>Trebuchet MS</vt:lpstr>
      <vt:lpstr>Tema de Office</vt:lpstr>
      <vt:lpstr>Custom Design</vt:lpstr>
      <vt:lpstr>REDES NEURONALES</vt:lpstr>
      <vt:lpstr>Presentación de PowerPoint</vt:lpstr>
      <vt:lpstr>Redes neuronales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 </vt:lpstr>
      <vt:lpstr>EVALUACIÓN DE UN CLASIFICADOR</vt:lpstr>
      <vt:lpstr>Presentación de PowerPoint</vt:lpstr>
      <vt:lpstr>Evaluación del modelo: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Clasificador lineal</vt:lpstr>
      <vt:lpstr>Presentación de PowerPoint</vt:lpstr>
      <vt:lpstr>Presentación de PowerPoint</vt:lpstr>
      <vt:lpstr>Presentación de PowerPoint</vt:lpstr>
      <vt:lpstr>Regresión lineal</vt:lpstr>
      <vt:lpstr>Máquinas de soporte vectorial</vt:lpstr>
      <vt:lpstr>Máquinas de soporte vectorial</vt:lpstr>
      <vt:lpstr>Presentación de PowerPoint</vt:lpstr>
      <vt:lpstr>Clasificador de Bayes</vt:lpstr>
      <vt:lpstr>Clasificación</vt:lpstr>
      <vt:lpstr>Clasificador de Bayes</vt:lpstr>
      <vt:lpstr>Presentación de PowerPoint</vt:lpstr>
      <vt:lpstr>Clasificador de Bayes</vt:lpstr>
      <vt:lpstr>Clasificador de Bayes</vt:lpstr>
      <vt:lpstr>Clasificador de Bayes</vt:lpstr>
      <vt:lpstr>Clasificador de Bayes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Felipe Giraldo</dc:creator>
  <cp:lastModifiedBy>Luis Felipe Giraldo Trujillo</cp:lastModifiedBy>
  <cp:revision>110</cp:revision>
  <dcterms:created xsi:type="dcterms:W3CDTF">2019-03-08T13:58:48Z</dcterms:created>
  <dcterms:modified xsi:type="dcterms:W3CDTF">2024-05-17T03:41:50Z</dcterms:modified>
</cp:coreProperties>
</file>