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687" r:id="rId2"/>
  </p:sldMasterIdLst>
  <p:notesMasterIdLst>
    <p:notesMasterId r:id="rId10"/>
  </p:notesMasterIdLst>
  <p:handoutMasterIdLst>
    <p:handoutMasterId r:id="rId11"/>
  </p:handoutMasterIdLst>
  <p:sldIdLst>
    <p:sldId id="432" r:id="rId3"/>
    <p:sldId id="394" r:id="rId4"/>
    <p:sldId id="388" r:id="rId5"/>
    <p:sldId id="392" r:id="rId6"/>
    <p:sldId id="393" r:id="rId7"/>
    <p:sldId id="395" r:id="rId8"/>
    <p:sldId id="356"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8064A2"/>
    <a:srgbClr val="FFFFFF"/>
    <a:srgbClr val="C0514D"/>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4604CE-4523-4CA4-A285-D78944260322}" v="27" dt="2024-05-17T03:47:59.827"/>
    <p1510:client id="{F405674D-E2EF-4525-B156-66516D469206}" v="177" dt="2024-05-17T03:41:23.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87059" autoAdjust="0"/>
  </p:normalViewPr>
  <p:slideViewPr>
    <p:cSldViewPr snapToGrid="0">
      <p:cViewPr varScale="1">
        <p:scale>
          <a:sx n="68" d="100"/>
          <a:sy n="68" d="100"/>
        </p:scale>
        <p:origin x="413" y="67"/>
      </p:cViewPr>
      <p:guideLst/>
    </p:cSldViewPr>
  </p:slideViewPr>
  <p:notesTextViewPr>
    <p:cViewPr>
      <p:scale>
        <a:sx n="1" d="1"/>
        <a:sy n="1" d="1"/>
      </p:scale>
      <p:origin x="0" y="0"/>
    </p:cViewPr>
  </p:notesTextViewPr>
  <p:notesViewPr>
    <p:cSldViewPr snapToGrid="0">
      <p:cViewPr varScale="1">
        <p:scale>
          <a:sx n="39" d="100"/>
          <a:sy n="39" d="100"/>
        </p:scale>
        <p:origin x="2338"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Felipe Giraldo Trujillo" userId="9e5f2ca0-ce69-4b78-85ca-b1c2743d385d" providerId="ADAL" clId="{A89C9FC9-D344-49CB-B2B6-33E2115278F6}"/>
    <pc:docChg chg="undo custSel addSld delSld modSld sldOrd">
      <pc:chgData name="Luis Felipe Giraldo Trujillo" userId="9e5f2ca0-ce69-4b78-85ca-b1c2743d385d" providerId="ADAL" clId="{A89C9FC9-D344-49CB-B2B6-33E2115278F6}" dt="2023-11-08T03:35:30.676" v="4703" actId="47"/>
      <pc:docMkLst>
        <pc:docMk/>
      </pc:docMkLst>
      <pc:sldChg chg="modSp modAnim">
        <pc:chgData name="Luis Felipe Giraldo Trujillo" userId="9e5f2ca0-ce69-4b78-85ca-b1c2743d385d" providerId="ADAL" clId="{A89C9FC9-D344-49CB-B2B6-33E2115278F6}" dt="2023-11-07T03:15:39.624" v="1414" actId="1076"/>
        <pc:sldMkLst>
          <pc:docMk/>
          <pc:sldMk cId="2005579731" sldId="257"/>
        </pc:sldMkLst>
        <pc:spChg chg="mod">
          <ac:chgData name="Luis Felipe Giraldo Trujillo" userId="9e5f2ca0-ce69-4b78-85ca-b1c2743d385d" providerId="ADAL" clId="{A89C9FC9-D344-49CB-B2B6-33E2115278F6}" dt="2023-11-07T03:15:39.624" v="1414" actId="1076"/>
          <ac:spMkLst>
            <pc:docMk/>
            <pc:sldMk cId="2005579731" sldId="257"/>
            <ac:spMk id="3" creationId="{00000000-0000-0000-0000-000000000000}"/>
          </ac:spMkLst>
        </pc:spChg>
      </pc:sldChg>
      <pc:sldChg chg="addSp delSp modSp mod">
        <pc:chgData name="Luis Felipe Giraldo Trujillo" userId="9e5f2ca0-ce69-4b78-85ca-b1c2743d385d" providerId="ADAL" clId="{A89C9FC9-D344-49CB-B2B6-33E2115278F6}" dt="2023-11-07T23:36:49.184" v="4564" actId="14100"/>
        <pc:sldMkLst>
          <pc:docMk/>
          <pc:sldMk cId="2032545258" sldId="259"/>
        </pc:sldMkLst>
        <pc:spChg chg="add del mod">
          <ac:chgData name="Luis Felipe Giraldo Trujillo" userId="9e5f2ca0-ce69-4b78-85ca-b1c2743d385d" providerId="ADAL" clId="{A89C9FC9-D344-49CB-B2B6-33E2115278F6}" dt="2023-11-07T23:36:42.452" v="4561" actId="478"/>
          <ac:spMkLst>
            <pc:docMk/>
            <pc:sldMk cId="2032545258" sldId="259"/>
            <ac:spMk id="8" creationId="{14B6A0ED-E29A-F1C6-C9F7-0763AAA21DAF}"/>
          </ac:spMkLst>
        </pc:spChg>
        <pc:spChg chg="mod">
          <ac:chgData name="Luis Felipe Giraldo Trujillo" userId="9e5f2ca0-ce69-4b78-85ca-b1c2743d385d" providerId="ADAL" clId="{A89C9FC9-D344-49CB-B2B6-33E2115278F6}" dt="2023-11-07T23:36:37.611" v="4560" actId="16959"/>
          <ac:spMkLst>
            <pc:docMk/>
            <pc:sldMk cId="2032545258" sldId="259"/>
            <ac:spMk id="9" creationId="{00000000-0000-0000-0000-000000000000}"/>
          </ac:spMkLst>
        </pc:spChg>
        <pc:spChg chg="mod">
          <ac:chgData name="Luis Felipe Giraldo Trujillo" userId="9e5f2ca0-ce69-4b78-85ca-b1c2743d385d" providerId="ADAL" clId="{A89C9FC9-D344-49CB-B2B6-33E2115278F6}" dt="2023-11-06T23:22:58.664" v="437" actId="1076"/>
          <ac:spMkLst>
            <pc:docMk/>
            <pc:sldMk cId="2032545258" sldId="259"/>
            <ac:spMk id="15" creationId="{00000000-0000-0000-0000-000000000000}"/>
          </ac:spMkLst>
        </pc:spChg>
        <pc:spChg chg="mod">
          <ac:chgData name="Luis Felipe Giraldo Trujillo" userId="9e5f2ca0-ce69-4b78-85ca-b1c2743d385d" providerId="ADAL" clId="{A89C9FC9-D344-49CB-B2B6-33E2115278F6}" dt="2023-11-07T03:00:00.391" v="873" actId="6549"/>
          <ac:spMkLst>
            <pc:docMk/>
            <pc:sldMk cId="2032545258" sldId="259"/>
            <ac:spMk id="33" creationId="{00000000-0000-0000-0000-000000000000}"/>
          </ac:spMkLst>
        </pc:spChg>
        <pc:cxnChg chg="add del mod">
          <ac:chgData name="Luis Felipe Giraldo Trujillo" userId="9e5f2ca0-ce69-4b78-85ca-b1c2743d385d" providerId="ADAL" clId="{A89C9FC9-D344-49CB-B2B6-33E2115278F6}" dt="2023-11-07T23:36:42.452" v="4561" actId="478"/>
          <ac:cxnSpMkLst>
            <pc:docMk/>
            <pc:sldMk cId="2032545258" sldId="259"/>
            <ac:cxnSpMk id="3" creationId="{9E52DE5C-71B2-3BF9-0672-5AAB8FD896B1}"/>
          </ac:cxnSpMkLst>
        </pc:cxnChg>
        <pc:cxnChg chg="mod">
          <ac:chgData name="Luis Felipe Giraldo Trujillo" userId="9e5f2ca0-ce69-4b78-85ca-b1c2743d385d" providerId="ADAL" clId="{A89C9FC9-D344-49CB-B2B6-33E2115278F6}" dt="2023-11-07T23:36:46.721" v="4563" actId="14100"/>
          <ac:cxnSpMkLst>
            <pc:docMk/>
            <pc:sldMk cId="2032545258" sldId="259"/>
            <ac:cxnSpMk id="14" creationId="{00000000-0000-0000-0000-000000000000}"/>
          </ac:cxnSpMkLst>
        </pc:cxnChg>
        <pc:cxnChg chg="mod">
          <ac:chgData name="Luis Felipe Giraldo Trujillo" userId="9e5f2ca0-ce69-4b78-85ca-b1c2743d385d" providerId="ADAL" clId="{A89C9FC9-D344-49CB-B2B6-33E2115278F6}" dt="2023-11-07T23:36:44.848" v="4562" actId="1076"/>
          <ac:cxnSpMkLst>
            <pc:docMk/>
            <pc:sldMk cId="2032545258" sldId="259"/>
            <ac:cxnSpMk id="32" creationId="{00000000-0000-0000-0000-000000000000}"/>
          </ac:cxnSpMkLst>
        </pc:cxnChg>
        <pc:cxnChg chg="mod">
          <ac:chgData name="Luis Felipe Giraldo Trujillo" userId="9e5f2ca0-ce69-4b78-85ca-b1c2743d385d" providerId="ADAL" clId="{A89C9FC9-D344-49CB-B2B6-33E2115278F6}" dt="2023-11-07T23:36:49.184" v="4564" actId="14100"/>
          <ac:cxnSpMkLst>
            <pc:docMk/>
            <pc:sldMk cId="2032545258" sldId="259"/>
            <ac:cxnSpMk id="34" creationId="{00000000-0000-0000-0000-000000000000}"/>
          </ac:cxnSpMkLst>
        </pc:cxnChg>
      </pc:sldChg>
      <pc:sldChg chg="del">
        <pc:chgData name="Luis Felipe Giraldo Trujillo" userId="9e5f2ca0-ce69-4b78-85ca-b1c2743d385d" providerId="ADAL" clId="{A89C9FC9-D344-49CB-B2B6-33E2115278F6}" dt="2023-11-06T21:01:40.171" v="77" actId="47"/>
        <pc:sldMkLst>
          <pc:docMk/>
          <pc:sldMk cId="1508742774" sldId="261"/>
        </pc:sldMkLst>
      </pc:sldChg>
      <pc:sldChg chg="addSp delSp modSp del mod">
        <pc:chgData name="Luis Felipe Giraldo Trujillo" userId="9e5f2ca0-ce69-4b78-85ca-b1c2743d385d" providerId="ADAL" clId="{A89C9FC9-D344-49CB-B2B6-33E2115278F6}" dt="2023-11-07T03:26:06.866" v="1925" actId="47"/>
        <pc:sldMkLst>
          <pc:docMk/>
          <pc:sldMk cId="1421788466" sldId="262"/>
        </pc:sldMkLst>
        <pc:spChg chg="add mod">
          <ac:chgData name="Luis Felipe Giraldo Trujillo" userId="9e5f2ca0-ce69-4b78-85ca-b1c2743d385d" providerId="ADAL" clId="{A89C9FC9-D344-49CB-B2B6-33E2115278F6}" dt="2023-11-06T21:01:36.929" v="76" actId="20577"/>
          <ac:spMkLst>
            <pc:docMk/>
            <pc:sldMk cId="1421788466" sldId="262"/>
            <ac:spMk id="2" creationId="{C456CF67-0CB0-3CFB-732B-C0FF75FFBDDC}"/>
          </ac:spMkLst>
        </pc:spChg>
        <pc:spChg chg="mod">
          <ac:chgData name="Luis Felipe Giraldo Trujillo" userId="9e5f2ca0-ce69-4b78-85ca-b1c2743d385d" providerId="ADAL" clId="{A89C9FC9-D344-49CB-B2B6-33E2115278F6}" dt="2023-11-06T23:12:55.880" v="232" actId="404"/>
          <ac:spMkLst>
            <pc:docMk/>
            <pc:sldMk cId="1421788466" sldId="262"/>
            <ac:spMk id="3" creationId="{00000000-0000-0000-0000-000000000000}"/>
          </ac:spMkLst>
        </pc:spChg>
        <pc:spChg chg="del">
          <ac:chgData name="Luis Felipe Giraldo Trujillo" userId="9e5f2ca0-ce69-4b78-85ca-b1c2743d385d" providerId="ADAL" clId="{A89C9FC9-D344-49CB-B2B6-33E2115278F6}" dt="2023-11-06T21:01:31.713" v="72" actId="478"/>
          <ac:spMkLst>
            <pc:docMk/>
            <pc:sldMk cId="1421788466" sldId="262"/>
            <ac:spMk id="10" creationId="{00000000-0000-0000-0000-000000000000}"/>
          </ac:spMkLst>
        </pc:spChg>
        <pc:spChg chg="del">
          <ac:chgData name="Luis Felipe Giraldo Trujillo" userId="9e5f2ca0-ce69-4b78-85ca-b1c2743d385d" providerId="ADAL" clId="{A89C9FC9-D344-49CB-B2B6-33E2115278F6}" dt="2023-11-06T21:01:07.860" v="0" actId="478"/>
          <ac:spMkLst>
            <pc:docMk/>
            <pc:sldMk cId="1421788466" sldId="262"/>
            <ac:spMk id="23" creationId="{00000000-0000-0000-0000-000000000000}"/>
          </ac:spMkLst>
        </pc:spChg>
        <pc:cxnChg chg="del">
          <ac:chgData name="Luis Felipe Giraldo Trujillo" userId="9e5f2ca0-ce69-4b78-85ca-b1c2743d385d" providerId="ADAL" clId="{A89C9FC9-D344-49CB-B2B6-33E2115278F6}" dt="2023-11-06T21:01:32.512" v="73" actId="478"/>
          <ac:cxnSpMkLst>
            <pc:docMk/>
            <pc:sldMk cId="1421788466" sldId="262"/>
            <ac:cxnSpMk id="9" creationId="{00000000-0000-0000-0000-000000000000}"/>
          </ac:cxnSpMkLst>
        </pc:cxnChg>
      </pc:sldChg>
      <pc:sldChg chg="del">
        <pc:chgData name="Luis Felipe Giraldo Trujillo" userId="9e5f2ca0-ce69-4b78-85ca-b1c2743d385d" providerId="ADAL" clId="{A89C9FC9-D344-49CB-B2B6-33E2115278F6}" dt="2023-11-06T21:01:41.811" v="78" actId="47"/>
        <pc:sldMkLst>
          <pc:docMk/>
          <pc:sldMk cId="188682662" sldId="263"/>
        </pc:sldMkLst>
      </pc:sldChg>
      <pc:sldChg chg="del">
        <pc:chgData name="Luis Felipe Giraldo Trujillo" userId="9e5f2ca0-ce69-4b78-85ca-b1c2743d385d" providerId="ADAL" clId="{A89C9FC9-D344-49CB-B2B6-33E2115278F6}" dt="2023-11-06T21:01:43.555" v="79" actId="47"/>
        <pc:sldMkLst>
          <pc:docMk/>
          <pc:sldMk cId="1676447605" sldId="264"/>
        </pc:sldMkLst>
      </pc:sldChg>
      <pc:sldChg chg="modSp mod">
        <pc:chgData name="Luis Felipe Giraldo Trujillo" userId="9e5f2ca0-ce69-4b78-85ca-b1c2743d385d" providerId="ADAL" clId="{A89C9FC9-D344-49CB-B2B6-33E2115278F6}" dt="2023-11-06T23:14:41.322" v="326" actId="20577"/>
        <pc:sldMkLst>
          <pc:docMk/>
          <pc:sldMk cId="1526285445" sldId="267"/>
        </pc:sldMkLst>
        <pc:spChg chg="mod">
          <ac:chgData name="Luis Felipe Giraldo Trujillo" userId="9e5f2ca0-ce69-4b78-85ca-b1c2743d385d" providerId="ADAL" clId="{A89C9FC9-D344-49CB-B2B6-33E2115278F6}" dt="2023-11-06T23:14:41.322" v="326" actId="20577"/>
          <ac:spMkLst>
            <pc:docMk/>
            <pc:sldMk cId="1526285445" sldId="267"/>
            <ac:spMk id="11" creationId="{436D1DC4-6780-00F0-42A2-CE7FC583BBC3}"/>
          </ac:spMkLst>
        </pc:spChg>
      </pc:sldChg>
      <pc:sldChg chg="del">
        <pc:chgData name="Luis Felipe Giraldo Trujillo" userId="9e5f2ca0-ce69-4b78-85ca-b1c2743d385d" providerId="ADAL" clId="{A89C9FC9-D344-49CB-B2B6-33E2115278F6}" dt="2023-11-07T06:29:09.631" v="3506" actId="47"/>
        <pc:sldMkLst>
          <pc:docMk/>
          <pc:sldMk cId="4265583666" sldId="289"/>
        </pc:sldMkLst>
      </pc:sldChg>
      <pc:sldChg chg="addSp delSp modSp add mod">
        <pc:chgData name="Luis Felipe Giraldo Trujillo" userId="9e5f2ca0-ce69-4b78-85ca-b1c2743d385d" providerId="ADAL" clId="{A89C9FC9-D344-49CB-B2B6-33E2115278F6}" dt="2023-11-07T06:35:51.430" v="3740" actId="14100"/>
        <pc:sldMkLst>
          <pc:docMk/>
          <pc:sldMk cId="2263616072" sldId="291"/>
        </pc:sldMkLst>
        <pc:spChg chg="add mod">
          <ac:chgData name="Luis Felipe Giraldo Trujillo" userId="9e5f2ca0-ce69-4b78-85ca-b1c2743d385d" providerId="ADAL" clId="{A89C9FC9-D344-49CB-B2B6-33E2115278F6}" dt="2023-11-07T06:35:24.351" v="3727" actId="1076"/>
          <ac:spMkLst>
            <pc:docMk/>
            <pc:sldMk cId="2263616072" sldId="291"/>
            <ac:spMk id="2" creationId="{AA1AA60E-AF6D-4D5E-5DD5-C0B4E679F783}"/>
          </ac:spMkLst>
        </pc:spChg>
        <pc:spChg chg="add mod">
          <ac:chgData name="Luis Felipe Giraldo Trujillo" userId="9e5f2ca0-ce69-4b78-85ca-b1c2743d385d" providerId="ADAL" clId="{A89C9FC9-D344-49CB-B2B6-33E2115278F6}" dt="2023-11-07T06:35:27.190" v="3729" actId="1076"/>
          <ac:spMkLst>
            <pc:docMk/>
            <pc:sldMk cId="2263616072" sldId="291"/>
            <ac:spMk id="39" creationId="{39CD8E3B-1774-86FC-3B5C-F80D625F541E}"/>
          </ac:spMkLst>
        </pc:spChg>
        <pc:spChg chg="add mod">
          <ac:chgData name="Luis Felipe Giraldo Trujillo" userId="9e5f2ca0-ce69-4b78-85ca-b1c2743d385d" providerId="ADAL" clId="{A89C9FC9-D344-49CB-B2B6-33E2115278F6}" dt="2023-11-07T06:35:28.957" v="3731" actId="1076"/>
          <ac:spMkLst>
            <pc:docMk/>
            <pc:sldMk cId="2263616072" sldId="291"/>
            <ac:spMk id="40" creationId="{32DE134D-0BC6-65E5-A10E-8B78AD83FD12}"/>
          </ac:spMkLst>
        </pc:spChg>
        <pc:spChg chg="add mod">
          <ac:chgData name="Luis Felipe Giraldo Trujillo" userId="9e5f2ca0-ce69-4b78-85ca-b1c2743d385d" providerId="ADAL" clId="{A89C9FC9-D344-49CB-B2B6-33E2115278F6}" dt="2023-11-07T06:35:33.237" v="3734" actId="1076"/>
          <ac:spMkLst>
            <pc:docMk/>
            <pc:sldMk cId="2263616072" sldId="291"/>
            <ac:spMk id="41" creationId="{E3518886-D69A-5933-5F7D-0B4F5E245C18}"/>
          </ac:spMkLst>
        </pc:spChg>
        <pc:spChg chg="add mod">
          <ac:chgData name="Luis Felipe Giraldo Trujillo" userId="9e5f2ca0-ce69-4b78-85ca-b1c2743d385d" providerId="ADAL" clId="{A89C9FC9-D344-49CB-B2B6-33E2115278F6}" dt="2023-11-07T06:35:38.578" v="3736" actId="1076"/>
          <ac:spMkLst>
            <pc:docMk/>
            <pc:sldMk cId="2263616072" sldId="291"/>
            <ac:spMk id="45" creationId="{9685A5D5-E71F-94CD-E015-668F2F90A796}"/>
          </ac:spMkLst>
        </pc:spChg>
        <pc:spChg chg="mod">
          <ac:chgData name="Luis Felipe Giraldo Trujillo" userId="9e5f2ca0-ce69-4b78-85ca-b1c2743d385d" providerId="ADAL" clId="{A89C9FC9-D344-49CB-B2B6-33E2115278F6}" dt="2023-11-07T06:35:51.430" v="3740" actId="14100"/>
          <ac:spMkLst>
            <pc:docMk/>
            <pc:sldMk cId="2263616072" sldId="291"/>
            <ac:spMk id="46" creationId="{B5E3EAE7-2DF7-426E-BEDA-E25B2A872454}"/>
          </ac:spMkLst>
        </pc:spChg>
        <pc:spChg chg="del">
          <ac:chgData name="Luis Felipe Giraldo Trujillo" userId="9e5f2ca0-ce69-4b78-85ca-b1c2743d385d" providerId="ADAL" clId="{A89C9FC9-D344-49CB-B2B6-33E2115278F6}" dt="2023-11-07T06:34:54.964" v="3720" actId="478"/>
          <ac:spMkLst>
            <pc:docMk/>
            <pc:sldMk cId="2263616072" sldId="291"/>
            <ac:spMk id="47" creationId="{15F338C8-4FE9-4E0D-81B6-2FCF1B97E23E}"/>
          </ac:spMkLst>
        </pc:spChg>
        <pc:spChg chg="del">
          <ac:chgData name="Luis Felipe Giraldo Trujillo" userId="9e5f2ca0-ce69-4b78-85ca-b1c2743d385d" providerId="ADAL" clId="{A89C9FC9-D344-49CB-B2B6-33E2115278F6}" dt="2023-11-07T06:34:54.964" v="3720" actId="478"/>
          <ac:spMkLst>
            <pc:docMk/>
            <pc:sldMk cId="2263616072" sldId="291"/>
            <ac:spMk id="49" creationId="{5E3785AF-24B2-4D07-96F8-2E4812BFCAAD}"/>
          </ac:spMkLst>
        </pc:spChg>
        <pc:spChg chg="del">
          <ac:chgData name="Luis Felipe Giraldo Trujillo" userId="9e5f2ca0-ce69-4b78-85ca-b1c2743d385d" providerId="ADAL" clId="{A89C9FC9-D344-49CB-B2B6-33E2115278F6}" dt="2023-11-07T06:34:54.964" v="3720" actId="478"/>
          <ac:spMkLst>
            <pc:docMk/>
            <pc:sldMk cId="2263616072" sldId="291"/>
            <ac:spMk id="50" creationId="{0AD75216-0C06-469D-B56A-E067919F9DD1}"/>
          </ac:spMkLst>
        </pc:spChg>
        <pc:spChg chg="add mod">
          <ac:chgData name="Luis Felipe Giraldo Trujillo" userId="9e5f2ca0-ce69-4b78-85ca-b1c2743d385d" providerId="ADAL" clId="{A89C9FC9-D344-49CB-B2B6-33E2115278F6}" dt="2023-11-07T06:35:40.990" v="3738" actId="1076"/>
          <ac:spMkLst>
            <pc:docMk/>
            <pc:sldMk cId="2263616072" sldId="291"/>
            <ac:spMk id="57" creationId="{02BD0A2E-5D5A-48D1-60DC-9367C24546C6}"/>
          </ac:spMkLst>
        </pc:spChg>
      </pc:sldChg>
      <pc:sldChg chg="modSp mod">
        <pc:chgData name="Luis Felipe Giraldo Trujillo" userId="9e5f2ca0-ce69-4b78-85ca-b1c2743d385d" providerId="ADAL" clId="{A89C9FC9-D344-49CB-B2B6-33E2115278F6}" dt="2023-11-07T16:06:48.340" v="3743" actId="1076"/>
        <pc:sldMkLst>
          <pc:docMk/>
          <pc:sldMk cId="146966150" sldId="293"/>
        </pc:sldMkLst>
        <pc:spChg chg="mod">
          <ac:chgData name="Luis Felipe Giraldo Trujillo" userId="9e5f2ca0-ce69-4b78-85ca-b1c2743d385d" providerId="ADAL" clId="{A89C9FC9-D344-49CB-B2B6-33E2115278F6}" dt="2023-11-07T16:06:48.340" v="3743" actId="1076"/>
          <ac:spMkLst>
            <pc:docMk/>
            <pc:sldMk cId="146966150" sldId="293"/>
            <ac:spMk id="2" creationId="{00000000-0000-0000-0000-000000000000}"/>
          </ac:spMkLst>
        </pc:spChg>
        <pc:spChg chg="mod">
          <ac:chgData name="Luis Felipe Giraldo Trujillo" userId="9e5f2ca0-ce69-4b78-85ca-b1c2743d385d" providerId="ADAL" clId="{A89C9FC9-D344-49CB-B2B6-33E2115278F6}" dt="2023-11-07T16:06:48.340" v="3743" actId="1076"/>
          <ac:spMkLst>
            <pc:docMk/>
            <pc:sldMk cId="146966150" sldId="293"/>
            <ac:spMk id="3" creationId="{00000000-0000-0000-0000-000000000000}"/>
          </ac:spMkLst>
        </pc:spChg>
        <pc:spChg chg="mod">
          <ac:chgData name="Luis Felipe Giraldo Trujillo" userId="9e5f2ca0-ce69-4b78-85ca-b1c2743d385d" providerId="ADAL" clId="{A89C9FC9-D344-49CB-B2B6-33E2115278F6}" dt="2023-11-06T22:59:26.636" v="218" actId="20577"/>
          <ac:spMkLst>
            <pc:docMk/>
            <pc:sldMk cId="146966150" sldId="293"/>
            <ac:spMk id="5" creationId="{0BC904C1-0C97-4AC0-B6A2-615BAF0425C5}"/>
          </ac:spMkLst>
        </pc:spChg>
      </pc:sldChg>
      <pc:sldChg chg="addSp delSp modSp">
        <pc:chgData name="Luis Felipe Giraldo Trujillo" userId="9e5f2ca0-ce69-4b78-85ca-b1c2743d385d" providerId="ADAL" clId="{A89C9FC9-D344-49CB-B2B6-33E2115278F6}" dt="2023-11-06T22:59:31.747" v="220"/>
        <pc:sldMkLst>
          <pc:docMk/>
          <pc:sldMk cId="3908290677" sldId="295"/>
        </pc:sldMkLst>
        <pc:spChg chg="add mod">
          <ac:chgData name="Luis Felipe Giraldo Trujillo" userId="9e5f2ca0-ce69-4b78-85ca-b1c2743d385d" providerId="ADAL" clId="{A89C9FC9-D344-49CB-B2B6-33E2115278F6}" dt="2023-11-06T22:59:31.747" v="220"/>
          <ac:spMkLst>
            <pc:docMk/>
            <pc:sldMk cId="3908290677" sldId="295"/>
            <ac:spMk id="2" creationId="{C24C0E30-0F00-DFAB-F6F8-C05522DF68B7}"/>
          </ac:spMkLst>
        </pc:spChg>
        <pc:spChg chg="del">
          <ac:chgData name="Luis Felipe Giraldo Trujillo" userId="9e5f2ca0-ce69-4b78-85ca-b1c2743d385d" providerId="ADAL" clId="{A89C9FC9-D344-49CB-B2B6-33E2115278F6}" dt="2023-11-06T22:59:31.462" v="219" actId="478"/>
          <ac:spMkLst>
            <pc:docMk/>
            <pc:sldMk cId="3908290677" sldId="295"/>
            <ac:spMk id="14" creationId="{3C13B0A2-A6C5-4CD0-9C92-937DD88D5161}"/>
          </ac:spMkLst>
        </pc:spChg>
      </pc:sldChg>
      <pc:sldChg chg="addSp delSp modSp">
        <pc:chgData name="Luis Felipe Giraldo Trujillo" userId="9e5f2ca0-ce69-4b78-85ca-b1c2743d385d" providerId="ADAL" clId="{A89C9FC9-D344-49CB-B2B6-33E2115278F6}" dt="2023-11-06T22:59:35.149" v="222"/>
        <pc:sldMkLst>
          <pc:docMk/>
          <pc:sldMk cId="734610060" sldId="296"/>
        </pc:sldMkLst>
        <pc:spChg chg="add mod">
          <ac:chgData name="Luis Felipe Giraldo Trujillo" userId="9e5f2ca0-ce69-4b78-85ca-b1c2743d385d" providerId="ADAL" clId="{A89C9FC9-D344-49CB-B2B6-33E2115278F6}" dt="2023-11-06T22:59:35.149" v="222"/>
          <ac:spMkLst>
            <pc:docMk/>
            <pc:sldMk cId="734610060" sldId="296"/>
            <ac:spMk id="2" creationId="{91B65977-26AC-9F30-6E4B-B141A0769849}"/>
          </ac:spMkLst>
        </pc:spChg>
        <pc:spChg chg="del">
          <ac:chgData name="Luis Felipe Giraldo Trujillo" userId="9e5f2ca0-ce69-4b78-85ca-b1c2743d385d" providerId="ADAL" clId="{A89C9FC9-D344-49CB-B2B6-33E2115278F6}" dt="2023-11-06T22:59:34.896" v="221" actId="478"/>
          <ac:spMkLst>
            <pc:docMk/>
            <pc:sldMk cId="734610060" sldId="296"/>
            <ac:spMk id="13" creationId="{42D7FC19-1958-46B9-9228-F1D55B722F75}"/>
          </ac:spMkLst>
        </pc:spChg>
      </pc:sldChg>
      <pc:sldChg chg="addSp delSp modSp del">
        <pc:chgData name="Luis Felipe Giraldo Trujillo" userId="9e5f2ca0-ce69-4b78-85ca-b1c2743d385d" providerId="ADAL" clId="{A89C9FC9-D344-49CB-B2B6-33E2115278F6}" dt="2023-11-08T03:31:51.438" v="4610" actId="47"/>
        <pc:sldMkLst>
          <pc:docMk/>
          <pc:sldMk cId="1044174243" sldId="298"/>
        </pc:sldMkLst>
        <pc:spChg chg="add mod">
          <ac:chgData name="Luis Felipe Giraldo Trujillo" userId="9e5f2ca0-ce69-4b78-85ca-b1c2743d385d" providerId="ADAL" clId="{A89C9FC9-D344-49CB-B2B6-33E2115278F6}" dt="2023-11-06T22:59:42.913" v="226"/>
          <ac:spMkLst>
            <pc:docMk/>
            <pc:sldMk cId="1044174243" sldId="298"/>
            <ac:spMk id="2" creationId="{3523AB99-0DFC-5C67-423B-2FABBD500C41}"/>
          </ac:spMkLst>
        </pc:spChg>
        <pc:spChg chg="del">
          <ac:chgData name="Luis Felipe Giraldo Trujillo" userId="9e5f2ca0-ce69-4b78-85ca-b1c2743d385d" providerId="ADAL" clId="{A89C9FC9-D344-49CB-B2B6-33E2115278F6}" dt="2023-11-06T22:59:42.475" v="225" actId="478"/>
          <ac:spMkLst>
            <pc:docMk/>
            <pc:sldMk cId="1044174243" sldId="298"/>
            <ac:spMk id="13" creationId="{2A7F8034-69D4-4D45-8BE4-15E8567ADE21}"/>
          </ac:spMkLst>
        </pc:spChg>
      </pc:sldChg>
      <pc:sldChg chg="addSp modSp del">
        <pc:chgData name="Luis Felipe Giraldo Trujillo" userId="9e5f2ca0-ce69-4b78-85ca-b1c2743d385d" providerId="ADAL" clId="{A89C9FC9-D344-49CB-B2B6-33E2115278F6}" dt="2023-11-08T03:31:49.897" v="4609" actId="47"/>
        <pc:sldMkLst>
          <pc:docMk/>
          <pc:sldMk cId="2737525297" sldId="299"/>
        </pc:sldMkLst>
        <pc:spChg chg="add mod">
          <ac:chgData name="Luis Felipe Giraldo Trujillo" userId="9e5f2ca0-ce69-4b78-85ca-b1c2743d385d" providerId="ADAL" clId="{A89C9FC9-D344-49CB-B2B6-33E2115278F6}" dt="2023-11-06T22:59:45.561" v="227"/>
          <ac:spMkLst>
            <pc:docMk/>
            <pc:sldMk cId="2737525297" sldId="299"/>
            <ac:spMk id="2" creationId="{2D50592A-B1F0-A593-7A55-8B06034F957D}"/>
          </ac:spMkLst>
        </pc:spChg>
      </pc:sldChg>
      <pc:sldChg chg="addSp delSp modSp del">
        <pc:chgData name="Luis Felipe Giraldo Trujillo" userId="9e5f2ca0-ce69-4b78-85ca-b1c2743d385d" providerId="ADAL" clId="{A89C9FC9-D344-49CB-B2B6-33E2115278F6}" dt="2023-11-08T03:31:46.669" v="4608" actId="47"/>
        <pc:sldMkLst>
          <pc:docMk/>
          <pc:sldMk cId="1935636835" sldId="300"/>
        </pc:sldMkLst>
        <pc:spChg chg="add mod">
          <ac:chgData name="Luis Felipe Giraldo Trujillo" userId="9e5f2ca0-ce69-4b78-85ca-b1c2743d385d" providerId="ADAL" clId="{A89C9FC9-D344-49CB-B2B6-33E2115278F6}" dt="2023-11-06T22:59:49.470" v="229"/>
          <ac:spMkLst>
            <pc:docMk/>
            <pc:sldMk cId="1935636835" sldId="300"/>
            <ac:spMk id="2" creationId="{6C6075D3-502C-FD1F-D928-332FD3884B1E}"/>
          </ac:spMkLst>
        </pc:spChg>
        <pc:spChg chg="del">
          <ac:chgData name="Luis Felipe Giraldo Trujillo" userId="9e5f2ca0-ce69-4b78-85ca-b1c2743d385d" providerId="ADAL" clId="{A89C9FC9-D344-49CB-B2B6-33E2115278F6}" dt="2023-11-06T22:59:49.009" v="228" actId="478"/>
          <ac:spMkLst>
            <pc:docMk/>
            <pc:sldMk cId="1935636835" sldId="300"/>
            <ac:spMk id="15" creationId="{497787C7-8539-499E-A24E-19BA4D759419}"/>
          </ac:spMkLst>
        </pc:spChg>
      </pc:sldChg>
      <pc:sldChg chg="addSp delSp modSp del">
        <pc:chgData name="Luis Felipe Giraldo Trujillo" userId="9e5f2ca0-ce69-4b78-85ca-b1c2743d385d" providerId="ADAL" clId="{A89C9FC9-D344-49CB-B2B6-33E2115278F6}" dt="2023-11-08T03:31:46.669" v="4608" actId="47"/>
        <pc:sldMkLst>
          <pc:docMk/>
          <pc:sldMk cId="1129628347" sldId="302"/>
        </pc:sldMkLst>
        <pc:spChg chg="add mod">
          <ac:chgData name="Luis Felipe Giraldo Trujillo" userId="9e5f2ca0-ce69-4b78-85ca-b1c2743d385d" providerId="ADAL" clId="{A89C9FC9-D344-49CB-B2B6-33E2115278F6}" dt="2023-11-06T22:59:53.843" v="231"/>
          <ac:spMkLst>
            <pc:docMk/>
            <pc:sldMk cId="1129628347" sldId="302"/>
            <ac:spMk id="2" creationId="{27D27A21-D884-E5F4-575C-43BA37738296}"/>
          </ac:spMkLst>
        </pc:spChg>
        <pc:spChg chg="del">
          <ac:chgData name="Luis Felipe Giraldo Trujillo" userId="9e5f2ca0-ce69-4b78-85ca-b1c2743d385d" providerId="ADAL" clId="{A89C9FC9-D344-49CB-B2B6-33E2115278F6}" dt="2023-11-06T22:59:53.260" v="230" actId="478"/>
          <ac:spMkLst>
            <pc:docMk/>
            <pc:sldMk cId="1129628347" sldId="302"/>
            <ac:spMk id="18" creationId="{619190FE-05B3-4A2D-939B-3743B092CEC0}"/>
          </ac:spMkLst>
        </pc:spChg>
      </pc:sldChg>
      <pc:sldChg chg="modSp add del mod">
        <pc:chgData name="Luis Felipe Giraldo Trujillo" userId="9e5f2ca0-ce69-4b78-85ca-b1c2743d385d" providerId="ADAL" clId="{A89C9FC9-D344-49CB-B2B6-33E2115278F6}" dt="2023-11-08T03:31:17.886" v="4607" actId="20577"/>
        <pc:sldMkLst>
          <pc:docMk/>
          <pc:sldMk cId="3458953580" sldId="308"/>
        </pc:sldMkLst>
        <pc:spChg chg="mod">
          <ac:chgData name="Luis Felipe Giraldo Trujillo" userId="9e5f2ca0-ce69-4b78-85ca-b1c2743d385d" providerId="ADAL" clId="{A89C9FC9-D344-49CB-B2B6-33E2115278F6}" dt="2023-11-08T03:31:09.113" v="4602" actId="1076"/>
          <ac:spMkLst>
            <pc:docMk/>
            <pc:sldMk cId="3458953580" sldId="308"/>
            <ac:spMk id="2" creationId="{B8D29713-BA20-2011-DA81-3D341560A7C1}"/>
          </ac:spMkLst>
        </pc:spChg>
        <pc:spChg chg="mod">
          <ac:chgData name="Luis Felipe Giraldo Trujillo" userId="9e5f2ca0-ce69-4b78-85ca-b1c2743d385d" providerId="ADAL" clId="{A89C9FC9-D344-49CB-B2B6-33E2115278F6}" dt="2023-11-06T21:01:56.542" v="82" actId="6549"/>
          <ac:spMkLst>
            <pc:docMk/>
            <pc:sldMk cId="3458953580" sldId="308"/>
            <ac:spMk id="5" creationId="{1ED41CB5-E8E1-4856-A0B4-19DEF3D0D745}"/>
          </ac:spMkLst>
        </pc:spChg>
        <pc:spChg chg="mod">
          <ac:chgData name="Luis Felipe Giraldo Trujillo" userId="9e5f2ca0-ce69-4b78-85ca-b1c2743d385d" providerId="ADAL" clId="{A89C9FC9-D344-49CB-B2B6-33E2115278F6}" dt="2023-11-08T03:31:17.886" v="4607" actId="20577"/>
          <ac:spMkLst>
            <pc:docMk/>
            <pc:sldMk cId="3458953580" sldId="308"/>
            <ac:spMk id="6" creationId="{E478A7BE-5F6B-420E-8B3B-8DB8AA141D75}"/>
          </ac:spMkLst>
        </pc:spChg>
        <pc:spChg chg="mod">
          <ac:chgData name="Luis Felipe Giraldo Trujillo" userId="9e5f2ca0-ce69-4b78-85ca-b1c2743d385d" providerId="ADAL" clId="{A89C9FC9-D344-49CB-B2B6-33E2115278F6}" dt="2023-11-08T03:31:01.944" v="4598" actId="1076"/>
          <ac:spMkLst>
            <pc:docMk/>
            <pc:sldMk cId="3458953580" sldId="308"/>
            <ac:spMk id="8" creationId="{66887A13-47E8-4718-B979-83119CCC9107}"/>
          </ac:spMkLst>
        </pc:spChg>
        <pc:spChg chg="mod">
          <ac:chgData name="Luis Felipe Giraldo Trujillo" userId="9e5f2ca0-ce69-4b78-85ca-b1c2743d385d" providerId="ADAL" clId="{A89C9FC9-D344-49CB-B2B6-33E2115278F6}" dt="2023-11-08T03:31:16.328" v="4606" actId="1076"/>
          <ac:spMkLst>
            <pc:docMk/>
            <pc:sldMk cId="3458953580" sldId="308"/>
            <ac:spMk id="12" creationId="{0FE5EB8D-2C63-431F-9841-CD7701B25348}"/>
          </ac:spMkLst>
        </pc:spChg>
        <pc:cxnChg chg="mod ord">
          <ac:chgData name="Luis Felipe Giraldo Trujillo" userId="9e5f2ca0-ce69-4b78-85ca-b1c2743d385d" providerId="ADAL" clId="{A89C9FC9-D344-49CB-B2B6-33E2115278F6}" dt="2023-11-08T03:31:14.431" v="4605" actId="14100"/>
          <ac:cxnSpMkLst>
            <pc:docMk/>
            <pc:sldMk cId="3458953580" sldId="308"/>
            <ac:cxnSpMk id="10" creationId="{B259D193-2DFF-41D0-8D28-9489A2A89EEA}"/>
          </ac:cxnSpMkLst>
        </pc:cxnChg>
      </pc:sldChg>
      <pc:sldChg chg="addSp delSp modSp">
        <pc:chgData name="Luis Felipe Giraldo Trujillo" userId="9e5f2ca0-ce69-4b78-85ca-b1c2743d385d" providerId="ADAL" clId="{A89C9FC9-D344-49CB-B2B6-33E2115278F6}" dt="2023-11-06T22:59:39.144" v="224"/>
        <pc:sldMkLst>
          <pc:docMk/>
          <pc:sldMk cId="3783787069" sldId="312"/>
        </pc:sldMkLst>
        <pc:spChg chg="add mod">
          <ac:chgData name="Luis Felipe Giraldo Trujillo" userId="9e5f2ca0-ce69-4b78-85ca-b1c2743d385d" providerId="ADAL" clId="{A89C9FC9-D344-49CB-B2B6-33E2115278F6}" dt="2023-11-06T22:59:39.144" v="224"/>
          <ac:spMkLst>
            <pc:docMk/>
            <pc:sldMk cId="3783787069" sldId="312"/>
            <ac:spMk id="3" creationId="{F233A085-2751-6F5D-95AD-C92C0A017CB8}"/>
          </ac:spMkLst>
        </pc:spChg>
        <pc:spChg chg="del">
          <ac:chgData name="Luis Felipe Giraldo Trujillo" userId="9e5f2ca0-ce69-4b78-85ca-b1c2743d385d" providerId="ADAL" clId="{A89C9FC9-D344-49CB-B2B6-33E2115278F6}" dt="2023-11-06T22:59:38.368" v="223" actId="478"/>
          <ac:spMkLst>
            <pc:docMk/>
            <pc:sldMk cId="3783787069" sldId="312"/>
            <ac:spMk id="13" creationId="{42D7FC19-1958-46B9-9228-F1D55B722F75}"/>
          </ac:spMkLst>
        </pc:spChg>
      </pc:sldChg>
      <pc:sldChg chg="modSp mod">
        <pc:chgData name="Luis Felipe Giraldo Trujillo" userId="9e5f2ca0-ce69-4b78-85ca-b1c2743d385d" providerId="ADAL" clId="{A89C9FC9-D344-49CB-B2B6-33E2115278F6}" dt="2023-11-06T21:03:37.969" v="122" actId="207"/>
        <pc:sldMkLst>
          <pc:docMk/>
          <pc:sldMk cId="1254023435" sldId="317"/>
        </pc:sldMkLst>
        <pc:spChg chg="mod">
          <ac:chgData name="Luis Felipe Giraldo Trujillo" userId="9e5f2ca0-ce69-4b78-85ca-b1c2743d385d" providerId="ADAL" clId="{A89C9FC9-D344-49CB-B2B6-33E2115278F6}" dt="2023-11-06T21:03:34.321" v="121" actId="207"/>
          <ac:spMkLst>
            <pc:docMk/>
            <pc:sldMk cId="1254023435" sldId="317"/>
            <ac:spMk id="4" creationId="{1014829C-8A5A-417C-99AB-6D08031CCC73}"/>
          </ac:spMkLst>
        </pc:spChg>
        <pc:spChg chg="mod">
          <ac:chgData name="Luis Felipe Giraldo Trujillo" userId="9e5f2ca0-ce69-4b78-85ca-b1c2743d385d" providerId="ADAL" clId="{A89C9FC9-D344-49CB-B2B6-33E2115278F6}" dt="2023-11-06T21:03:34.321" v="121" actId="207"/>
          <ac:spMkLst>
            <pc:docMk/>
            <pc:sldMk cId="1254023435" sldId="317"/>
            <ac:spMk id="6" creationId="{12A2EB1E-F4E0-4603-B0AE-32E6C7DED474}"/>
          </ac:spMkLst>
        </pc:spChg>
        <pc:spChg chg="mod">
          <ac:chgData name="Luis Felipe Giraldo Trujillo" userId="9e5f2ca0-ce69-4b78-85ca-b1c2743d385d" providerId="ADAL" clId="{A89C9FC9-D344-49CB-B2B6-33E2115278F6}" dt="2023-11-06T21:03:37.969" v="122" actId="207"/>
          <ac:spMkLst>
            <pc:docMk/>
            <pc:sldMk cId="1254023435" sldId="317"/>
            <ac:spMk id="8" creationId="{31B99072-177F-40BA-B393-E8C19211A1D5}"/>
          </ac:spMkLst>
        </pc:spChg>
      </pc:sldChg>
      <pc:sldChg chg="delSp modSp mod ord">
        <pc:chgData name="Luis Felipe Giraldo Trujillo" userId="9e5f2ca0-ce69-4b78-85ca-b1c2743d385d" providerId="ADAL" clId="{A89C9FC9-D344-49CB-B2B6-33E2115278F6}" dt="2023-11-07T19:52:42.457" v="4281" actId="20577"/>
        <pc:sldMkLst>
          <pc:docMk/>
          <pc:sldMk cId="3801720269" sldId="337"/>
        </pc:sldMkLst>
        <pc:spChg chg="mod">
          <ac:chgData name="Luis Felipe Giraldo Trujillo" userId="9e5f2ca0-ce69-4b78-85ca-b1c2743d385d" providerId="ADAL" clId="{A89C9FC9-D344-49CB-B2B6-33E2115278F6}" dt="2023-11-07T19:52:42.457" v="4281" actId="20577"/>
          <ac:spMkLst>
            <pc:docMk/>
            <pc:sldMk cId="3801720269" sldId="337"/>
            <ac:spMk id="3" creationId="{95C783E4-DC21-4BD2-876D-B3ED5997B6C1}"/>
          </ac:spMkLst>
        </pc:spChg>
        <pc:spChg chg="mod">
          <ac:chgData name="Luis Felipe Giraldo Trujillo" userId="9e5f2ca0-ce69-4b78-85ca-b1c2743d385d" providerId="ADAL" clId="{A89C9FC9-D344-49CB-B2B6-33E2115278F6}" dt="2023-11-07T06:23:36.630" v="3321" actId="1076"/>
          <ac:spMkLst>
            <pc:docMk/>
            <pc:sldMk cId="3801720269" sldId="337"/>
            <ac:spMk id="46" creationId="{B5E3EAE7-2DF7-426E-BEDA-E25B2A872454}"/>
          </ac:spMkLst>
        </pc:spChg>
        <pc:spChg chg="del">
          <ac:chgData name="Luis Felipe Giraldo Trujillo" userId="9e5f2ca0-ce69-4b78-85ca-b1c2743d385d" providerId="ADAL" clId="{A89C9FC9-D344-49CB-B2B6-33E2115278F6}" dt="2023-11-07T06:23:23.702" v="3313" actId="478"/>
          <ac:spMkLst>
            <pc:docMk/>
            <pc:sldMk cId="3801720269" sldId="337"/>
            <ac:spMk id="47" creationId="{15F338C8-4FE9-4E0D-81B6-2FCF1B97E23E}"/>
          </ac:spMkLst>
        </pc:spChg>
        <pc:spChg chg="del">
          <ac:chgData name="Luis Felipe Giraldo Trujillo" userId="9e5f2ca0-ce69-4b78-85ca-b1c2743d385d" providerId="ADAL" clId="{A89C9FC9-D344-49CB-B2B6-33E2115278F6}" dt="2023-11-07T06:23:22.360" v="3312" actId="478"/>
          <ac:spMkLst>
            <pc:docMk/>
            <pc:sldMk cId="3801720269" sldId="337"/>
            <ac:spMk id="49" creationId="{5E3785AF-24B2-4D07-96F8-2E4812BFCAAD}"/>
          </ac:spMkLst>
        </pc:spChg>
        <pc:spChg chg="del">
          <ac:chgData name="Luis Felipe Giraldo Trujillo" userId="9e5f2ca0-ce69-4b78-85ca-b1c2743d385d" providerId="ADAL" clId="{A89C9FC9-D344-49CB-B2B6-33E2115278F6}" dt="2023-11-07T06:23:24.744" v="3314" actId="478"/>
          <ac:spMkLst>
            <pc:docMk/>
            <pc:sldMk cId="3801720269" sldId="337"/>
            <ac:spMk id="50" creationId="{0AD75216-0C06-469D-B56A-E067919F9DD1}"/>
          </ac:spMkLst>
        </pc:spChg>
      </pc:sldChg>
      <pc:sldChg chg="modSp mod ord">
        <pc:chgData name="Luis Felipe Giraldo Trujillo" userId="9e5f2ca0-ce69-4b78-85ca-b1c2743d385d" providerId="ADAL" clId="{A89C9FC9-D344-49CB-B2B6-33E2115278F6}" dt="2023-11-07T06:31:28.416" v="3619" actId="207"/>
        <pc:sldMkLst>
          <pc:docMk/>
          <pc:sldMk cId="2618486663" sldId="339"/>
        </pc:sldMkLst>
        <pc:spChg chg="mod">
          <ac:chgData name="Luis Felipe Giraldo Trujillo" userId="9e5f2ca0-ce69-4b78-85ca-b1c2743d385d" providerId="ADAL" clId="{A89C9FC9-D344-49CB-B2B6-33E2115278F6}" dt="2023-11-07T06:31:28.416" v="3619" actId="207"/>
          <ac:spMkLst>
            <pc:docMk/>
            <pc:sldMk cId="2618486663" sldId="339"/>
            <ac:spMk id="48" creationId="{8485615C-4F9A-4791-ABB3-2F8AD22D1EED}"/>
          </ac:spMkLst>
        </pc:spChg>
      </pc:sldChg>
      <pc:sldChg chg="modSp mod">
        <pc:chgData name="Luis Felipe Giraldo Trujillo" userId="9e5f2ca0-ce69-4b78-85ca-b1c2743d385d" providerId="ADAL" clId="{A89C9FC9-D344-49CB-B2B6-33E2115278F6}" dt="2023-11-07T06:25:53.125" v="3370" actId="20577"/>
        <pc:sldMkLst>
          <pc:docMk/>
          <pc:sldMk cId="283902189" sldId="346"/>
        </pc:sldMkLst>
        <pc:spChg chg="mod">
          <ac:chgData name="Luis Felipe Giraldo Trujillo" userId="9e5f2ca0-ce69-4b78-85ca-b1c2743d385d" providerId="ADAL" clId="{A89C9FC9-D344-49CB-B2B6-33E2115278F6}" dt="2023-11-07T06:25:53.125" v="3370" actId="20577"/>
          <ac:spMkLst>
            <pc:docMk/>
            <pc:sldMk cId="283902189" sldId="346"/>
            <ac:spMk id="24" creationId="{33258C6C-5718-4773-B573-3346B6B537A3}"/>
          </ac:spMkLst>
        </pc:spChg>
      </pc:sldChg>
      <pc:sldChg chg="addSp delSp modSp mod">
        <pc:chgData name="Luis Felipe Giraldo Trujillo" userId="9e5f2ca0-ce69-4b78-85ca-b1c2743d385d" providerId="ADAL" clId="{A89C9FC9-D344-49CB-B2B6-33E2115278F6}" dt="2023-11-07T16:59:22.240" v="3858" actId="1076"/>
        <pc:sldMkLst>
          <pc:docMk/>
          <pc:sldMk cId="1346617491" sldId="347"/>
        </pc:sldMkLst>
        <pc:spChg chg="mod">
          <ac:chgData name="Luis Felipe Giraldo Trujillo" userId="9e5f2ca0-ce69-4b78-85ca-b1c2743d385d" providerId="ADAL" clId="{A89C9FC9-D344-49CB-B2B6-33E2115278F6}" dt="2023-11-07T16:59:22.240" v="3858" actId="1076"/>
          <ac:spMkLst>
            <pc:docMk/>
            <pc:sldMk cId="1346617491" sldId="347"/>
            <ac:spMk id="13" creationId="{AF4CF4B2-34AE-41CB-8F6F-441C120227DA}"/>
          </ac:spMkLst>
        </pc:spChg>
        <pc:spChg chg="mod">
          <ac:chgData name="Luis Felipe Giraldo Trujillo" userId="9e5f2ca0-ce69-4b78-85ca-b1c2743d385d" providerId="ADAL" clId="{A89C9FC9-D344-49CB-B2B6-33E2115278F6}" dt="2023-11-07T06:26:13.647" v="3400" actId="20577"/>
          <ac:spMkLst>
            <pc:docMk/>
            <pc:sldMk cId="1346617491" sldId="347"/>
            <ac:spMk id="24" creationId="{33258C6C-5718-4773-B573-3346B6B537A3}"/>
          </ac:spMkLst>
        </pc:spChg>
        <pc:spChg chg="mod">
          <ac:chgData name="Luis Felipe Giraldo Trujillo" userId="9e5f2ca0-ce69-4b78-85ca-b1c2743d385d" providerId="ADAL" clId="{A89C9FC9-D344-49CB-B2B6-33E2115278F6}" dt="2023-11-07T16:59:18.257" v="3857" actId="1076"/>
          <ac:spMkLst>
            <pc:docMk/>
            <pc:sldMk cId="1346617491" sldId="347"/>
            <ac:spMk id="30" creationId="{F747F879-E6B6-49FE-AA26-0AD1D4ADE467}"/>
          </ac:spMkLst>
        </pc:spChg>
        <pc:spChg chg="add del mod">
          <ac:chgData name="Luis Felipe Giraldo Trujillo" userId="9e5f2ca0-ce69-4b78-85ca-b1c2743d385d" providerId="ADAL" clId="{A89C9FC9-D344-49CB-B2B6-33E2115278F6}" dt="2023-11-07T06:26:56.350" v="3425" actId="1076"/>
          <ac:spMkLst>
            <pc:docMk/>
            <pc:sldMk cId="1346617491" sldId="347"/>
            <ac:spMk id="31" creationId="{6045082C-89F8-45B8-B839-60DF90D4D0EB}"/>
          </ac:spMkLst>
        </pc:spChg>
        <pc:spChg chg="mod">
          <ac:chgData name="Luis Felipe Giraldo Trujillo" userId="9e5f2ca0-ce69-4b78-85ca-b1c2743d385d" providerId="ADAL" clId="{A89C9FC9-D344-49CB-B2B6-33E2115278F6}" dt="2023-11-07T06:27:14.582" v="3430" actId="207"/>
          <ac:spMkLst>
            <pc:docMk/>
            <pc:sldMk cId="1346617491" sldId="347"/>
            <ac:spMk id="32" creationId="{BEF853CA-2AB2-4C8D-9907-8EE81502CB54}"/>
          </ac:spMkLst>
        </pc:spChg>
        <pc:spChg chg="add del mod">
          <ac:chgData name="Luis Felipe Giraldo Trujillo" userId="9e5f2ca0-ce69-4b78-85ca-b1c2743d385d" providerId="ADAL" clId="{A89C9FC9-D344-49CB-B2B6-33E2115278F6}" dt="2023-11-07T06:27:02.070" v="3427" actId="1076"/>
          <ac:spMkLst>
            <pc:docMk/>
            <pc:sldMk cId="1346617491" sldId="347"/>
            <ac:spMk id="33" creationId="{F551E708-DEA1-4A8E-BB9C-77DBCFF81A39}"/>
          </ac:spMkLst>
        </pc:spChg>
        <pc:spChg chg="add del mod">
          <ac:chgData name="Luis Felipe Giraldo Trujillo" userId="9e5f2ca0-ce69-4b78-85ca-b1c2743d385d" providerId="ADAL" clId="{A89C9FC9-D344-49CB-B2B6-33E2115278F6}" dt="2023-11-07T06:26:59.613" v="3426" actId="1076"/>
          <ac:spMkLst>
            <pc:docMk/>
            <pc:sldMk cId="1346617491" sldId="347"/>
            <ac:spMk id="34" creationId="{6656D321-CF86-49CB-BEF7-DB24B61D3AF6}"/>
          </ac:spMkLst>
        </pc:spChg>
      </pc:sldChg>
      <pc:sldChg chg="del">
        <pc:chgData name="Luis Felipe Giraldo Trujillo" userId="9e5f2ca0-ce69-4b78-85ca-b1c2743d385d" providerId="ADAL" clId="{A89C9FC9-D344-49CB-B2B6-33E2115278F6}" dt="2023-11-07T06:27:23.894" v="3432" actId="47"/>
        <pc:sldMkLst>
          <pc:docMk/>
          <pc:sldMk cId="3267312382" sldId="349"/>
        </pc:sldMkLst>
      </pc:sldChg>
      <pc:sldChg chg="del">
        <pc:chgData name="Luis Felipe Giraldo Trujillo" userId="9e5f2ca0-ce69-4b78-85ca-b1c2743d385d" providerId="ADAL" clId="{A89C9FC9-D344-49CB-B2B6-33E2115278F6}" dt="2023-11-07T06:27:44.283" v="3443" actId="47"/>
        <pc:sldMkLst>
          <pc:docMk/>
          <pc:sldMk cId="199635261" sldId="368"/>
        </pc:sldMkLst>
      </pc:sldChg>
      <pc:sldChg chg="addSp delSp modSp add mod">
        <pc:chgData name="Luis Felipe Giraldo Trujillo" userId="9e5f2ca0-ce69-4b78-85ca-b1c2743d385d" providerId="ADAL" clId="{A89C9FC9-D344-49CB-B2B6-33E2115278F6}" dt="2023-11-08T03:32:59.167" v="4686" actId="20577"/>
        <pc:sldMkLst>
          <pc:docMk/>
          <pc:sldMk cId="3270041009" sldId="375"/>
        </pc:sldMkLst>
        <pc:spChg chg="add mod">
          <ac:chgData name="Luis Felipe Giraldo Trujillo" userId="9e5f2ca0-ce69-4b78-85ca-b1c2743d385d" providerId="ADAL" clId="{A89C9FC9-D344-49CB-B2B6-33E2115278F6}" dt="2023-11-07T19:58:12.211" v="4301" actId="1076"/>
          <ac:spMkLst>
            <pc:docMk/>
            <pc:sldMk cId="3270041009" sldId="375"/>
            <ac:spMk id="2" creationId="{014ADF5F-8C36-DDCB-881A-B8DEA5BE3E3A}"/>
          </ac:spMkLst>
        </pc:spChg>
        <pc:spChg chg="mod">
          <ac:chgData name="Luis Felipe Giraldo Trujillo" userId="9e5f2ca0-ce69-4b78-85ca-b1c2743d385d" providerId="ADAL" clId="{A89C9FC9-D344-49CB-B2B6-33E2115278F6}" dt="2023-11-08T03:32:59.167" v="4686" actId="20577"/>
          <ac:spMkLst>
            <pc:docMk/>
            <pc:sldMk cId="3270041009" sldId="375"/>
            <ac:spMk id="3" creationId="{3692E099-88A3-406E-9208-0DDBC8DCDBCE}"/>
          </ac:spMkLst>
        </pc:spChg>
        <pc:spChg chg="mod">
          <ac:chgData name="Luis Felipe Giraldo Trujillo" userId="9e5f2ca0-ce69-4b78-85ca-b1c2743d385d" providerId="ADAL" clId="{A89C9FC9-D344-49CB-B2B6-33E2115278F6}" dt="2023-11-07T17:21:38.451" v="4072" actId="1076"/>
          <ac:spMkLst>
            <pc:docMk/>
            <pc:sldMk cId="3270041009" sldId="375"/>
            <ac:spMk id="5" creationId="{26B63A39-1059-4474-92AA-FC25B170A0D7}"/>
          </ac:spMkLst>
        </pc:spChg>
        <pc:spChg chg="mod">
          <ac:chgData name="Luis Felipe Giraldo Trujillo" userId="9e5f2ca0-ce69-4b78-85ca-b1c2743d385d" providerId="ADAL" clId="{A89C9FC9-D344-49CB-B2B6-33E2115278F6}" dt="2023-11-07T17:21:38.451" v="4072" actId="1076"/>
          <ac:spMkLst>
            <pc:docMk/>
            <pc:sldMk cId="3270041009" sldId="375"/>
            <ac:spMk id="6" creationId="{F430F368-53C7-46A3-824D-C85EBE23821C}"/>
          </ac:spMkLst>
        </pc:spChg>
        <pc:spChg chg="mod">
          <ac:chgData name="Luis Felipe Giraldo Trujillo" userId="9e5f2ca0-ce69-4b78-85ca-b1c2743d385d" providerId="ADAL" clId="{A89C9FC9-D344-49CB-B2B6-33E2115278F6}" dt="2023-11-07T17:21:38.451" v="4072" actId="1076"/>
          <ac:spMkLst>
            <pc:docMk/>
            <pc:sldMk cId="3270041009" sldId="375"/>
            <ac:spMk id="8" creationId="{3981A90F-0CB3-4A0E-8459-4FC7444AE726}"/>
          </ac:spMkLst>
        </pc:spChg>
        <pc:spChg chg="add mod">
          <ac:chgData name="Luis Felipe Giraldo Trujillo" userId="9e5f2ca0-ce69-4b78-85ca-b1c2743d385d" providerId="ADAL" clId="{A89C9FC9-D344-49CB-B2B6-33E2115278F6}" dt="2023-11-07T19:58:12.211" v="4301" actId="1076"/>
          <ac:spMkLst>
            <pc:docMk/>
            <pc:sldMk cId="3270041009" sldId="375"/>
            <ac:spMk id="9" creationId="{1A1B242B-32E6-A939-E6CE-00091DA96B5D}"/>
          </ac:spMkLst>
        </pc:spChg>
        <pc:spChg chg="mod">
          <ac:chgData name="Luis Felipe Giraldo Trujillo" userId="9e5f2ca0-ce69-4b78-85ca-b1c2743d385d" providerId="ADAL" clId="{A89C9FC9-D344-49CB-B2B6-33E2115278F6}" dt="2023-11-07T17:21:38.451" v="4072" actId="1076"/>
          <ac:spMkLst>
            <pc:docMk/>
            <pc:sldMk cId="3270041009" sldId="375"/>
            <ac:spMk id="10" creationId="{BCC5A055-75ED-4E5A-86C4-38E81297387A}"/>
          </ac:spMkLst>
        </pc:spChg>
        <pc:spChg chg="add mod">
          <ac:chgData name="Luis Felipe Giraldo Trujillo" userId="9e5f2ca0-ce69-4b78-85ca-b1c2743d385d" providerId="ADAL" clId="{A89C9FC9-D344-49CB-B2B6-33E2115278F6}" dt="2023-11-07T19:58:12.211" v="4301" actId="1076"/>
          <ac:spMkLst>
            <pc:docMk/>
            <pc:sldMk cId="3270041009" sldId="375"/>
            <ac:spMk id="11" creationId="{38202A77-4D84-1B79-59A1-9ACE17E49F71}"/>
          </ac:spMkLst>
        </pc:spChg>
        <pc:spChg chg="mod">
          <ac:chgData name="Luis Felipe Giraldo Trujillo" userId="9e5f2ca0-ce69-4b78-85ca-b1c2743d385d" providerId="ADAL" clId="{A89C9FC9-D344-49CB-B2B6-33E2115278F6}" dt="2023-11-07T17:21:38.451" v="4072" actId="1076"/>
          <ac:spMkLst>
            <pc:docMk/>
            <pc:sldMk cId="3270041009" sldId="375"/>
            <ac:spMk id="12" creationId="{5A98D926-DFE8-464F-B2E0-FC882CF3C15A}"/>
          </ac:spMkLst>
        </pc:spChg>
        <pc:spChg chg="mod">
          <ac:chgData name="Luis Felipe Giraldo Trujillo" userId="9e5f2ca0-ce69-4b78-85ca-b1c2743d385d" providerId="ADAL" clId="{A89C9FC9-D344-49CB-B2B6-33E2115278F6}" dt="2023-11-07T17:21:38.451" v="4072" actId="1076"/>
          <ac:spMkLst>
            <pc:docMk/>
            <pc:sldMk cId="3270041009" sldId="375"/>
            <ac:spMk id="22" creationId="{97E1F455-7C9F-40FF-A859-516A7AC4B31A}"/>
          </ac:spMkLst>
        </pc:spChg>
        <pc:spChg chg="mod">
          <ac:chgData name="Luis Felipe Giraldo Trujillo" userId="9e5f2ca0-ce69-4b78-85ca-b1c2743d385d" providerId="ADAL" clId="{A89C9FC9-D344-49CB-B2B6-33E2115278F6}" dt="2023-11-07T17:21:38.451" v="4072" actId="1076"/>
          <ac:spMkLst>
            <pc:docMk/>
            <pc:sldMk cId="3270041009" sldId="375"/>
            <ac:spMk id="23" creationId="{F2317E82-157D-48F3-8FBC-917588831D45}"/>
          </ac:spMkLst>
        </pc:spChg>
        <pc:spChg chg="mod">
          <ac:chgData name="Luis Felipe Giraldo Trujillo" userId="9e5f2ca0-ce69-4b78-85ca-b1c2743d385d" providerId="ADAL" clId="{A89C9FC9-D344-49CB-B2B6-33E2115278F6}" dt="2023-11-07T17:21:38.451" v="4072" actId="1076"/>
          <ac:spMkLst>
            <pc:docMk/>
            <pc:sldMk cId="3270041009" sldId="375"/>
            <ac:spMk id="24" creationId="{96108273-F3F7-44CE-B4BC-553D46D6D02D}"/>
          </ac:spMkLst>
        </pc:spChg>
        <pc:spChg chg="mod">
          <ac:chgData name="Luis Felipe Giraldo Trujillo" userId="9e5f2ca0-ce69-4b78-85ca-b1c2743d385d" providerId="ADAL" clId="{A89C9FC9-D344-49CB-B2B6-33E2115278F6}" dt="2023-11-07T17:21:38.451" v="4072" actId="1076"/>
          <ac:spMkLst>
            <pc:docMk/>
            <pc:sldMk cId="3270041009" sldId="375"/>
            <ac:spMk id="25" creationId="{E30C785B-2B03-44CE-9CD7-EC50C1A591D8}"/>
          </ac:spMkLst>
        </pc:spChg>
        <pc:spChg chg="mod">
          <ac:chgData name="Luis Felipe Giraldo Trujillo" userId="9e5f2ca0-ce69-4b78-85ca-b1c2743d385d" providerId="ADAL" clId="{A89C9FC9-D344-49CB-B2B6-33E2115278F6}" dt="2023-11-07T17:21:38.451" v="4072" actId="1076"/>
          <ac:spMkLst>
            <pc:docMk/>
            <pc:sldMk cId="3270041009" sldId="375"/>
            <ac:spMk id="26" creationId="{FF147D4A-648F-47F8-90D2-B7DA8C2CA2DA}"/>
          </ac:spMkLst>
        </pc:spChg>
        <pc:spChg chg="del mod">
          <ac:chgData name="Luis Felipe Giraldo Trujillo" userId="9e5f2ca0-ce69-4b78-85ca-b1c2743d385d" providerId="ADAL" clId="{A89C9FC9-D344-49CB-B2B6-33E2115278F6}" dt="2023-11-07T19:58:09.007" v="4299" actId="478"/>
          <ac:spMkLst>
            <pc:docMk/>
            <pc:sldMk cId="3270041009" sldId="375"/>
            <ac:spMk id="27" creationId="{638EF6CC-2264-4896-8950-258259841564}"/>
          </ac:spMkLst>
        </pc:spChg>
        <pc:spChg chg="del mod">
          <ac:chgData name="Luis Felipe Giraldo Trujillo" userId="9e5f2ca0-ce69-4b78-85ca-b1c2743d385d" providerId="ADAL" clId="{A89C9FC9-D344-49CB-B2B6-33E2115278F6}" dt="2023-11-07T19:58:05.511" v="4298" actId="478"/>
          <ac:spMkLst>
            <pc:docMk/>
            <pc:sldMk cId="3270041009" sldId="375"/>
            <ac:spMk id="28" creationId="{E90E73C8-772D-48B9-83B4-01545DC82101}"/>
          </ac:spMkLst>
        </pc:spChg>
        <pc:spChg chg="del mod">
          <ac:chgData name="Luis Felipe Giraldo Trujillo" userId="9e5f2ca0-ce69-4b78-85ca-b1c2743d385d" providerId="ADAL" clId="{A89C9FC9-D344-49CB-B2B6-33E2115278F6}" dt="2023-11-07T19:58:05.511" v="4298" actId="478"/>
          <ac:spMkLst>
            <pc:docMk/>
            <pc:sldMk cId="3270041009" sldId="375"/>
            <ac:spMk id="29" creationId="{BB86AE59-C978-416B-B27D-81A1AFAE5B77}"/>
          </ac:spMkLst>
        </pc:spChg>
        <pc:cxnChg chg="mod">
          <ac:chgData name="Luis Felipe Giraldo Trujillo" userId="9e5f2ca0-ce69-4b78-85ca-b1c2743d385d" providerId="ADAL" clId="{A89C9FC9-D344-49CB-B2B6-33E2115278F6}" dt="2023-11-07T17:21:38.451" v="4072" actId="1076"/>
          <ac:cxnSpMkLst>
            <pc:docMk/>
            <pc:sldMk cId="3270041009" sldId="375"/>
            <ac:cxnSpMk id="7" creationId="{AE8548C8-11A1-4892-9293-03E724652193}"/>
          </ac:cxnSpMkLst>
        </pc:cxnChg>
        <pc:cxnChg chg="mod">
          <ac:chgData name="Luis Felipe Giraldo Trujillo" userId="9e5f2ca0-ce69-4b78-85ca-b1c2743d385d" providerId="ADAL" clId="{A89C9FC9-D344-49CB-B2B6-33E2115278F6}" dt="2023-11-07T17:21:38.451" v="4072" actId="1076"/>
          <ac:cxnSpMkLst>
            <pc:docMk/>
            <pc:sldMk cId="3270041009" sldId="375"/>
            <ac:cxnSpMk id="14" creationId="{A1F1A615-8BB8-4388-A747-3FBBF51F9493}"/>
          </ac:cxnSpMkLst>
        </pc:cxnChg>
        <pc:cxnChg chg="mod">
          <ac:chgData name="Luis Felipe Giraldo Trujillo" userId="9e5f2ca0-ce69-4b78-85ca-b1c2743d385d" providerId="ADAL" clId="{A89C9FC9-D344-49CB-B2B6-33E2115278F6}" dt="2023-11-07T17:21:38.451" v="4072" actId="1076"/>
          <ac:cxnSpMkLst>
            <pc:docMk/>
            <pc:sldMk cId="3270041009" sldId="375"/>
            <ac:cxnSpMk id="16" creationId="{36211D85-E99E-4DF7-9FC0-8EF37B7E2665}"/>
          </ac:cxnSpMkLst>
        </pc:cxnChg>
        <pc:cxnChg chg="mod">
          <ac:chgData name="Luis Felipe Giraldo Trujillo" userId="9e5f2ca0-ce69-4b78-85ca-b1c2743d385d" providerId="ADAL" clId="{A89C9FC9-D344-49CB-B2B6-33E2115278F6}" dt="2023-11-07T17:21:38.451" v="4072" actId="1076"/>
          <ac:cxnSpMkLst>
            <pc:docMk/>
            <pc:sldMk cId="3270041009" sldId="375"/>
            <ac:cxnSpMk id="20" creationId="{59298A33-CA30-4E4B-AFB6-142C66F9AD86}"/>
          </ac:cxnSpMkLst>
        </pc:cxnChg>
      </pc:sldChg>
      <pc:sldChg chg="add del">
        <pc:chgData name="Luis Felipe Giraldo Trujillo" userId="9e5f2ca0-ce69-4b78-85ca-b1c2743d385d" providerId="ADAL" clId="{A89C9FC9-D344-49CB-B2B6-33E2115278F6}" dt="2023-11-07T17:21:45.205" v="4073" actId="47"/>
        <pc:sldMkLst>
          <pc:docMk/>
          <pc:sldMk cId="1549224898" sldId="379"/>
        </pc:sldMkLst>
      </pc:sldChg>
      <pc:sldChg chg="modSp add mod">
        <pc:chgData name="Luis Felipe Giraldo Trujillo" userId="9e5f2ca0-ce69-4b78-85ca-b1c2743d385d" providerId="ADAL" clId="{A89C9FC9-D344-49CB-B2B6-33E2115278F6}" dt="2023-11-07T17:26:32.058" v="4193" actId="1076"/>
        <pc:sldMkLst>
          <pc:docMk/>
          <pc:sldMk cId="148539182" sldId="380"/>
        </pc:sldMkLst>
        <pc:spChg chg="mod">
          <ac:chgData name="Luis Felipe Giraldo Trujillo" userId="9e5f2ca0-ce69-4b78-85ca-b1c2743d385d" providerId="ADAL" clId="{A89C9FC9-D344-49CB-B2B6-33E2115278F6}" dt="2023-11-07T17:26:32.058" v="4193" actId="1076"/>
          <ac:spMkLst>
            <pc:docMk/>
            <pc:sldMk cId="148539182" sldId="380"/>
            <ac:spMk id="5" creationId="{26B63A39-1059-4474-92AA-FC25B170A0D7}"/>
          </ac:spMkLst>
        </pc:spChg>
        <pc:spChg chg="mod">
          <ac:chgData name="Luis Felipe Giraldo Trujillo" userId="9e5f2ca0-ce69-4b78-85ca-b1c2743d385d" providerId="ADAL" clId="{A89C9FC9-D344-49CB-B2B6-33E2115278F6}" dt="2023-11-07T17:26:32.058" v="4193" actId="1076"/>
          <ac:spMkLst>
            <pc:docMk/>
            <pc:sldMk cId="148539182" sldId="380"/>
            <ac:spMk id="8" creationId="{3981A90F-0CB3-4A0E-8459-4FC7444AE726}"/>
          </ac:spMkLst>
        </pc:spChg>
        <pc:spChg chg="mod">
          <ac:chgData name="Luis Felipe Giraldo Trujillo" userId="9e5f2ca0-ce69-4b78-85ca-b1c2743d385d" providerId="ADAL" clId="{A89C9FC9-D344-49CB-B2B6-33E2115278F6}" dt="2023-11-07T17:26:32.058" v="4193" actId="1076"/>
          <ac:spMkLst>
            <pc:docMk/>
            <pc:sldMk cId="148539182" sldId="380"/>
            <ac:spMk id="10" creationId="{BCC5A055-75ED-4E5A-86C4-38E81297387A}"/>
          </ac:spMkLst>
        </pc:spChg>
        <pc:spChg chg="mod">
          <ac:chgData name="Luis Felipe Giraldo Trujillo" userId="9e5f2ca0-ce69-4b78-85ca-b1c2743d385d" providerId="ADAL" clId="{A89C9FC9-D344-49CB-B2B6-33E2115278F6}" dt="2023-11-07T17:26:32.058" v="4193" actId="1076"/>
          <ac:spMkLst>
            <pc:docMk/>
            <pc:sldMk cId="148539182" sldId="380"/>
            <ac:spMk id="12" creationId="{5A98D926-DFE8-464F-B2E0-FC882CF3C15A}"/>
          </ac:spMkLst>
        </pc:spChg>
        <pc:spChg chg="mod">
          <ac:chgData name="Luis Felipe Giraldo Trujillo" userId="9e5f2ca0-ce69-4b78-85ca-b1c2743d385d" providerId="ADAL" clId="{A89C9FC9-D344-49CB-B2B6-33E2115278F6}" dt="2023-11-07T17:26:32.058" v="4193" actId="1076"/>
          <ac:spMkLst>
            <pc:docMk/>
            <pc:sldMk cId="148539182" sldId="380"/>
            <ac:spMk id="21" creationId="{F3CBF59F-A8FE-4272-B285-6276E1E80E69}"/>
          </ac:spMkLst>
        </pc:spChg>
        <pc:spChg chg="mod">
          <ac:chgData name="Luis Felipe Giraldo Trujillo" userId="9e5f2ca0-ce69-4b78-85ca-b1c2743d385d" providerId="ADAL" clId="{A89C9FC9-D344-49CB-B2B6-33E2115278F6}" dt="2023-11-07T17:26:32.058" v="4193" actId="1076"/>
          <ac:spMkLst>
            <pc:docMk/>
            <pc:sldMk cId="148539182" sldId="380"/>
            <ac:spMk id="23" creationId="{F2317E82-157D-48F3-8FBC-917588831D45}"/>
          </ac:spMkLst>
        </pc:spChg>
        <pc:spChg chg="mod">
          <ac:chgData name="Luis Felipe Giraldo Trujillo" userId="9e5f2ca0-ce69-4b78-85ca-b1c2743d385d" providerId="ADAL" clId="{A89C9FC9-D344-49CB-B2B6-33E2115278F6}" dt="2023-11-07T17:26:32.058" v="4193" actId="1076"/>
          <ac:spMkLst>
            <pc:docMk/>
            <pc:sldMk cId="148539182" sldId="380"/>
            <ac:spMk id="24" creationId="{96108273-F3F7-44CE-B4BC-553D46D6D02D}"/>
          </ac:spMkLst>
        </pc:spChg>
        <pc:spChg chg="mod">
          <ac:chgData name="Luis Felipe Giraldo Trujillo" userId="9e5f2ca0-ce69-4b78-85ca-b1c2743d385d" providerId="ADAL" clId="{A89C9FC9-D344-49CB-B2B6-33E2115278F6}" dt="2023-11-07T17:26:32.058" v="4193" actId="1076"/>
          <ac:spMkLst>
            <pc:docMk/>
            <pc:sldMk cId="148539182" sldId="380"/>
            <ac:spMk id="26" creationId="{FF147D4A-648F-47F8-90D2-B7DA8C2CA2DA}"/>
          </ac:spMkLst>
        </pc:spChg>
        <pc:spChg chg="mod">
          <ac:chgData name="Luis Felipe Giraldo Trujillo" userId="9e5f2ca0-ce69-4b78-85ca-b1c2743d385d" providerId="ADAL" clId="{A89C9FC9-D344-49CB-B2B6-33E2115278F6}" dt="2023-11-07T17:26:32.058" v="4193" actId="1076"/>
          <ac:spMkLst>
            <pc:docMk/>
            <pc:sldMk cId="148539182" sldId="380"/>
            <ac:spMk id="35" creationId="{93B7159C-59ED-4389-B283-C2B3F01B11C9}"/>
          </ac:spMkLst>
        </pc:spChg>
        <pc:spChg chg="mod">
          <ac:chgData name="Luis Felipe Giraldo Trujillo" userId="9e5f2ca0-ce69-4b78-85ca-b1c2743d385d" providerId="ADAL" clId="{A89C9FC9-D344-49CB-B2B6-33E2115278F6}" dt="2023-11-07T17:26:32.058" v="4193" actId="1076"/>
          <ac:spMkLst>
            <pc:docMk/>
            <pc:sldMk cId="148539182" sldId="380"/>
            <ac:spMk id="41" creationId="{C5B30196-FC3C-41DA-BD8C-C4CD858BDBA7}"/>
          </ac:spMkLst>
        </pc:spChg>
        <pc:cxnChg chg="mod">
          <ac:chgData name="Luis Felipe Giraldo Trujillo" userId="9e5f2ca0-ce69-4b78-85ca-b1c2743d385d" providerId="ADAL" clId="{A89C9FC9-D344-49CB-B2B6-33E2115278F6}" dt="2023-11-07T17:26:32.058" v="4193" actId="1076"/>
          <ac:cxnSpMkLst>
            <pc:docMk/>
            <pc:sldMk cId="148539182" sldId="380"/>
            <ac:cxnSpMk id="7" creationId="{AE8548C8-11A1-4892-9293-03E724652193}"/>
          </ac:cxnSpMkLst>
        </pc:cxnChg>
        <pc:cxnChg chg="mod">
          <ac:chgData name="Luis Felipe Giraldo Trujillo" userId="9e5f2ca0-ce69-4b78-85ca-b1c2743d385d" providerId="ADAL" clId="{A89C9FC9-D344-49CB-B2B6-33E2115278F6}" dt="2023-11-07T17:26:32.058" v="4193" actId="1076"/>
          <ac:cxnSpMkLst>
            <pc:docMk/>
            <pc:sldMk cId="148539182" sldId="380"/>
            <ac:cxnSpMk id="14" creationId="{A1F1A615-8BB8-4388-A747-3FBBF51F9493}"/>
          </ac:cxnSpMkLst>
        </pc:cxnChg>
        <pc:cxnChg chg="mod">
          <ac:chgData name="Luis Felipe Giraldo Trujillo" userId="9e5f2ca0-ce69-4b78-85ca-b1c2743d385d" providerId="ADAL" clId="{A89C9FC9-D344-49CB-B2B6-33E2115278F6}" dt="2023-11-07T17:26:32.058" v="4193" actId="1076"/>
          <ac:cxnSpMkLst>
            <pc:docMk/>
            <pc:sldMk cId="148539182" sldId="380"/>
            <ac:cxnSpMk id="16" creationId="{36211D85-E99E-4DF7-9FC0-8EF37B7E2665}"/>
          </ac:cxnSpMkLst>
        </pc:cxnChg>
        <pc:cxnChg chg="mod">
          <ac:chgData name="Luis Felipe Giraldo Trujillo" userId="9e5f2ca0-ce69-4b78-85ca-b1c2743d385d" providerId="ADAL" clId="{A89C9FC9-D344-49CB-B2B6-33E2115278F6}" dt="2023-11-07T17:26:32.058" v="4193" actId="1076"/>
          <ac:cxnSpMkLst>
            <pc:docMk/>
            <pc:sldMk cId="148539182" sldId="380"/>
            <ac:cxnSpMk id="20" creationId="{59298A33-CA30-4E4B-AFB6-142C66F9AD86}"/>
          </ac:cxnSpMkLst>
        </pc:cxnChg>
        <pc:cxnChg chg="mod">
          <ac:chgData name="Luis Felipe Giraldo Trujillo" userId="9e5f2ca0-ce69-4b78-85ca-b1c2743d385d" providerId="ADAL" clId="{A89C9FC9-D344-49CB-B2B6-33E2115278F6}" dt="2023-11-07T17:26:32.058" v="4193" actId="1076"/>
          <ac:cxnSpMkLst>
            <pc:docMk/>
            <pc:sldMk cId="148539182" sldId="380"/>
            <ac:cxnSpMk id="30" creationId="{D72A2A59-FB9F-4362-8A63-EFF5E41B7995}"/>
          </ac:cxnSpMkLst>
        </pc:cxnChg>
        <pc:cxnChg chg="mod">
          <ac:chgData name="Luis Felipe Giraldo Trujillo" userId="9e5f2ca0-ce69-4b78-85ca-b1c2743d385d" providerId="ADAL" clId="{A89C9FC9-D344-49CB-B2B6-33E2115278F6}" dt="2023-11-07T17:26:32.058" v="4193" actId="1076"/>
          <ac:cxnSpMkLst>
            <pc:docMk/>
            <pc:sldMk cId="148539182" sldId="380"/>
            <ac:cxnSpMk id="32" creationId="{7526D702-E05F-4FC8-A2B7-AE0FEBB2C2EE}"/>
          </ac:cxnSpMkLst>
        </pc:cxnChg>
        <pc:cxnChg chg="mod">
          <ac:chgData name="Luis Felipe Giraldo Trujillo" userId="9e5f2ca0-ce69-4b78-85ca-b1c2743d385d" providerId="ADAL" clId="{A89C9FC9-D344-49CB-B2B6-33E2115278F6}" dt="2023-11-07T17:26:32.058" v="4193" actId="1076"/>
          <ac:cxnSpMkLst>
            <pc:docMk/>
            <pc:sldMk cId="148539182" sldId="380"/>
            <ac:cxnSpMk id="33" creationId="{B23E460C-E383-47F8-B3B7-E7D4201E6FB3}"/>
          </ac:cxnSpMkLst>
        </pc:cxnChg>
        <pc:cxnChg chg="mod">
          <ac:chgData name="Luis Felipe Giraldo Trujillo" userId="9e5f2ca0-ce69-4b78-85ca-b1c2743d385d" providerId="ADAL" clId="{A89C9FC9-D344-49CB-B2B6-33E2115278F6}" dt="2023-11-07T17:26:32.058" v="4193" actId="1076"/>
          <ac:cxnSpMkLst>
            <pc:docMk/>
            <pc:sldMk cId="148539182" sldId="380"/>
            <ac:cxnSpMk id="34" creationId="{3D2A365E-AC6F-4E04-B2B3-7C453B30FAE4}"/>
          </ac:cxnSpMkLst>
        </pc:cxnChg>
        <pc:cxnChg chg="mod">
          <ac:chgData name="Luis Felipe Giraldo Trujillo" userId="9e5f2ca0-ce69-4b78-85ca-b1c2743d385d" providerId="ADAL" clId="{A89C9FC9-D344-49CB-B2B6-33E2115278F6}" dt="2023-11-07T17:26:32.058" v="4193" actId="1076"/>
          <ac:cxnSpMkLst>
            <pc:docMk/>
            <pc:sldMk cId="148539182" sldId="380"/>
            <ac:cxnSpMk id="40" creationId="{2B8875E9-1765-454D-AA2F-0012BCA17889}"/>
          </ac:cxnSpMkLst>
        </pc:cxnChg>
      </pc:sldChg>
      <pc:sldChg chg="add del">
        <pc:chgData name="Luis Felipe Giraldo Trujillo" userId="9e5f2ca0-ce69-4b78-85ca-b1c2743d385d" providerId="ADAL" clId="{A89C9FC9-D344-49CB-B2B6-33E2115278F6}" dt="2023-11-07T17:26:42.025" v="4194" actId="47"/>
        <pc:sldMkLst>
          <pc:docMk/>
          <pc:sldMk cId="2698658525" sldId="381"/>
        </pc:sldMkLst>
      </pc:sldChg>
      <pc:sldChg chg="delSp add mod">
        <pc:chgData name="Luis Felipe Giraldo Trujillo" userId="9e5f2ca0-ce69-4b78-85ca-b1c2743d385d" providerId="ADAL" clId="{A89C9FC9-D344-49CB-B2B6-33E2115278F6}" dt="2023-11-07T22:45:07.062" v="4491" actId="478"/>
        <pc:sldMkLst>
          <pc:docMk/>
          <pc:sldMk cId="403968713" sldId="384"/>
        </pc:sldMkLst>
        <pc:spChg chg="del">
          <ac:chgData name="Luis Felipe Giraldo Trujillo" userId="9e5f2ca0-ce69-4b78-85ca-b1c2743d385d" providerId="ADAL" clId="{A89C9FC9-D344-49CB-B2B6-33E2115278F6}" dt="2023-11-07T22:45:07.062" v="4491" actId="478"/>
          <ac:spMkLst>
            <pc:docMk/>
            <pc:sldMk cId="403968713" sldId="384"/>
            <ac:spMk id="19" creationId="{A6AC61A1-CBBD-4887-A633-50D13A7A7116}"/>
          </ac:spMkLst>
        </pc:spChg>
      </pc:sldChg>
      <pc:sldChg chg="addSp delSp modSp add mod">
        <pc:chgData name="Luis Felipe Giraldo Trujillo" userId="9e5f2ca0-ce69-4b78-85ca-b1c2743d385d" providerId="ADAL" clId="{A89C9FC9-D344-49CB-B2B6-33E2115278F6}" dt="2023-11-07T17:24:42.214" v="4167" actId="14100"/>
        <pc:sldMkLst>
          <pc:docMk/>
          <pc:sldMk cId="3622289921" sldId="389"/>
        </pc:sldMkLst>
        <pc:spChg chg="mod">
          <ac:chgData name="Luis Felipe Giraldo Trujillo" userId="9e5f2ca0-ce69-4b78-85ca-b1c2743d385d" providerId="ADAL" clId="{A89C9FC9-D344-49CB-B2B6-33E2115278F6}" dt="2023-11-07T17:24:42.214" v="4167" actId="14100"/>
          <ac:spMkLst>
            <pc:docMk/>
            <pc:sldMk cId="3622289921" sldId="389"/>
            <ac:spMk id="3" creationId="{3692E099-88A3-406E-9208-0DDBC8DCDBCE}"/>
          </ac:spMkLst>
        </pc:spChg>
        <pc:spChg chg="mod">
          <ac:chgData name="Luis Felipe Giraldo Trujillo" userId="9e5f2ca0-ce69-4b78-85ca-b1c2743d385d" providerId="ADAL" clId="{A89C9FC9-D344-49CB-B2B6-33E2115278F6}" dt="2023-11-07T17:23:12.475" v="4129" actId="1076"/>
          <ac:spMkLst>
            <pc:docMk/>
            <pc:sldMk cId="3622289921" sldId="389"/>
            <ac:spMk id="5" creationId="{26B63A39-1059-4474-92AA-FC25B170A0D7}"/>
          </ac:spMkLst>
        </pc:spChg>
        <pc:spChg chg="mod">
          <ac:chgData name="Luis Felipe Giraldo Trujillo" userId="9e5f2ca0-ce69-4b78-85ca-b1c2743d385d" providerId="ADAL" clId="{A89C9FC9-D344-49CB-B2B6-33E2115278F6}" dt="2023-11-07T17:23:12.475" v="4129" actId="1076"/>
          <ac:spMkLst>
            <pc:docMk/>
            <pc:sldMk cId="3622289921" sldId="389"/>
            <ac:spMk id="6" creationId="{F430F368-53C7-46A3-824D-C85EBE23821C}"/>
          </ac:spMkLst>
        </pc:spChg>
        <pc:spChg chg="mod">
          <ac:chgData name="Luis Felipe Giraldo Trujillo" userId="9e5f2ca0-ce69-4b78-85ca-b1c2743d385d" providerId="ADAL" clId="{A89C9FC9-D344-49CB-B2B6-33E2115278F6}" dt="2023-11-07T17:23:12.475" v="4129" actId="1076"/>
          <ac:spMkLst>
            <pc:docMk/>
            <pc:sldMk cId="3622289921" sldId="389"/>
            <ac:spMk id="8" creationId="{3981A90F-0CB3-4A0E-8459-4FC7444AE726}"/>
          </ac:spMkLst>
        </pc:spChg>
        <pc:spChg chg="mod">
          <ac:chgData name="Luis Felipe Giraldo Trujillo" userId="9e5f2ca0-ce69-4b78-85ca-b1c2743d385d" providerId="ADAL" clId="{A89C9FC9-D344-49CB-B2B6-33E2115278F6}" dt="2023-11-07T17:23:12.475" v="4129" actId="1076"/>
          <ac:spMkLst>
            <pc:docMk/>
            <pc:sldMk cId="3622289921" sldId="389"/>
            <ac:spMk id="10" creationId="{BCC5A055-75ED-4E5A-86C4-38E81297387A}"/>
          </ac:spMkLst>
        </pc:spChg>
        <pc:spChg chg="mod">
          <ac:chgData name="Luis Felipe Giraldo Trujillo" userId="9e5f2ca0-ce69-4b78-85ca-b1c2743d385d" providerId="ADAL" clId="{A89C9FC9-D344-49CB-B2B6-33E2115278F6}" dt="2023-11-07T17:23:12.475" v="4129" actId="1076"/>
          <ac:spMkLst>
            <pc:docMk/>
            <pc:sldMk cId="3622289921" sldId="389"/>
            <ac:spMk id="12" creationId="{5A98D926-DFE8-464F-B2E0-FC882CF3C15A}"/>
          </ac:spMkLst>
        </pc:spChg>
        <pc:spChg chg="add mod">
          <ac:chgData name="Luis Felipe Giraldo Trujillo" userId="9e5f2ca0-ce69-4b78-85ca-b1c2743d385d" providerId="ADAL" clId="{A89C9FC9-D344-49CB-B2B6-33E2115278F6}" dt="2023-11-07T17:23:47.344" v="4142" actId="1076"/>
          <ac:spMkLst>
            <pc:docMk/>
            <pc:sldMk cId="3622289921" sldId="389"/>
            <ac:spMk id="13" creationId="{BD57F3E3-A6A0-7B28-93EA-3857C0CBE4AD}"/>
          </ac:spMkLst>
        </pc:spChg>
        <pc:spChg chg="mod">
          <ac:chgData name="Luis Felipe Giraldo Trujillo" userId="9e5f2ca0-ce69-4b78-85ca-b1c2743d385d" providerId="ADAL" clId="{A89C9FC9-D344-49CB-B2B6-33E2115278F6}" dt="2023-11-07T17:23:12.475" v="4129" actId="1076"/>
          <ac:spMkLst>
            <pc:docMk/>
            <pc:sldMk cId="3622289921" sldId="389"/>
            <ac:spMk id="15" creationId="{17B7E5B6-1F75-4A34-80AA-2274CFB5EF7F}"/>
          </ac:spMkLst>
        </pc:spChg>
        <pc:spChg chg="add mod">
          <ac:chgData name="Luis Felipe Giraldo Trujillo" userId="9e5f2ca0-ce69-4b78-85ca-b1c2743d385d" providerId="ADAL" clId="{A89C9FC9-D344-49CB-B2B6-33E2115278F6}" dt="2023-11-07T17:24:18.216" v="4152" actId="1076"/>
          <ac:spMkLst>
            <pc:docMk/>
            <pc:sldMk cId="3622289921" sldId="389"/>
            <ac:spMk id="18" creationId="{F6FD9C29-6490-AE72-94A8-A3D881DFD0CE}"/>
          </ac:spMkLst>
        </pc:spChg>
        <pc:spChg chg="mod">
          <ac:chgData name="Luis Felipe Giraldo Trujillo" userId="9e5f2ca0-ce69-4b78-85ca-b1c2743d385d" providerId="ADAL" clId="{A89C9FC9-D344-49CB-B2B6-33E2115278F6}" dt="2023-11-07T17:23:12.475" v="4129" actId="1076"/>
          <ac:spMkLst>
            <pc:docMk/>
            <pc:sldMk cId="3622289921" sldId="389"/>
            <ac:spMk id="22" creationId="{97E1F455-7C9F-40FF-A859-516A7AC4B31A}"/>
          </ac:spMkLst>
        </pc:spChg>
        <pc:spChg chg="mod">
          <ac:chgData name="Luis Felipe Giraldo Trujillo" userId="9e5f2ca0-ce69-4b78-85ca-b1c2743d385d" providerId="ADAL" clId="{A89C9FC9-D344-49CB-B2B6-33E2115278F6}" dt="2023-11-07T17:23:12.475" v="4129" actId="1076"/>
          <ac:spMkLst>
            <pc:docMk/>
            <pc:sldMk cId="3622289921" sldId="389"/>
            <ac:spMk id="23" creationId="{F2317E82-157D-48F3-8FBC-917588831D45}"/>
          </ac:spMkLst>
        </pc:spChg>
        <pc:spChg chg="mod">
          <ac:chgData name="Luis Felipe Giraldo Trujillo" userId="9e5f2ca0-ce69-4b78-85ca-b1c2743d385d" providerId="ADAL" clId="{A89C9FC9-D344-49CB-B2B6-33E2115278F6}" dt="2023-11-07T17:23:12.475" v="4129" actId="1076"/>
          <ac:spMkLst>
            <pc:docMk/>
            <pc:sldMk cId="3622289921" sldId="389"/>
            <ac:spMk id="24" creationId="{96108273-F3F7-44CE-B4BC-553D46D6D02D}"/>
          </ac:spMkLst>
        </pc:spChg>
        <pc:spChg chg="mod">
          <ac:chgData name="Luis Felipe Giraldo Trujillo" userId="9e5f2ca0-ce69-4b78-85ca-b1c2743d385d" providerId="ADAL" clId="{A89C9FC9-D344-49CB-B2B6-33E2115278F6}" dt="2023-11-07T17:23:12.475" v="4129" actId="1076"/>
          <ac:spMkLst>
            <pc:docMk/>
            <pc:sldMk cId="3622289921" sldId="389"/>
            <ac:spMk id="25" creationId="{E30C785B-2B03-44CE-9CD7-EC50C1A591D8}"/>
          </ac:spMkLst>
        </pc:spChg>
        <pc:spChg chg="mod">
          <ac:chgData name="Luis Felipe Giraldo Trujillo" userId="9e5f2ca0-ce69-4b78-85ca-b1c2743d385d" providerId="ADAL" clId="{A89C9FC9-D344-49CB-B2B6-33E2115278F6}" dt="2023-11-07T17:23:12.475" v="4129" actId="1076"/>
          <ac:spMkLst>
            <pc:docMk/>
            <pc:sldMk cId="3622289921" sldId="389"/>
            <ac:spMk id="26" creationId="{FF147D4A-648F-47F8-90D2-B7DA8C2CA2DA}"/>
          </ac:spMkLst>
        </pc:spChg>
        <pc:spChg chg="mod">
          <ac:chgData name="Luis Felipe Giraldo Trujillo" userId="9e5f2ca0-ce69-4b78-85ca-b1c2743d385d" providerId="ADAL" clId="{A89C9FC9-D344-49CB-B2B6-33E2115278F6}" dt="2023-11-07T17:23:16.425" v="4131" actId="20577"/>
          <ac:spMkLst>
            <pc:docMk/>
            <pc:sldMk cId="3622289921" sldId="389"/>
            <ac:spMk id="27" creationId="{638EF6CC-2264-4896-8950-258259841564}"/>
          </ac:spMkLst>
        </pc:spChg>
        <pc:spChg chg="mod">
          <ac:chgData name="Luis Felipe Giraldo Trujillo" userId="9e5f2ca0-ce69-4b78-85ca-b1c2743d385d" providerId="ADAL" clId="{A89C9FC9-D344-49CB-B2B6-33E2115278F6}" dt="2023-11-07T17:23:19.980" v="4133" actId="20577"/>
          <ac:spMkLst>
            <pc:docMk/>
            <pc:sldMk cId="3622289921" sldId="389"/>
            <ac:spMk id="28" creationId="{E90E73C8-772D-48B9-83B4-01545DC82101}"/>
          </ac:spMkLst>
        </pc:spChg>
        <pc:spChg chg="mod">
          <ac:chgData name="Luis Felipe Giraldo Trujillo" userId="9e5f2ca0-ce69-4b78-85ca-b1c2743d385d" providerId="ADAL" clId="{A89C9FC9-D344-49CB-B2B6-33E2115278F6}" dt="2023-11-07T17:23:22.856" v="4135" actId="20577"/>
          <ac:spMkLst>
            <pc:docMk/>
            <pc:sldMk cId="3622289921" sldId="389"/>
            <ac:spMk id="29" creationId="{BB86AE59-C978-416B-B27D-81A1AFAE5B77}"/>
          </ac:spMkLst>
        </pc:spChg>
        <pc:spChg chg="del mod">
          <ac:chgData name="Luis Felipe Giraldo Trujillo" userId="9e5f2ca0-ce69-4b78-85ca-b1c2743d385d" providerId="ADAL" clId="{A89C9FC9-D344-49CB-B2B6-33E2115278F6}" dt="2023-11-07T17:23:08.263" v="4128" actId="478"/>
          <ac:spMkLst>
            <pc:docMk/>
            <pc:sldMk cId="3622289921" sldId="389"/>
            <ac:spMk id="36" creationId="{EC2B8F8B-B006-4818-9E99-6034E9368932}"/>
          </ac:spMkLst>
        </pc:spChg>
        <pc:spChg chg="del mod">
          <ac:chgData name="Luis Felipe Giraldo Trujillo" userId="9e5f2ca0-ce69-4b78-85ca-b1c2743d385d" providerId="ADAL" clId="{A89C9FC9-D344-49CB-B2B6-33E2115278F6}" dt="2023-11-07T17:23:08.263" v="4128" actId="478"/>
          <ac:spMkLst>
            <pc:docMk/>
            <pc:sldMk cId="3622289921" sldId="389"/>
            <ac:spMk id="37" creationId="{85EAD1FF-1F29-44CC-AC43-D3424616F0CD}"/>
          </ac:spMkLst>
        </pc:spChg>
        <pc:spChg chg="del mod">
          <ac:chgData name="Luis Felipe Giraldo Trujillo" userId="9e5f2ca0-ce69-4b78-85ca-b1c2743d385d" providerId="ADAL" clId="{A89C9FC9-D344-49CB-B2B6-33E2115278F6}" dt="2023-11-07T17:23:08.263" v="4128" actId="478"/>
          <ac:spMkLst>
            <pc:docMk/>
            <pc:sldMk cId="3622289921" sldId="389"/>
            <ac:spMk id="38" creationId="{54AA02B2-D80F-4D6A-ABD7-185F119C0543}"/>
          </ac:spMkLst>
        </pc:spChg>
        <pc:spChg chg="del mod">
          <ac:chgData name="Luis Felipe Giraldo Trujillo" userId="9e5f2ca0-ce69-4b78-85ca-b1c2743d385d" providerId="ADAL" clId="{A89C9FC9-D344-49CB-B2B6-33E2115278F6}" dt="2023-11-07T17:23:08.263" v="4128" actId="478"/>
          <ac:spMkLst>
            <pc:docMk/>
            <pc:sldMk cId="3622289921" sldId="389"/>
            <ac:spMk id="39" creationId="{D4A97C33-FF9D-4219-BBB8-679BD74A8E1E}"/>
          </ac:spMkLst>
        </pc:spChg>
        <pc:spChg chg="del mod">
          <ac:chgData name="Luis Felipe Giraldo Trujillo" userId="9e5f2ca0-ce69-4b78-85ca-b1c2743d385d" providerId="ADAL" clId="{A89C9FC9-D344-49CB-B2B6-33E2115278F6}" dt="2023-11-07T17:23:08.263" v="4128" actId="478"/>
          <ac:spMkLst>
            <pc:docMk/>
            <pc:sldMk cId="3622289921" sldId="389"/>
            <ac:spMk id="44" creationId="{BB08ED41-1C7C-46E0-A0DC-22C9DFC5018A}"/>
          </ac:spMkLst>
        </pc:spChg>
        <pc:spChg chg="del mod">
          <ac:chgData name="Luis Felipe Giraldo Trujillo" userId="9e5f2ca0-ce69-4b78-85ca-b1c2743d385d" providerId="ADAL" clId="{A89C9FC9-D344-49CB-B2B6-33E2115278F6}" dt="2023-11-07T17:23:08.263" v="4128" actId="478"/>
          <ac:spMkLst>
            <pc:docMk/>
            <pc:sldMk cId="3622289921" sldId="389"/>
            <ac:spMk id="45" creationId="{D3236EBE-838A-4E28-9ED0-F341AF40504A}"/>
          </ac:spMkLst>
        </pc:spChg>
        <pc:spChg chg="del mod">
          <ac:chgData name="Luis Felipe Giraldo Trujillo" userId="9e5f2ca0-ce69-4b78-85ca-b1c2743d385d" providerId="ADAL" clId="{A89C9FC9-D344-49CB-B2B6-33E2115278F6}" dt="2023-11-07T17:23:08.263" v="4128" actId="478"/>
          <ac:spMkLst>
            <pc:docMk/>
            <pc:sldMk cId="3622289921" sldId="389"/>
            <ac:spMk id="46" creationId="{A6298818-E423-435E-8EDD-103CF9BECE14}"/>
          </ac:spMkLst>
        </pc:spChg>
        <pc:spChg chg="del mod">
          <ac:chgData name="Luis Felipe Giraldo Trujillo" userId="9e5f2ca0-ce69-4b78-85ca-b1c2743d385d" providerId="ADAL" clId="{A89C9FC9-D344-49CB-B2B6-33E2115278F6}" dt="2023-11-07T17:23:08.263" v="4128" actId="478"/>
          <ac:spMkLst>
            <pc:docMk/>
            <pc:sldMk cId="3622289921" sldId="389"/>
            <ac:spMk id="47" creationId="{FBB4638A-2D5A-4653-8A24-F6E5321163AC}"/>
          </ac:spMkLst>
        </pc:spChg>
        <pc:spChg chg="del mod">
          <ac:chgData name="Luis Felipe Giraldo Trujillo" userId="9e5f2ca0-ce69-4b78-85ca-b1c2743d385d" providerId="ADAL" clId="{A89C9FC9-D344-49CB-B2B6-33E2115278F6}" dt="2023-11-07T17:23:08.263" v="4128" actId="478"/>
          <ac:spMkLst>
            <pc:docMk/>
            <pc:sldMk cId="3622289921" sldId="389"/>
            <ac:spMk id="48" creationId="{F684E1BD-DB14-41CE-A0A9-42B359ED84FD}"/>
          </ac:spMkLst>
        </pc:spChg>
        <pc:cxnChg chg="mod">
          <ac:chgData name="Luis Felipe Giraldo Trujillo" userId="9e5f2ca0-ce69-4b78-85ca-b1c2743d385d" providerId="ADAL" clId="{A89C9FC9-D344-49CB-B2B6-33E2115278F6}" dt="2023-11-07T17:23:12.475" v="4129" actId="1076"/>
          <ac:cxnSpMkLst>
            <pc:docMk/>
            <pc:sldMk cId="3622289921" sldId="389"/>
            <ac:cxnSpMk id="7" creationId="{AE8548C8-11A1-4892-9293-03E724652193}"/>
          </ac:cxnSpMkLst>
        </pc:cxnChg>
        <pc:cxnChg chg="add mod">
          <ac:chgData name="Luis Felipe Giraldo Trujillo" userId="9e5f2ca0-ce69-4b78-85ca-b1c2743d385d" providerId="ADAL" clId="{A89C9FC9-D344-49CB-B2B6-33E2115278F6}" dt="2023-11-07T17:23:36.769" v="4138" actId="14100"/>
          <ac:cxnSpMkLst>
            <pc:docMk/>
            <pc:sldMk cId="3622289921" sldId="389"/>
            <ac:cxnSpMk id="9" creationId="{B5270D16-7BF2-2A26-2361-20B720D4218F}"/>
          </ac:cxnSpMkLst>
        </pc:cxnChg>
        <pc:cxnChg chg="mod">
          <ac:chgData name="Luis Felipe Giraldo Trujillo" userId="9e5f2ca0-ce69-4b78-85ca-b1c2743d385d" providerId="ADAL" clId="{A89C9FC9-D344-49CB-B2B6-33E2115278F6}" dt="2023-11-07T17:23:12.475" v="4129" actId="1076"/>
          <ac:cxnSpMkLst>
            <pc:docMk/>
            <pc:sldMk cId="3622289921" sldId="389"/>
            <ac:cxnSpMk id="14" creationId="{A1F1A615-8BB8-4388-A747-3FBBF51F9493}"/>
          </ac:cxnSpMkLst>
        </pc:cxnChg>
        <pc:cxnChg chg="mod">
          <ac:chgData name="Luis Felipe Giraldo Trujillo" userId="9e5f2ca0-ce69-4b78-85ca-b1c2743d385d" providerId="ADAL" clId="{A89C9FC9-D344-49CB-B2B6-33E2115278F6}" dt="2023-11-07T17:23:12.475" v="4129" actId="1076"/>
          <ac:cxnSpMkLst>
            <pc:docMk/>
            <pc:sldMk cId="3622289921" sldId="389"/>
            <ac:cxnSpMk id="16" creationId="{36211D85-E99E-4DF7-9FC0-8EF37B7E2665}"/>
          </ac:cxnSpMkLst>
        </pc:cxnChg>
        <pc:cxnChg chg="mod">
          <ac:chgData name="Luis Felipe Giraldo Trujillo" userId="9e5f2ca0-ce69-4b78-85ca-b1c2743d385d" providerId="ADAL" clId="{A89C9FC9-D344-49CB-B2B6-33E2115278F6}" dt="2023-11-07T17:23:12.475" v="4129" actId="1076"/>
          <ac:cxnSpMkLst>
            <pc:docMk/>
            <pc:sldMk cId="3622289921" sldId="389"/>
            <ac:cxnSpMk id="20" creationId="{59298A33-CA30-4E4B-AFB6-142C66F9AD86}"/>
          </ac:cxnSpMkLst>
        </pc:cxnChg>
        <pc:cxnChg chg="mod">
          <ac:chgData name="Luis Felipe Giraldo Trujillo" userId="9e5f2ca0-ce69-4b78-85ca-b1c2743d385d" providerId="ADAL" clId="{A89C9FC9-D344-49CB-B2B6-33E2115278F6}" dt="2023-11-07T17:23:12.475" v="4129" actId="1076"/>
          <ac:cxnSpMkLst>
            <pc:docMk/>
            <pc:sldMk cId="3622289921" sldId="389"/>
            <ac:cxnSpMk id="31" creationId="{ED8B40CB-21F8-4E47-8455-9139A694FBFA}"/>
          </ac:cxnSpMkLst>
        </pc:cxnChg>
        <pc:cxnChg chg="del mod">
          <ac:chgData name="Luis Felipe Giraldo Trujillo" userId="9e5f2ca0-ce69-4b78-85ca-b1c2743d385d" providerId="ADAL" clId="{A89C9FC9-D344-49CB-B2B6-33E2115278F6}" dt="2023-11-07T17:23:08.263" v="4128" actId="478"/>
          <ac:cxnSpMkLst>
            <pc:docMk/>
            <pc:sldMk cId="3622289921" sldId="389"/>
            <ac:cxnSpMk id="40" creationId="{DC0261BC-9B91-4345-899F-B61D0E57612C}"/>
          </ac:cxnSpMkLst>
        </pc:cxnChg>
        <pc:cxnChg chg="del mod">
          <ac:chgData name="Luis Felipe Giraldo Trujillo" userId="9e5f2ca0-ce69-4b78-85ca-b1c2743d385d" providerId="ADAL" clId="{A89C9FC9-D344-49CB-B2B6-33E2115278F6}" dt="2023-11-07T17:23:08.263" v="4128" actId="478"/>
          <ac:cxnSpMkLst>
            <pc:docMk/>
            <pc:sldMk cId="3622289921" sldId="389"/>
            <ac:cxnSpMk id="41" creationId="{DCB50756-CDD6-48FD-8A61-E7AA9AA6CDE1}"/>
          </ac:cxnSpMkLst>
        </pc:cxnChg>
        <pc:cxnChg chg="del mod">
          <ac:chgData name="Luis Felipe Giraldo Trujillo" userId="9e5f2ca0-ce69-4b78-85ca-b1c2743d385d" providerId="ADAL" clId="{A89C9FC9-D344-49CB-B2B6-33E2115278F6}" dt="2023-11-07T17:23:08.263" v="4128" actId="478"/>
          <ac:cxnSpMkLst>
            <pc:docMk/>
            <pc:sldMk cId="3622289921" sldId="389"/>
            <ac:cxnSpMk id="42" creationId="{8E55793D-AA63-4B8F-A237-A2426DDAE2FD}"/>
          </ac:cxnSpMkLst>
        </pc:cxnChg>
        <pc:cxnChg chg="del mod">
          <ac:chgData name="Luis Felipe Giraldo Trujillo" userId="9e5f2ca0-ce69-4b78-85ca-b1c2743d385d" providerId="ADAL" clId="{A89C9FC9-D344-49CB-B2B6-33E2115278F6}" dt="2023-11-07T17:23:08.263" v="4128" actId="478"/>
          <ac:cxnSpMkLst>
            <pc:docMk/>
            <pc:sldMk cId="3622289921" sldId="389"/>
            <ac:cxnSpMk id="43" creationId="{33BCFEFA-9A9C-4A02-AC5B-233C2E291902}"/>
          </ac:cxnSpMkLst>
        </pc:cxnChg>
      </pc:sldChg>
      <pc:sldChg chg="add del">
        <pc:chgData name="Luis Felipe Giraldo Trujillo" userId="9e5f2ca0-ce69-4b78-85ca-b1c2743d385d" providerId="ADAL" clId="{A89C9FC9-D344-49CB-B2B6-33E2115278F6}" dt="2023-11-07T17:26:20.314" v="4192" actId="47"/>
        <pc:sldMkLst>
          <pc:docMk/>
          <pc:sldMk cId="2832446309" sldId="390"/>
        </pc:sldMkLst>
      </pc:sldChg>
      <pc:sldChg chg="del">
        <pc:chgData name="Luis Felipe Giraldo Trujillo" userId="9e5f2ca0-ce69-4b78-85ca-b1c2743d385d" providerId="ADAL" clId="{A89C9FC9-D344-49CB-B2B6-33E2115278F6}" dt="2023-11-07T06:34:28.014" v="3718" actId="47"/>
        <pc:sldMkLst>
          <pc:docMk/>
          <pc:sldMk cId="442945035" sldId="400"/>
        </pc:sldMkLst>
      </pc:sldChg>
      <pc:sldChg chg="del">
        <pc:chgData name="Luis Felipe Giraldo Trujillo" userId="9e5f2ca0-ce69-4b78-85ca-b1c2743d385d" providerId="ADAL" clId="{A89C9FC9-D344-49CB-B2B6-33E2115278F6}" dt="2023-11-07T06:27:25.655" v="3433" actId="47"/>
        <pc:sldMkLst>
          <pc:docMk/>
          <pc:sldMk cId="3615532544" sldId="404"/>
        </pc:sldMkLst>
      </pc:sldChg>
      <pc:sldChg chg="del">
        <pc:chgData name="Luis Felipe Giraldo Trujillo" userId="9e5f2ca0-ce69-4b78-85ca-b1c2743d385d" providerId="ADAL" clId="{A89C9FC9-D344-49CB-B2B6-33E2115278F6}" dt="2023-11-07T06:27:32.869" v="3435" actId="47"/>
        <pc:sldMkLst>
          <pc:docMk/>
          <pc:sldMk cId="1824676545" sldId="405"/>
        </pc:sldMkLst>
      </pc:sldChg>
      <pc:sldChg chg="del">
        <pc:chgData name="Luis Felipe Giraldo Trujillo" userId="9e5f2ca0-ce69-4b78-85ca-b1c2743d385d" providerId="ADAL" clId="{A89C9FC9-D344-49CB-B2B6-33E2115278F6}" dt="2023-11-07T06:27:31.785" v="3434" actId="47"/>
        <pc:sldMkLst>
          <pc:docMk/>
          <pc:sldMk cId="3421944777" sldId="406"/>
        </pc:sldMkLst>
      </pc:sldChg>
      <pc:sldChg chg="del">
        <pc:chgData name="Luis Felipe Giraldo Trujillo" userId="9e5f2ca0-ce69-4b78-85ca-b1c2743d385d" providerId="ADAL" clId="{A89C9FC9-D344-49CB-B2B6-33E2115278F6}" dt="2023-11-07T06:27:22.205" v="3431" actId="47"/>
        <pc:sldMkLst>
          <pc:docMk/>
          <pc:sldMk cId="645356226" sldId="407"/>
        </pc:sldMkLst>
      </pc:sldChg>
      <pc:sldChg chg="del">
        <pc:chgData name="Luis Felipe Giraldo Trujillo" userId="9e5f2ca0-ce69-4b78-85ca-b1c2743d385d" providerId="ADAL" clId="{A89C9FC9-D344-49CB-B2B6-33E2115278F6}" dt="2023-11-07T06:27:39.589" v="3439" actId="47"/>
        <pc:sldMkLst>
          <pc:docMk/>
          <pc:sldMk cId="3472403679" sldId="408"/>
        </pc:sldMkLst>
      </pc:sldChg>
      <pc:sldChg chg="del">
        <pc:chgData name="Luis Felipe Giraldo Trujillo" userId="9e5f2ca0-ce69-4b78-85ca-b1c2743d385d" providerId="ADAL" clId="{A89C9FC9-D344-49CB-B2B6-33E2115278F6}" dt="2023-11-07T06:27:34.570" v="3436" actId="47"/>
        <pc:sldMkLst>
          <pc:docMk/>
          <pc:sldMk cId="253776884" sldId="409"/>
        </pc:sldMkLst>
      </pc:sldChg>
      <pc:sldChg chg="del">
        <pc:chgData name="Luis Felipe Giraldo Trujillo" userId="9e5f2ca0-ce69-4b78-85ca-b1c2743d385d" providerId="ADAL" clId="{A89C9FC9-D344-49CB-B2B6-33E2115278F6}" dt="2023-11-07T06:27:37.898" v="3438" actId="47"/>
        <pc:sldMkLst>
          <pc:docMk/>
          <pc:sldMk cId="2741573466" sldId="410"/>
        </pc:sldMkLst>
      </pc:sldChg>
      <pc:sldChg chg="del">
        <pc:chgData name="Luis Felipe Giraldo Trujillo" userId="9e5f2ca0-ce69-4b78-85ca-b1c2743d385d" providerId="ADAL" clId="{A89C9FC9-D344-49CB-B2B6-33E2115278F6}" dt="2023-11-07T06:27:36.449" v="3437" actId="47"/>
        <pc:sldMkLst>
          <pc:docMk/>
          <pc:sldMk cId="2426834857" sldId="411"/>
        </pc:sldMkLst>
      </pc:sldChg>
      <pc:sldChg chg="del">
        <pc:chgData name="Luis Felipe Giraldo Trujillo" userId="9e5f2ca0-ce69-4b78-85ca-b1c2743d385d" providerId="ADAL" clId="{A89C9FC9-D344-49CB-B2B6-33E2115278F6}" dt="2023-11-07T06:27:41.371" v="3440" actId="47"/>
        <pc:sldMkLst>
          <pc:docMk/>
          <pc:sldMk cId="3663896138" sldId="415"/>
        </pc:sldMkLst>
      </pc:sldChg>
      <pc:sldChg chg="del">
        <pc:chgData name="Luis Felipe Giraldo Trujillo" userId="9e5f2ca0-ce69-4b78-85ca-b1c2743d385d" providerId="ADAL" clId="{A89C9FC9-D344-49CB-B2B6-33E2115278F6}" dt="2023-11-07T06:27:42.298" v="3441" actId="47"/>
        <pc:sldMkLst>
          <pc:docMk/>
          <pc:sldMk cId="3275128684" sldId="416"/>
        </pc:sldMkLst>
      </pc:sldChg>
      <pc:sldChg chg="del">
        <pc:chgData name="Luis Felipe Giraldo Trujillo" userId="9e5f2ca0-ce69-4b78-85ca-b1c2743d385d" providerId="ADAL" clId="{A89C9FC9-D344-49CB-B2B6-33E2115278F6}" dt="2023-11-07T06:27:45.380" v="3444" actId="47"/>
        <pc:sldMkLst>
          <pc:docMk/>
          <pc:sldMk cId="3534818123" sldId="417"/>
        </pc:sldMkLst>
      </pc:sldChg>
      <pc:sldChg chg="del">
        <pc:chgData name="Luis Felipe Giraldo Trujillo" userId="9e5f2ca0-ce69-4b78-85ca-b1c2743d385d" providerId="ADAL" clId="{A89C9FC9-D344-49CB-B2B6-33E2115278F6}" dt="2023-11-07T06:27:43.329" v="3442" actId="47"/>
        <pc:sldMkLst>
          <pc:docMk/>
          <pc:sldMk cId="3706715511" sldId="418"/>
        </pc:sldMkLst>
      </pc:sldChg>
      <pc:sldChg chg="modSp add mod">
        <pc:chgData name="Luis Felipe Giraldo Trujillo" userId="9e5f2ca0-ce69-4b78-85ca-b1c2743d385d" providerId="ADAL" clId="{A89C9FC9-D344-49CB-B2B6-33E2115278F6}" dt="2023-11-07T16:06:34.629" v="3742" actId="1076"/>
        <pc:sldMkLst>
          <pc:docMk/>
          <pc:sldMk cId="381864496" sldId="423"/>
        </pc:sldMkLst>
        <pc:spChg chg="mod">
          <ac:chgData name="Luis Felipe Giraldo Trujillo" userId="9e5f2ca0-ce69-4b78-85ca-b1c2743d385d" providerId="ADAL" clId="{A89C9FC9-D344-49CB-B2B6-33E2115278F6}" dt="2023-11-07T16:06:34.629" v="3742" actId="1076"/>
          <ac:spMkLst>
            <pc:docMk/>
            <pc:sldMk cId="381864496" sldId="423"/>
            <ac:spMk id="2" creationId="{6A828114-7AE4-860F-4384-DF78F09B3777}"/>
          </ac:spMkLst>
        </pc:spChg>
        <pc:spChg chg="mod">
          <ac:chgData name="Luis Felipe Giraldo Trujillo" userId="9e5f2ca0-ce69-4b78-85ca-b1c2743d385d" providerId="ADAL" clId="{A89C9FC9-D344-49CB-B2B6-33E2115278F6}" dt="2023-11-07T16:06:33.037" v="3741" actId="1076"/>
          <ac:spMkLst>
            <pc:docMk/>
            <pc:sldMk cId="381864496" sldId="423"/>
            <ac:spMk id="3" creationId="{2580C8E5-3A19-47B2-9D64-FFB287560318}"/>
          </ac:spMkLst>
        </pc:spChg>
        <pc:spChg chg="mod">
          <ac:chgData name="Luis Felipe Giraldo Trujillo" userId="9e5f2ca0-ce69-4b78-85ca-b1c2743d385d" providerId="ADAL" clId="{A89C9FC9-D344-49CB-B2B6-33E2115278F6}" dt="2023-11-07T16:06:33.037" v="3741" actId="1076"/>
          <ac:spMkLst>
            <pc:docMk/>
            <pc:sldMk cId="381864496" sldId="423"/>
            <ac:spMk id="6" creationId="{B93E16AF-063B-7C1C-C860-BFC1852B4EE9}"/>
          </ac:spMkLst>
        </pc:spChg>
      </pc:sldChg>
      <pc:sldChg chg="del">
        <pc:chgData name="Luis Felipe Giraldo Trujillo" userId="9e5f2ca0-ce69-4b78-85ca-b1c2743d385d" providerId="ADAL" clId="{A89C9FC9-D344-49CB-B2B6-33E2115278F6}" dt="2023-11-07T06:27:46.562" v="3445" actId="47"/>
        <pc:sldMkLst>
          <pc:docMk/>
          <pc:sldMk cId="770087484" sldId="431"/>
        </pc:sldMkLst>
      </pc:sldChg>
      <pc:sldChg chg="modSp mod ord">
        <pc:chgData name="Luis Felipe Giraldo Trujillo" userId="9e5f2ca0-ce69-4b78-85ca-b1c2743d385d" providerId="ADAL" clId="{A89C9FC9-D344-49CB-B2B6-33E2115278F6}" dt="2023-11-07T03:05:00.035" v="1027" actId="167"/>
        <pc:sldMkLst>
          <pc:docMk/>
          <pc:sldMk cId="1596455176" sldId="433"/>
        </pc:sldMkLst>
        <pc:spChg chg="mod">
          <ac:chgData name="Luis Felipe Giraldo Trujillo" userId="9e5f2ca0-ce69-4b78-85ca-b1c2743d385d" providerId="ADAL" clId="{A89C9FC9-D344-49CB-B2B6-33E2115278F6}" dt="2023-11-07T00:10:31.956" v="815" actId="20577"/>
          <ac:spMkLst>
            <pc:docMk/>
            <pc:sldMk cId="1596455176" sldId="433"/>
            <ac:spMk id="3" creationId="{00000000-0000-0000-0000-000000000000}"/>
          </ac:spMkLst>
        </pc:spChg>
        <pc:spChg chg="ord">
          <ac:chgData name="Luis Felipe Giraldo Trujillo" userId="9e5f2ca0-ce69-4b78-85ca-b1c2743d385d" providerId="ADAL" clId="{A89C9FC9-D344-49CB-B2B6-33E2115278F6}" dt="2023-11-07T03:05:00.035" v="1027" actId="167"/>
          <ac:spMkLst>
            <pc:docMk/>
            <pc:sldMk cId="1596455176" sldId="433"/>
            <ac:spMk id="35" creationId="{00000000-0000-0000-0000-000000000000}"/>
          </ac:spMkLst>
        </pc:spChg>
      </pc:sldChg>
      <pc:sldChg chg="del">
        <pc:chgData name="Luis Felipe Giraldo Trujillo" userId="9e5f2ca0-ce69-4b78-85ca-b1c2743d385d" providerId="ADAL" clId="{A89C9FC9-D344-49CB-B2B6-33E2115278F6}" dt="2023-11-08T03:35:30.676" v="4703" actId="47"/>
        <pc:sldMkLst>
          <pc:docMk/>
          <pc:sldMk cId="3330925449" sldId="437"/>
        </pc:sldMkLst>
      </pc:sldChg>
      <pc:sldChg chg="del">
        <pc:chgData name="Luis Felipe Giraldo Trujillo" userId="9e5f2ca0-ce69-4b78-85ca-b1c2743d385d" providerId="ADAL" clId="{A89C9FC9-D344-49CB-B2B6-33E2115278F6}" dt="2023-11-07T06:34:28.014" v="3718" actId="47"/>
        <pc:sldMkLst>
          <pc:docMk/>
          <pc:sldMk cId="4022459041" sldId="439"/>
        </pc:sldMkLst>
      </pc:sldChg>
      <pc:sldChg chg="del">
        <pc:chgData name="Luis Felipe Giraldo Trujillo" userId="9e5f2ca0-ce69-4b78-85ca-b1c2743d385d" providerId="ADAL" clId="{A89C9FC9-D344-49CB-B2B6-33E2115278F6}" dt="2023-11-07T06:34:28.014" v="3718" actId="47"/>
        <pc:sldMkLst>
          <pc:docMk/>
          <pc:sldMk cId="3886890775" sldId="440"/>
        </pc:sldMkLst>
      </pc:sldChg>
      <pc:sldChg chg="del">
        <pc:chgData name="Luis Felipe Giraldo Trujillo" userId="9e5f2ca0-ce69-4b78-85ca-b1c2743d385d" providerId="ADAL" clId="{A89C9FC9-D344-49CB-B2B6-33E2115278F6}" dt="2023-11-07T06:34:28.014" v="3718" actId="47"/>
        <pc:sldMkLst>
          <pc:docMk/>
          <pc:sldMk cId="2945302990" sldId="441"/>
        </pc:sldMkLst>
      </pc:sldChg>
      <pc:sldChg chg="del">
        <pc:chgData name="Luis Felipe Giraldo Trujillo" userId="9e5f2ca0-ce69-4b78-85ca-b1c2743d385d" providerId="ADAL" clId="{A89C9FC9-D344-49CB-B2B6-33E2115278F6}" dt="2023-11-06T21:03:24.310" v="120" actId="47"/>
        <pc:sldMkLst>
          <pc:docMk/>
          <pc:sldMk cId="3544379738" sldId="442"/>
        </pc:sldMkLst>
      </pc:sldChg>
      <pc:sldChg chg="addSp delSp modSp mod">
        <pc:chgData name="Luis Felipe Giraldo Trujillo" userId="9e5f2ca0-ce69-4b78-85ca-b1c2743d385d" providerId="ADAL" clId="{A89C9FC9-D344-49CB-B2B6-33E2115278F6}" dt="2023-11-07T16:59:01.286" v="3853"/>
        <pc:sldMkLst>
          <pc:docMk/>
          <pc:sldMk cId="2477145609" sldId="445"/>
        </pc:sldMkLst>
        <pc:spChg chg="del">
          <ac:chgData name="Luis Felipe Giraldo Trujillo" userId="9e5f2ca0-ce69-4b78-85ca-b1c2743d385d" providerId="ADAL" clId="{A89C9FC9-D344-49CB-B2B6-33E2115278F6}" dt="2023-11-07T16:59:01.286" v="3853"/>
          <ac:spMkLst>
            <pc:docMk/>
            <pc:sldMk cId="2477145609" sldId="445"/>
            <ac:spMk id="2" creationId="{29EE8075-BD0D-AE9D-2B7A-6089CBD05B1E}"/>
          </ac:spMkLst>
        </pc:spChg>
        <pc:spChg chg="add del mod">
          <ac:chgData name="Luis Felipe Giraldo Trujillo" userId="9e5f2ca0-ce69-4b78-85ca-b1c2743d385d" providerId="ADAL" clId="{A89C9FC9-D344-49CB-B2B6-33E2115278F6}" dt="2023-11-07T16:59:01.286" v="3853"/>
          <ac:spMkLst>
            <pc:docMk/>
            <pc:sldMk cId="2477145609" sldId="445"/>
            <ac:spMk id="3" creationId="{B99DED55-7CA2-D59C-9423-761E87003D27}"/>
          </ac:spMkLst>
        </pc:spChg>
        <pc:spChg chg="add del mod">
          <ac:chgData name="Luis Felipe Giraldo Trujillo" userId="9e5f2ca0-ce69-4b78-85ca-b1c2743d385d" providerId="ADAL" clId="{A89C9FC9-D344-49CB-B2B6-33E2115278F6}" dt="2023-11-07T16:59:01.286" v="3853"/>
          <ac:spMkLst>
            <pc:docMk/>
            <pc:sldMk cId="2477145609" sldId="445"/>
            <ac:spMk id="69" creationId="{468980C0-6A1A-036C-BD78-65BD125CB64E}"/>
          </ac:spMkLst>
        </pc:spChg>
        <pc:spChg chg="add del mod">
          <ac:chgData name="Luis Felipe Giraldo Trujillo" userId="9e5f2ca0-ce69-4b78-85ca-b1c2743d385d" providerId="ADAL" clId="{A89C9FC9-D344-49CB-B2B6-33E2115278F6}" dt="2023-11-07T16:59:01.286" v="3853"/>
          <ac:spMkLst>
            <pc:docMk/>
            <pc:sldMk cId="2477145609" sldId="445"/>
            <ac:spMk id="73" creationId="{7976D762-10D6-4587-12F8-47A98F59EEFA}"/>
          </ac:spMkLst>
        </pc:spChg>
        <pc:spChg chg="mod">
          <ac:chgData name="Luis Felipe Giraldo Trujillo" userId="9e5f2ca0-ce69-4b78-85ca-b1c2743d385d" providerId="ADAL" clId="{A89C9FC9-D344-49CB-B2B6-33E2115278F6}" dt="2023-11-07T16:59:01.286" v="3853"/>
          <ac:spMkLst>
            <pc:docMk/>
            <pc:sldMk cId="2477145609" sldId="445"/>
            <ac:spMk id="74" creationId="{24D5C047-134B-04FF-23B4-19B096FEDC49}"/>
          </ac:spMkLst>
        </pc:spChg>
      </pc:sldChg>
      <pc:sldChg chg="addSp delSp modSp mod">
        <pc:chgData name="Luis Felipe Giraldo Trujillo" userId="9e5f2ca0-ce69-4b78-85ca-b1c2743d385d" providerId="ADAL" clId="{A89C9FC9-D344-49CB-B2B6-33E2115278F6}" dt="2023-11-07T06:22:09.584" v="3245" actId="403"/>
        <pc:sldMkLst>
          <pc:docMk/>
          <pc:sldMk cId="375323380" sldId="447"/>
        </pc:sldMkLst>
        <pc:spChg chg="del">
          <ac:chgData name="Luis Felipe Giraldo Trujillo" userId="9e5f2ca0-ce69-4b78-85ca-b1c2743d385d" providerId="ADAL" clId="{A89C9FC9-D344-49CB-B2B6-33E2115278F6}" dt="2023-11-07T06:20:43.874" v="3074" actId="478"/>
          <ac:spMkLst>
            <pc:docMk/>
            <pc:sldMk cId="375323380" sldId="447"/>
            <ac:spMk id="2" creationId="{BDA4C6DC-CC2B-38FB-5ECD-BE019B83E85B}"/>
          </ac:spMkLst>
        </pc:spChg>
        <pc:spChg chg="add del mod">
          <ac:chgData name="Luis Felipe Giraldo Trujillo" userId="9e5f2ca0-ce69-4b78-85ca-b1c2743d385d" providerId="ADAL" clId="{A89C9FC9-D344-49CB-B2B6-33E2115278F6}" dt="2023-11-07T06:20:45.814" v="3075" actId="478"/>
          <ac:spMkLst>
            <pc:docMk/>
            <pc:sldMk cId="375323380" sldId="447"/>
            <ac:spMk id="3" creationId="{0DFAB254-24FC-BB55-7A19-CB21D8441100}"/>
          </ac:spMkLst>
        </pc:spChg>
        <pc:spChg chg="add mod">
          <ac:chgData name="Luis Felipe Giraldo Trujillo" userId="9e5f2ca0-ce69-4b78-85ca-b1c2743d385d" providerId="ADAL" clId="{A89C9FC9-D344-49CB-B2B6-33E2115278F6}" dt="2023-11-07T06:20:48.095" v="3077" actId="1076"/>
          <ac:spMkLst>
            <pc:docMk/>
            <pc:sldMk cId="375323380" sldId="447"/>
            <ac:spMk id="6" creationId="{5964D7F8-3A17-BE37-4C14-512C9D96D3EB}"/>
          </ac:spMkLst>
        </pc:spChg>
        <pc:spChg chg="add mod">
          <ac:chgData name="Luis Felipe Giraldo Trujillo" userId="9e5f2ca0-ce69-4b78-85ca-b1c2743d385d" providerId="ADAL" clId="{A89C9FC9-D344-49CB-B2B6-33E2115278F6}" dt="2023-11-07T06:20:48.095" v="3077" actId="1076"/>
          <ac:spMkLst>
            <pc:docMk/>
            <pc:sldMk cId="375323380" sldId="447"/>
            <ac:spMk id="7" creationId="{10E5F85D-5D85-FC86-7FE2-C546FD6D39D1}"/>
          </ac:spMkLst>
        </pc:spChg>
        <pc:spChg chg="add mod">
          <ac:chgData name="Luis Felipe Giraldo Trujillo" userId="9e5f2ca0-ce69-4b78-85ca-b1c2743d385d" providerId="ADAL" clId="{A89C9FC9-D344-49CB-B2B6-33E2115278F6}" dt="2023-11-07T06:20:48.095" v="3077" actId="1076"/>
          <ac:spMkLst>
            <pc:docMk/>
            <pc:sldMk cId="375323380" sldId="447"/>
            <ac:spMk id="8" creationId="{06743B86-D2A5-837F-E7CD-8054CEEEEC27}"/>
          </ac:spMkLst>
        </pc:spChg>
        <pc:spChg chg="add mod">
          <ac:chgData name="Luis Felipe Giraldo Trujillo" userId="9e5f2ca0-ce69-4b78-85ca-b1c2743d385d" providerId="ADAL" clId="{A89C9FC9-D344-49CB-B2B6-33E2115278F6}" dt="2023-11-07T06:20:48.095" v="3077" actId="1076"/>
          <ac:spMkLst>
            <pc:docMk/>
            <pc:sldMk cId="375323380" sldId="447"/>
            <ac:spMk id="9" creationId="{758A249B-D031-C02F-D54E-E00A1FDD3E17}"/>
          </ac:spMkLst>
        </pc:spChg>
        <pc:spChg chg="add mod">
          <ac:chgData name="Luis Felipe Giraldo Trujillo" userId="9e5f2ca0-ce69-4b78-85ca-b1c2743d385d" providerId="ADAL" clId="{A89C9FC9-D344-49CB-B2B6-33E2115278F6}" dt="2023-11-07T06:20:48.095" v="3077" actId="1076"/>
          <ac:spMkLst>
            <pc:docMk/>
            <pc:sldMk cId="375323380" sldId="447"/>
            <ac:spMk id="10" creationId="{1E5DBF5A-9DC7-48B5-86C3-6EFDF93C6609}"/>
          </ac:spMkLst>
        </pc:spChg>
        <pc:spChg chg="add mod">
          <ac:chgData name="Luis Felipe Giraldo Trujillo" userId="9e5f2ca0-ce69-4b78-85ca-b1c2743d385d" providerId="ADAL" clId="{A89C9FC9-D344-49CB-B2B6-33E2115278F6}" dt="2023-11-07T06:20:48.095" v="3077" actId="1076"/>
          <ac:spMkLst>
            <pc:docMk/>
            <pc:sldMk cId="375323380" sldId="447"/>
            <ac:spMk id="11" creationId="{67149D55-051E-823E-29D5-8B85C2DE08CC}"/>
          </ac:spMkLst>
        </pc:spChg>
        <pc:spChg chg="add mod">
          <ac:chgData name="Luis Felipe Giraldo Trujillo" userId="9e5f2ca0-ce69-4b78-85ca-b1c2743d385d" providerId="ADAL" clId="{A89C9FC9-D344-49CB-B2B6-33E2115278F6}" dt="2023-11-07T06:20:48.095" v="3077" actId="1076"/>
          <ac:spMkLst>
            <pc:docMk/>
            <pc:sldMk cId="375323380" sldId="447"/>
            <ac:spMk id="12" creationId="{1EE8B163-C513-8ACF-A510-66200EB35A9C}"/>
          </ac:spMkLst>
        </pc:spChg>
        <pc:spChg chg="add mod">
          <ac:chgData name="Luis Felipe Giraldo Trujillo" userId="9e5f2ca0-ce69-4b78-85ca-b1c2743d385d" providerId="ADAL" clId="{A89C9FC9-D344-49CB-B2B6-33E2115278F6}" dt="2023-11-07T06:20:48.095" v="3077" actId="1076"/>
          <ac:spMkLst>
            <pc:docMk/>
            <pc:sldMk cId="375323380" sldId="447"/>
            <ac:spMk id="13" creationId="{2D66FF19-ABB8-80C9-6520-FDE0AA8BE7C0}"/>
          </ac:spMkLst>
        </pc:spChg>
        <pc:spChg chg="add mod">
          <ac:chgData name="Luis Felipe Giraldo Trujillo" userId="9e5f2ca0-ce69-4b78-85ca-b1c2743d385d" providerId="ADAL" clId="{A89C9FC9-D344-49CB-B2B6-33E2115278F6}" dt="2023-11-07T06:20:48.095" v="3077" actId="1076"/>
          <ac:spMkLst>
            <pc:docMk/>
            <pc:sldMk cId="375323380" sldId="447"/>
            <ac:spMk id="14" creationId="{8BB2E882-EDBC-0647-BD6C-9501C64F0333}"/>
          </ac:spMkLst>
        </pc:spChg>
        <pc:spChg chg="add mod">
          <ac:chgData name="Luis Felipe Giraldo Trujillo" userId="9e5f2ca0-ce69-4b78-85ca-b1c2743d385d" providerId="ADAL" clId="{A89C9FC9-D344-49CB-B2B6-33E2115278F6}" dt="2023-11-07T06:20:48.095" v="3077" actId="1076"/>
          <ac:spMkLst>
            <pc:docMk/>
            <pc:sldMk cId="375323380" sldId="447"/>
            <ac:spMk id="15" creationId="{9F25A17E-EDDE-2F92-A5BA-E955B114FA4B}"/>
          </ac:spMkLst>
        </pc:spChg>
        <pc:spChg chg="add mod">
          <ac:chgData name="Luis Felipe Giraldo Trujillo" userId="9e5f2ca0-ce69-4b78-85ca-b1c2743d385d" providerId="ADAL" clId="{A89C9FC9-D344-49CB-B2B6-33E2115278F6}" dt="2023-11-07T06:20:48.095" v="3077" actId="1076"/>
          <ac:spMkLst>
            <pc:docMk/>
            <pc:sldMk cId="375323380" sldId="447"/>
            <ac:spMk id="16" creationId="{276B14BE-784B-D042-E81D-30F6BE0CDB30}"/>
          </ac:spMkLst>
        </pc:spChg>
        <pc:spChg chg="add mod">
          <ac:chgData name="Luis Felipe Giraldo Trujillo" userId="9e5f2ca0-ce69-4b78-85ca-b1c2743d385d" providerId="ADAL" clId="{A89C9FC9-D344-49CB-B2B6-33E2115278F6}" dt="2023-11-07T06:20:48.095" v="3077" actId="1076"/>
          <ac:spMkLst>
            <pc:docMk/>
            <pc:sldMk cId="375323380" sldId="447"/>
            <ac:spMk id="17" creationId="{BD0E1335-0E62-E411-C21F-7C8CC3BBB1AB}"/>
          </ac:spMkLst>
        </pc:spChg>
        <pc:spChg chg="add mod">
          <ac:chgData name="Luis Felipe Giraldo Trujillo" userId="9e5f2ca0-ce69-4b78-85ca-b1c2743d385d" providerId="ADAL" clId="{A89C9FC9-D344-49CB-B2B6-33E2115278F6}" dt="2023-11-07T06:20:48.095" v="3077" actId="1076"/>
          <ac:spMkLst>
            <pc:docMk/>
            <pc:sldMk cId="375323380" sldId="447"/>
            <ac:spMk id="18" creationId="{C003CE78-9FD4-151E-0488-88B9AF1A9BB7}"/>
          </ac:spMkLst>
        </pc:spChg>
        <pc:spChg chg="add mod">
          <ac:chgData name="Luis Felipe Giraldo Trujillo" userId="9e5f2ca0-ce69-4b78-85ca-b1c2743d385d" providerId="ADAL" clId="{A89C9FC9-D344-49CB-B2B6-33E2115278F6}" dt="2023-11-07T06:20:48.095" v="3077" actId="1076"/>
          <ac:spMkLst>
            <pc:docMk/>
            <pc:sldMk cId="375323380" sldId="447"/>
            <ac:spMk id="19" creationId="{BB0ACC3B-E41B-CAD0-1002-D8C267FADD7C}"/>
          </ac:spMkLst>
        </pc:spChg>
        <pc:spChg chg="add mod">
          <ac:chgData name="Luis Felipe Giraldo Trujillo" userId="9e5f2ca0-ce69-4b78-85ca-b1c2743d385d" providerId="ADAL" clId="{A89C9FC9-D344-49CB-B2B6-33E2115278F6}" dt="2023-11-07T06:20:48.095" v="3077" actId="1076"/>
          <ac:spMkLst>
            <pc:docMk/>
            <pc:sldMk cId="375323380" sldId="447"/>
            <ac:spMk id="20" creationId="{81B514AC-3B2D-80AA-6C61-6EC4EE29D7D0}"/>
          </ac:spMkLst>
        </pc:spChg>
        <pc:spChg chg="add mod">
          <ac:chgData name="Luis Felipe Giraldo Trujillo" userId="9e5f2ca0-ce69-4b78-85ca-b1c2743d385d" providerId="ADAL" clId="{A89C9FC9-D344-49CB-B2B6-33E2115278F6}" dt="2023-11-07T06:20:48.095" v="3077" actId="1076"/>
          <ac:spMkLst>
            <pc:docMk/>
            <pc:sldMk cId="375323380" sldId="447"/>
            <ac:spMk id="21" creationId="{4B7A4DD5-569A-E766-738C-954E926AA877}"/>
          </ac:spMkLst>
        </pc:spChg>
        <pc:spChg chg="add mod">
          <ac:chgData name="Luis Felipe Giraldo Trujillo" userId="9e5f2ca0-ce69-4b78-85ca-b1c2743d385d" providerId="ADAL" clId="{A89C9FC9-D344-49CB-B2B6-33E2115278F6}" dt="2023-11-07T06:20:48.095" v="3077" actId="1076"/>
          <ac:spMkLst>
            <pc:docMk/>
            <pc:sldMk cId="375323380" sldId="447"/>
            <ac:spMk id="22" creationId="{F15A2BC6-F2B8-CDFA-D7EA-37A910A1FE6A}"/>
          </ac:spMkLst>
        </pc:spChg>
        <pc:spChg chg="add mod">
          <ac:chgData name="Luis Felipe Giraldo Trujillo" userId="9e5f2ca0-ce69-4b78-85ca-b1c2743d385d" providerId="ADAL" clId="{A89C9FC9-D344-49CB-B2B6-33E2115278F6}" dt="2023-11-07T06:20:48.095" v="3077" actId="1076"/>
          <ac:spMkLst>
            <pc:docMk/>
            <pc:sldMk cId="375323380" sldId="447"/>
            <ac:spMk id="23" creationId="{BAFAAE7F-9235-DCE3-497B-9AF493737577}"/>
          </ac:spMkLst>
        </pc:spChg>
        <pc:spChg chg="add mod">
          <ac:chgData name="Luis Felipe Giraldo Trujillo" userId="9e5f2ca0-ce69-4b78-85ca-b1c2743d385d" providerId="ADAL" clId="{A89C9FC9-D344-49CB-B2B6-33E2115278F6}" dt="2023-11-07T06:20:48.095" v="3077" actId="1076"/>
          <ac:spMkLst>
            <pc:docMk/>
            <pc:sldMk cId="375323380" sldId="447"/>
            <ac:spMk id="24" creationId="{E1CC3EB1-A2C4-8DC7-5BB9-CB17FE742A4C}"/>
          </ac:spMkLst>
        </pc:spChg>
        <pc:spChg chg="add mod">
          <ac:chgData name="Luis Felipe Giraldo Trujillo" userId="9e5f2ca0-ce69-4b78-85ca-b1c2743d385d" providerId="ADAL" clId="{A89C9FC9-D344-49CB-B2B6-33E2115278F6}" dt="2023-11-07T06:20:48.095" v="3077" actId="1076"/>
          <ac:spMkLst>
            <pc:docMk/>
            <pc:sldMk cId="375323380" sldId="447"/>
            <ac:spMk id="25" creationId="{D2202803-9E54-682C-C5AC-ECE516D86FAB}"/>
          </ac:spMkLst>
        </pc:spChg>
        <pc:spChg chg="add mod">
          <ac:chgData name="Luis Felipe Giraldo Trujillo" userId="9e5f2ca0-ce69-4b78-85ca-b1c2743d385d" providerId="ADAL" clId="{A89C9FC9-D344-49CB-B2B6-33E2115278F6}" dt="2023-11-07T06:20:48.095" v="3077" actId="1076"/>
          <ac:spMkLst>
            <pc:docMk/>
            <pc:sldMk cId="375323380" sldId="447"/>
            <ac:spMk id="26" creationId="{A0780EBD-9A19-68A0-1C5B-D9F154C7D9FA}"/>
          </ac:spMkLst>
        </pc:spChg>
        <pc:spChg chg="add mod">
          <ac:chgData name="Luis Felipe Giraldo Trujillo" userId="9e5f2ca0-ce69-4b78-85ca-b1c2743d385d" providerId="ADAL" clId="{A89C9FC9-D344-49CB-B2B6-33E2115278F6}" dt="2023-11-07T06:20:48.095" v="3077" actId="1076"/>
          <ac:spMkLst>
            <pc:docMk/>
            <pc:sldMk cId="375323380" sldId="447"/>
            <ac:spMk id="27" creationId="{6782399B-E2DB-E940-0E86-26ADAA59432B}"/>
          </ac:spMkLst>
        </pc:spChg>
        <pc:spChg chg="add mod">
          <ac:chgData name="Luis Felipe Giraldo Trujillo" userId="9e5f2ca0-ce69-4b78-85ca-b1c2743d385d" providerId="ADAL" clId="{A89C9FC9-D344-49CB-B2B6-33E2115278F6}" dt="2023-11-07T06:20:48.095" v="3077" actId="1076"/>
          <ac:spMkLst>
            <pc:docMk/>
            <pc:sldMk cId="375323380" sldId="447"/>
            <ac:spMk id="28" creationId="{2E90B425-22C8-74F1-546A-B3ABD47E7E5B}"/>
          </ac:spMkLst>
        </pc:spChg>
        <pc:spChg chg="add mod">
          <ac:chgData name="Luis Felipe Giraldo Trujillo" userId="9e5f2ca0-ce69-4b78-85ca-b1c2743d385d" providerId="ADAL" clId="{A89C9FC9-D344-49CB-B2B6-33E2115278F6}" dt="2023-11-07T06:20:48.095" v="3077" actId="1076"/>
          <ac:spMkLst>
            <pc:docMk/>
            <pc:sldMk cId="375323380" sldId="447"/>
            <ac:spMk id="29" creationId="{417E02E7-B036-828F-7732-F81041575B07}"/>
          </ac:spMkLst>
        </pc:spChg>
        <pc:spChg chg="add mod">
          <ac:chgData name="Luis Felipe Giraldo Trujillo" userId="9e5f2ca0-ce69-4b78-85ca-b1c2743d385d" providerId="ADAL" clId="{A89C9FC9-D344-49CB-B2B6-33E2115278F6}" dt="2023-11-07T06:22:09.584" v="3245" actId="403"/>
          <ac:spMkLst>
            <pc:docMk/>
            <pc:sldMk cId="375323380" sldId="447"/>
            <ac:spMk id="38" creationId="{74F44AC1-6491-F274-267B-62022215527A}"/>
          </ac:spMkLst>
        </pc:spChg>
        <pc:picChg chg="add mod">
          <ac:chgData name="Luis Felipe Giraldo Trujillo" userId="9e5f2ca0-ce69-4b78-85ca-b1c2743d385d" providerId="ADAL" clId="{A89C9FC9-D344-49CB-B2B6-33E2115278F6}" dt="2023-11-07T06:20:48.095" v="3077" actId="1076"/>
          <ac:picMkLst>
            <pc:docMk/>
            <pc:sldMk cId="375323380" sldId="447"/>
            <ac:picMk id="31" creationId="{342BBEA9-F047-5E00-6A36-32BE1F819DD3}"/>
          </ac:picMkLst>
        </pc:picChg>
        <pc:picChg chg="add mod">
          <ac:chgData name="Luis Felipe Giraldo Trujillo" userId="9e5f2ca0-ce69-4b78-85ca-b1c2743d385d" providerId="ADAL" clId="{A89C9FC9-D344-49CB-B2B6-33E2115278F6}" dt="2023-11-07T06:20:48.095" v="3077" actId="1076"/>
          <ac:picMkLst>
            <pc:docMk/>
            <pc:sldMk cId="375323380" sldId="447"/>
            <ac:picMk id="32" creationId="{406DDF18-1F34-AE8D-EBE3-C59B9FCD0F7A}"/>
          </ac:picMkLst>
        </pc:picChg>
        <pc:picChg chg="add mod">
          <ac:chgData name="Luis Felipe Giraldo Trujillo" userId="9e5f2ca0-ce69-4b78-85ca-b1c2743d385d" providerId="ADAL" clId="{A89C9FC9-D344-49CB-B2B6-33E2115278F6}" dt="2023-11-07T06:20:48.095" v="3077" actId="1076"/>
          <ac:picMkLst>
            <pc:docMk/>
            <pc:sldMk cId="375323380" sldId="447"/>
            <ac:picMk id="34" creationId="{CEA800B2-C74C-4231-D358-BD51990F4B63}"/>
          </ac:picMkLst>
        </pc:picChg>
        <pc:picChg chg="add mod">
          <ac:chgData name="Luis Felipe Giraldo Trujillo" userId="9e5f2ca0-ce69-4b78-85ca-b1c2743d385d" providerId="ADAL" clId="{A89C9FC9-D344-49CB-B2B6-33E2115278F6}" dt="2023-11-07T06:20:48.095" v="3077" actId="1076"/>
          <ac:picMkLst>
            <pc:docMk/>
            <pc:sldMk cId="375323380" sldId="447"/>
            <ac:picMk id="37" creationId="{4F91325B-ABD7-166A-CBA3-9790F4DA4291}"/>
          </ac:picMkLst>
        </pc:picChg>
        <pc:cxnChg chg="add mod">
          <ac:chgData name="Luis Felipe Giraldo Trujillo" userId="9e5f2ca0-ce69-4b78-85ca-b1c2743d385d" providerId="ADAL" clId="{A89C9FC9-D344-49CB-B2B6-33E2115278F6}" dt="2023-11-07T06:20:48.095" v="3077" actId="1076"/>
          <ac:cxnSpMkLst>
            <pc:docMk/>
            <pc:sldMk cId="375323380" sldId="447"/>
            <ac:cxnSpMk id="4" creationId="{1CB58CB5-16D3-9A78-6763-FB8183FED4C2}"/>
          </ac:cxnSpMkLst>
        </pc:cxnChg>
        <pc:cxnChg chg="add mod">
          <ac:chgData name="Luis Felipe Giraldo Trujillo" userId="9e5f2ca0-ce69-4b78-85ca-b1c2743d385d" providerId="ADAL" clId="{A89C9FC9-D344-49CB-B2B6-33E2115278F6}" dt="2023-11-07T06:20:48.095" v="3077" actId="1076"/>
          <ac:cxnSpMkLst>
            <pc:docMk/>
            <pc:sldMk cId="375323380" sldId="447"/>
            <ac:cxnSpMk id="5" creationId="{BE3CEFBD-CC54-ACC0-4DC3-B773641A0FF4}"/>
          </ac:cxnSpMkLst>
        </pc:cxnChg>
        <pc:cxnChg chg="add mod">
          <ac:chgData name="Luis Felipe Giraldo Trujillo" userId="9e5f2ca0-ce69-4b78-85ca-b1c2743d385d" providerId="ADAL" clId="{A89C9FC9-D344-49CB-B2B6-33E2115278F6}" dt="2023-11-07T06:20:48.095" v="3077" actId="1076"/>
          <ac:cxnSpMkLst>
            <pc:docMk/>
            <pc:sldMk cId="375323380" sldId="447"/>
            <ac:cxnSpMk id="30" creationId="{BE18A0C4-6FC0-6AEE-2D07-F7750AF4D489}"/>
          </ac:cxnSpMkLst>
        </pc:cxnChg>
        <pc:cxnChg chg="add mod">
          <ac:chgData name="Luis Felipe Giraldo Trujillo" userId="9e5f2ca0-ce69-4b78-85ca-b1c2743d385d" providerId="ADAL" clId="{A89C9FC9-D344-49CB-B2B6-33E2115278F6}" dt="2023-11-07T06:20:48.095" v="3077" actId="1076"/>
          <ac:cxnSpMkLst>
            <pc:docMk/>
            <pc:sldMk cId="375323380" sldId="447"/>
            <ac:cxnSpMk id="33" creationId="{1012956A-4BC9-140B-A025-751F91E3E1C6}"/>
          </ac:cxnSpMkLst>
        </pc:cxnChg>
        <pc:cxnChg chg="add mod">
          <ac:chgData name="Luis Felipe Giraldo Trujillo" userId="9e5f2ca0-ce69-4b78-85ca-b1c2743d385d" providerId="ADAL" clId="{A89C9FC9-D344-49CB-B2B6-33E2115278F6}" dt="2023-11-07T06:20:48.095" v="3077" actId="1076"/>
          <ac:cxnSpMkLst>
            <pc:docMk/>
            <pc:sldMk cId="375323380" sldId="447"/>
            <ac:cxnSpMk id="35" creationId="{34EF45EA-7ADA-B7EB-33CC-0B3907CAAABE}"/>
          </ac:cxnSpMkLst>
        </pc:cxnChg>
        <pc:cxnChg chg="add mod">
          <ac:chgData name="Luis Felipe Giraldo Trujillo" userId="9e5f2ca0-ce69-4b78-85ca-b1c2743d385d" providerId="ADAL" clId="{A89C9FC9-D344-49CB-B2B6-33E2115278F6}" dt="2023-11-07T06:20:48.095" v="3077" actId="1076"/>
          <ac:cxnSpMkLst>
            <pc:docMk/>
            <pc:sldMk cId="375323380" sldId="447"/>
            <ac:cxnSpMk id="36" creationId="{AD22126F-52E4-961B-19BE-F883C41E6CA6}"/>
          </ac:cxnSpMkLst>
        </pc:cxnChg>
      </pc:sldChg>
      <pc:sldChg chg="del ord">
        <pc:chgData name="Luis Felipe Giraldo Trujillo" userId="9e5f2ca0-ce69-4b78-85ca-b1c2743d385d" providerId="ADAL" clId="{A89C9FC9-D344-49CB-B2B6-33E2115278F6}" dt="2023-11-07T06:25:29.841" v="3331" actId="47"/>
        <pc:sldMkLst>
          <pc:docMk/>
          <pc:sldMk cId="192900432" sldId="448"/>
        </pc:sldMkLst>
      </pc:sldChg>
      <pc:sldChg chg="del">
        <pc:chgData name="Luis Felipe Giraldo Trujillo" userId="9e5f2ca0-ce69-4b78-85ca-b1c2743d385d" providerId="ADAL" clId="{A89C9FC9-D344-49CB-B2B6-33E2115278F6}" dt="2023-11-07T06:25:32.541" v="3332" actId="47"/>
        <pc:sldMkLst>
          <pc:docMk/>
          <pc:sldMk cId="663449335" sldId="449"/>
        </pc:sldMkLst>
      </pc:sldChg>
      <pc:sldChg chg="del">
        <pc:chgData name="Luis Felipe Giraldo Trujillo" userId="9e5f2ca0-ce69-4b78-85ca-b1c2743d385d" providerId="ADAL" clId="{A89C9FC9-D344-49CB-B2B6-33E2115278F6}" dt="2023-11-07T06:34:28.014" v="3718" actId="47"/>
        <pc:sldMkLst>
          <pc:docMk/>
          <pc:sldMk cId="245614532" sldId="451"/>
        </pc:sldMkLst>
      </pc:sldChg>
      <pc:sldChg chg="del">
        <pc:chgData name="Luis Felipe Giraldo Trujillo" userId="9e5f2ca0-ce69-4b78-85ca-b1c2743d385d" providerId="ADAL" clId="{A89C9FC9-D344-49CB-B2B6-33E2115278F6}" dt="2023-11-07T06:29:13.022" v="3507" actId="47"/>
        <pc:sldMkLst>
          <pc:docMk/>
          <pc:sldMk cId="3559205585" sldId="455"/>
        </pc:sldMkLst>
      </pc:sldChg>
      <pc:sldChg chg="del">
        <pc:chgData name="Luis Felipe Giraldo Trujillo" userId="9e5f2ca0-ce69-4b78-85ca-b1c2743d385d" providerId="ADAL" clId="{A89C9FC9-D344-49CB-B2B6-33E2115278F6}" dt="2023-11-07T06:27:50.743" v="3447" actId="47"/>
        <pc:sldMkLst>
          <pc:docMk/>
          <pc:sldMk cId="1728252385" sldId="456"/>
        </pc:sldMkLst>
      </pc:sldChg>
      <pc:sldChg chg="modSp mod">
        <pc:chgData name="Luis Felipe Giraldo Trujillo" userId="9e5f2ca0-ce69-4b78-85ca-b1c2743d385d" providerId="ADAL" clId="{A89C9FC9-D344-49CB-B2B6-33E2115278F6}" dt="2023-11-07T16:59:54.573" v="3896" actId="6549"/>
        <pc:sldMkLst>
          <pc:docMk/>
          <pc:sldMk cId="3777343500" sldId="457"/>
        </pc:sldMkLst>
        <pc:spChg chg="mod">
          <ac:chgData name="Luis Felipe Giraldo Trujillo" userId="9e5f2ca0-ce69-4b78-85ca-b1c2743d385d" providerId="ADAL" clId="{A89C9FC9-D344-49CB-B2B6-33E2115278F6}" dt="2023-11-07T16:59:54.573" v="3896" actId="6549"/>
          <ac:spMkLst>
            <pc:docMk/>
            <pc:sldMk cId="3777343500" sldId="457"/>
            <ac:spMk id="4" creationId="{FA1AA114-DF47-87B2-0E0A-4B24454484E0}"/>
          </ac:spMkLst>
        </pc:spChg>
        <pc:picChg chg="mod">
          <ac:chgData name="Luis Felipe Giraldo Trujillo" userId="9e5f2ca0-ce69-4b78-85ca-b1c2743d385d" providerId="ADAL" clId="{A89C9FC9-D344-49CB-B2B6-33E2115278F6}" dt="2023-11-07T06:29:36.125" v="3515" actId="1076"/>
          <ac:picMkLst>
            <pc:docMk/>
            <pc:sldMk cId="3777343500" sldId="457"/>
            <ac:picMk id="1026" creationId="{2CED9A49-6048-6D1D-2C97-77182D7C473A}"/>
          </ac:picMkLst>
        </pc:picChg>
      </pc:sldChg>
      <pc:sldChg chg="del">
        <pc:chgData name="Luis Felipe Giraldo Trujillo" userId="9e5f2ca0-ce69-4b78-85ca-b1c2743d385d" providerId="ADAL" clId="{A89C9FC9-D344-49CB-B2B6-33E2115278F6}" dt="2023-11-07T06:34:28.014" v="3718" actId="47"/>
        <pc:sldMkLst>
          <pc:docMk/>
          <pc:sldMk cId="3009428974" sldId="458"/>
        </pc:sldMkLst>
      </pc:sldChg>
      <pc:sldChg chg="del">
        <pc:chgData name="Luis Felipe Giraldo Trujillo" userId="9e5f2ca0-ce69-4b78-85ca-b1c2743d385d" providerId="ADAL" clId="{A89C9FC9-D344-49CB-B2B6-33E2115278F6}" dt="2023-11-07T06:29:14.949" v="3508" actId="47"/>
        <pc:sldMkLst>
          <pc:docMk/>
          <pc:sldMk cId="2934436604" sldId="462"/>
        </pc:sldMkLst>
      </pc:sldChg>
      <pc:sldChg chg="del">
        <pc:chgData name="Luis Felipe Giraldo Trujillo" userId="9e5f2ca0-ce69-4b78-85ca-b1c2743d385d" providerId="ADAL" clId="{A89C9FC9-D344-49CB-B2B6-33E2115278F6}" dt="2023-11-07T06:29:15.943" v="3509" actId="47"/>
        <pc:sldMkLst>
          <pc:docMk/>
          <pc:sldMk cId="3014490692" sldId="463"/>
        </pc:sldMkLst>
      </pc:sldChg>
      <pc:sldChg chg="del">
        <pc:chgData name="Luis Felipe Giraldo Trujillo" userId="9e5f2ca0-ce69-4b78-85ca-b1c2743d385d" providerId="ADAL" clId="{A89C9FC9-D344-49CB-B2B6-33E2115278F6}" dt="2023-11-07T06:29:16.791" v="3510" actId="47"/>
        <pc:sldMkLst>
          <pc:docMk/>
          <pc:sldMk cId="1010401711" sldId="464"/>
        </pc:sldMkLst>
      </pc:sldChg>
      <pc:sldChg chg="del">
        <pc:chgData name="Luis Felipe Giraldo Trujillo" userId="9e5f2ca0-ce69-4b78-85ca-b1c2743d385d" providerId="ADAL" clId="{A89C9FC9-D344-49CB-B2B6-33E2115278F6}" dt="2023-11-07T06:27:48.771" v="3446" actId="47"/>
        <pc:sldMkLst>
          <pc:docMk/>
          <pc:sldMk cId="3191065232" sldId="467"/>
        </pc:sldMkLst>
      </pc:sldChg>
      <pc:sldChg chg="del">
        <pc:chgData name="Luis Felipe Giraldo Trujillo" userId="9e5f2ca0-ce69-4b78-85ca-b1c2743d385d" providerId="ADAL" clId="{A89C9FC9-D344-49CB-B2B6-33E2115278F6}" dt="2023-11-07T06:34:28.014" v="3718" actId="47"/>
        <pc:sldMkLst>
          <pc:docMk/>
          <pc:sldMk cId="2183120209" sldId="469"/>
        </pc:sldMkLst>
      </pc:sldChg>
      <pc:sldChg chg="del">
        <pc:chgData name="Luis Felipe Giraldo Trujillo" userId="9e5f2ca0-ce69-4b78-85ca-b1c2743d385d" providerId="ADAL" clId="{A89C9FC9-D344-49CB-B2B6-33E2115278F6}" dt="2023-11-07T06:34:28.014" v="3718" actId="47"/>
        <pc:sldMkLst>
          <pc:docMk/>
          <pc:sldMk cId="336390572" sldId="470"/>
        </pc:sldMkLst>
      </pc:sldChg>
      <pc:sldChg chg="del">
        <pc:chgData name="Luis Felipe Giraldo Trujillo" userId="9e5f2ca0-ce69-4b78-85ca-b1c2743d385d" providerId="ADAL" clId="{A89C9FC9-D344-49CB-B2B6-33E2115278F6}" dt="2023-11-07T06:34:28.014" v="3718" actId="47"/>
        <pc:sldMkLst>
          <pc:docMk/>
          <pc:sldMk cId="1213981979" sldId="471"/>
        </pc:sldMkLst>
      </pc:sldChg>
      <pc:sldChg chg="del">
        <pc:chgData name="Luis Felipe Giraldo Trujillo" userId="9e5f2ca0-ce69-4b78-85ca-b1c2743d385d" providerId="ADAL" clId="{A89C9FC9-D344-49CB-B2B6-33E2115278F6}" dt="2023-11-07T06:34:28.014" v="3718" actId="47"/>
        <pc:sldMkLst>
          <pc:docMk/>
          <pc:sldMk cId="958035439" sldId="472"/>
        </pc:sldMkLst>
      </pc:sldChg>
      <pc:sldChg chg="addSp modSp mod">
        <pc:chgData name="Luis Felipe Giraldo Trujillo" userId="9e5f2ca0-ce69-4b78-85ca-b1c2743d385d" providerId="ADAL" clId="{A89C9FC9-D344-49CB-B2B6-33E2115278F6}" dt="2023-11-07T05:50:09.783" v="2210" actId="14100"/>
        <pc:sldMkLst>
          <pc:docMk/>
          <pc:sldMk cId="593058065" sldId="473"/>
        </pc:sldMkLst>
        <pc:spChg chg="mod">
          <ac:chgData name="Luis Felipe Giraldo Trujillo" userId="9e5f2ca0-ce69-4b78-85ca-b1c2743d385d" providerId="ADAL" clId="{A89C9FC9-D344-49CB-B2B6-33E2115278F6}" dt="2023-11-07T05:48:54.846" v="2125" actId="20577"/>
          <ac:spMkLst>
            <pc:docMk/>
            <pc:sldMk cId="593058065" sldId="473"/>
            <ac:spMk id="2" creationId="{2AB18EE7-8724-5EFA-898B-9123CCEDC45F}"/>
          </ac:spMkLst>
        </pc:spChg>
        <pc:spChg chg="mod">
          <ac:chgData name="Luis Felipe Giraldo Trujillo" userId="9e5f2ca0-ce69-4b78-85ca-b1c2743d385d" providerId="ADAL" clId="{A89C9FC9-D344-49CB-B2B6-33E2115278F6}" dt="2023-11-07T05:50:09.783" v="2210" actId="14100"/>
          <ac:spMkLst>
            <pc:docMk/>
            <pc:sldMk cId="593058065" sldId="473"/>
            <ac:spMk id="3" creationId="{6A9148D5-9C18-1DAC-F27A-B2384FBF8D2C}"/>
          </ac:spMkLst>
        </pc:spChg>
        <pc:picChg chg="add mod">
          <ac:chgData name="Luis Felipe Giraldo Trujillo" userId="9e5f2ca0-ce69-4b78-85ca-b1c2743d385d" providerId="ADAL" clId="{A89C9FC9-D344-49CB-B2B6-33E2115278F6}" dt="2023-11-07T05:50:02.504" v="2207" actId="1076"/>
          <ac:picMkLst>
            <pc:docMk/>
            <pc:sldMk cId="593058065" sldId="473"/>
            <ac:picMk id="1026" creationId="{F4CCE054-F861-E28B-AA58-F5254EBD4BF5}"/>
          </ac:picMkLst>
        </pc:picChg>
      </pc:sldChg>
      <pc:sldChg chg="addSp delSp modSp add mod">
        <pc:chgData name="Luis Felipe Giraldo Trujillo" userId="9e5f2ca0-ce69-4b78-85ca-b1c2743d385d" providerId="ADAL" clId="{A89C9FC9-D344-49CB-B2B6-33E2115278F6}" dt="2023-11-07T03:06:27.378" v="1071" actId="20577"/>
        <pc:sldMkLst>
          <pc:docMk/>
          <pc:sldMk cId="486479226" sldId="474"/>
        </pc:sldMkLst>
        <pc:spChg chg="add del mod">
          <ac:chgData name="Luis Felipe Giraldo Trujillo" userId="9e5f2ca0-ce69-4b78-85ca-b1c2743d385d" providerId="ADAL" clId="{A89C9FC9-D344-49CB-B2B6-33E2115278F6}" dt="2023-11-07T03:01:22.021" v="890" actId="478"/>
          <ac:spMkLst>
            <pc:docMk/>
            <pc:sldMk cId="486479226" sldId="474"/>
            <ac:spMk id="2" creationId="{2AA1A376-FD9B-394C-841D-FBF67527CAB0}"/>
          </ac:spMkLst>
        </pc:spChg>
        <pc:spChg chg="add mod">
          <ac:chgData name="Luis Felipe Giraldo Trujillo" userId="9e5f2ca0-ce69-4b78-85ca-b1c2743d385d" providerId="ADAL" clId="{A89C9FC9-D344-49CB-B2B6-33E2115278F6}" dt="2023-11-07T03:06:27.378" v="1071" actId="20577"/>
          <ac:spMkLst>
            <pc:docMk/>
            <pc:sldMk cId="486479226" sldId="474"/>
            <ac:spMk id="3" creationId="{3D68C719-32CB-EED2-D8DD-C9A8E7F117D1}"/>
          </ac:spMkLst>
        </pc:spChg>
        <pc:spChg chg="add mod">
          <ac:chgData name="Luis Felipe Giraldo Trujillo" userId="9e5f2ca0-ce69-4b78-85ca-b1c2743d385d" providerId="ADAL" clId="{A89C9FC9-D344-49CB-B2B6-33E2115278F6}" dt="2023-11-07T03:06:24.306" v="1062" actId="1076"/>
          <ac:spMkLst>
            <pc:docMk/>
            <pc:sldMk cId="486479226" sldId="474"/>
            <ac:spMk id="5" creationId="{6DE22E0A-0428-089E-7DF1-E944EC5B2AD9}"/>
          </ac:spMkLst>
        </pc:spChg>
        <pc:spChg chg="del mod">
          <ac:chgData name="Luis Felipe Giraldo Trujillo" userId="9e5f2ca0-ce69-4b78-85ca-b1c2743d385d" providerId="ADAL" clId="{A89C9FC9-D344-49CB-B2B6-33E2115278F6}" dt="2023-11-07T03:06:10.457" v="1057" actId="478"/>
          <ac:spMkLst>
            <pc:docMk/>
            <pc:sldMk cId="486479226" sldId="474"/>
            <ac:spMk id="7" creationId="{00000000-0000-0000-0000-000000000000}"/>
          </ac:spMkLst>
        </pc:spChg>
        <pc:spChg chg="add mod">
          <ac:chgData name="Luis Felipe Giraldo Trujillo" userId="9e5f2ca0-ce69-4b78-85ca-b1c2743d385d" providerId="ADAL" clId="{A89C9FC9-D344-49CB-B2B6-33E2115278F6}" dt="2023-11-07T03:02:25.362" v="972" actId="1076"/>
          <ac:spMkLst>
            <pc:docMk/>
            <pc:sldMk cId="486479226" sldId="474"/>
            <ac:spMk id="8" creationId="{F5505D28-3300-DC07-2F67-4B16540DFA78}"/>
          </ac:spMkLst>
        </pc:spChg>
        <pc:spChg chg="del">
          <ac:chgData name="Luis Felipe Giraldo Trujillo" userId="9e5f2ca0-ce69-4b78-85ca-b1c2743d385d" providerId="ADAL" clId="{A89C9FC9-D344-49CB-B2B6-33E2115278F6}" dt="2023-11-06T23:17:32.021" v="336" actId="478"/>
          <ac:spMkLst>
            <pc:docMk/>
            <pc:sldMk cId="486479226" sldId="474"/>
            <ac:spMk id="9" creationId="{00000000-0000-0000-0000-000000000000}"/>
          </ac:spMkLst>
        </pc:spChg>
        <pc:spChg chg="add mod">
          <ac:chgData name="Luis Felipe Giraldo Trujillo" userId="9e5f2ca0-ce69-4b78-85ca-b1c2743d385d" providerId="ADAL" clId="{A89C9FC9-D344-49CB-B2B6-33E2115278F6}" dt="2023-11-07T03:02:31.089" v="975" actId="14100"/>
          <ac:spMkLst>
            <pc:docMk/>
            <pc:sldMk cId="486479226" sldId="474"/>
            <ac:spMk id="10" creationId="{CD6D4A35-4FAD-63C9-9AF6-E1E848E05256}"/>
          </ac:spMkLst>
        </pc:spChg>
        <pc:spChg chg="add del mod">
          <ac:chgData name="Luis Felipe Giraldo Trujillo" userId="9e5f2ca0-ce69-4b78-85ca-b1c2743d385d" providerId="ADAL" clId="{A89C9FC9-D344-49CB-B2B6-33E2115278F6}" dt="2023-11-07T03:06:11.740" v="1058" actId="478"/>
          <ac:spMkLst>
            <pc:docMk/>
            <pc:sldMk cId="486479226" sldId="474"/>
            <ac:spMk id="11" creationId="{FC155DB0-1611-97BD-F1EE-3D9BDAECFF65}"/>
          </ac:spMkLst>
        </pc:spChg>
        <pc:spChg chg="del">
          <ac:chgData name="Luis Felipe Giraldo Trujillo" userId="9e5f2ca0-ce69-4b78-85ca-b1c2743d385d" providerId="ADAL" clId="{A89C9FC9-D344-49CB-B2B6-33E2115278F6}" dt="2023-11-06T23:17:32.021" v="336" actId="478"/>
          <ac:spMkLst>
            <pc:docMk/>
            <pc:sldMk cId="486479226" sldId="474"/>
            <ac:spMk id="15" creationId="{00000000-0000-0000-0000-000000000000}"/>
          </ac:spMkLst>
        </pc:spChg>
        <pc:spChg chg="del">
          <ac:chgData name="Luis Felipe Giraldo Trujillo" userId="9e5f2ca0-ce69-4b78-85ca-b1c2743d385d" providerId="ADAL" clId="{A89C9FC9-D344-49CB-B2B6-33E2115278F6}" dt="2023-11-06T23:17:32.021" v="336" actId="478"/>
          <ac:spMkLst>
            <pc:docMk/>
            <pc:sldMk cId="486479226" sldId="474"/>
            <ac:spMk id="33" creationId="{00000000-0000-0000-0000-000000000000}"/>
          </ac:spMkLst>
        </pc:spChg>
        <pc:spChg chg="del">
          <ac:chgData name="Luis Felipe Giraldo Trujillo" userId="9e5f2ca0-ce69-4b78-85ca-b1c2743d385d" providerId="ADAL" clId="{A89C9FC9-D344-49CB-B2B6-33E2115278F6}" dt="2023-11-06T23:17:32.021" v="336" actId="478"/>
          <ac:spMkLst>
            <pc:docMk/>
            <pc:sldMk cId="486479226" sldId="474"/>
            <ac:spMk id="35" creationId="{00000000-0000-0000-0000-000000000000}"/>
          </ac:spMkLst>
        </pc:spChg>
        <pc:picChg chg="add mod">
          <ac:chgData name="Luis Felipe Giraldo Trujillo" userId="9e5f2ca0-ce69-4b78-85ca-b1c2743d385d" providerId="ADAL" clId="{A89C9FC9-D344-49CB-B2B6-33E2115278F6}" dt="2023-11-07T03:02:27.153" v="973" actId="1076"/>
          <ac:picMkLst>
            <pc:docMk/>
            <pc:sldMk cId="486479226" sldId="474"/>
            <ac:picMk id="6" creationId="{A9CA06CA-152D-64AB-D0BE-B1A916ADC4F7}"/>
          </ac:picMkLst>
        </pc:picChg>
        <pc:picChg chg="add del mod">
          <ac:chgData name="Luis Felipe Giraldo Trujillo" userId="9e5f2ca0-ce69-4b78-85ca-b1c2743d385d" providerId="ADAL" clId="{A89C9FC9-D344-49CB-B2B6-33E2115278F6}" dt="2023-11-07T03:01:22.021" v="890" actId="478"/>
          <ac:picMkLst>
            <pc:docMk/>
            <pc:sldMk cId="486479226" sldId="474"/>
            <ac:picMk id="1026" creationId="{62E16E72-2FE7-A0A6-47C5-5E9449B89EF4}"/>
          </ac:picMkLst>
        </pc:picChg>
        <pc:cxnChg chg="del">
          <ac:chgData name="Luis Felipe Giraldo Trujillo" userId="9e5f2ca0-ce69-4b78-85ca-b1c2743d385d" providerId="ADAL" clId="{A89C9FC9-D344-49CB-B2B6-33E2115278F6}" dt="2023-11-06T23:17:32.021" v="336" actId="478"/>
          <ac:cxnSpMkLst>
            <pc:docMk/>
            <pc:sldMk cId="486479226" sldId="474"/>
            <ac:cxnSpMk id="14" creationId="{00000000-0000-0000-0000-000000000000}"/>
          </ac:cxnSpMkLst>
        </pc:cxnChg>
        <pc:cxnChg chg="del">
          <ac:chgData name="Luis Felipe Giraldo Trujillo" userId="9e5f2ca0-ce69-4b78-85ca-b1c2743d385d" providerId="ADAL" clId="{A89C9FC9-D344-49CB-B2B6-33E2115278F6}" dt="2023-11-06T23:17:32.021" v="336" actId="478"/>
          <ac:cxnSpMkLst>
            <pc:docMk/>
            <pc:sldMk cId="486479226" sldId="474"/>
            <ac:cxnSpMk id="32" creationId="{00000000-0000-0000-0000-000000000000}"/>
          </ac:cxnSpMkLst>
        </pc:cxnChg>
        <pc:cxnChg chg="del">
          <ac:chgData name="Luis Felipe Giraldo Trujillo" userId="9e5f2ca0-ce69-4b78-85ca-b1c2743d385d" providerId="ADAL" clId="{A89C9FC9-D344-49CB-B2B6-33E2115278F6}" dt="2023-11-06T23:17:32.021" v="336" actId="478"/>
          <ac:cxnSpMkLst>
            <pc:docMk/>
            <pc:sldMk cId="486479226" sldId="474"/>
            <ac:cxnSpMk id="34" creationId="{00000000-0000-0000-0000-000000000000}"/>
          </ac:cxnSpMkLst>
        </pc:cxnChg>
      </pc:sldChg>
      <pc:sldChg chg="addSp delSp modSp add mod ord">
        <pc:chgData name="Luis Felipe Giraldo Trujillo" userId="9e5f2ca0-ce69-4b78-85ca-b1c2743d385d" providerId="ADAL" clId="{A89C9FC9-D344-49CB-B2B6-33E2115278F6}" dt="2023-11-07T03:22:10.881" v="1602" actId="20577"/>
        <pc:sldMkLst>
          <pc:docMk/>
          <pc:sldMk cId="2826768160" sldId="475"/>
        </pc:sldMkLst>
        <pc:spChg chg="del mod">
          <ac:chgData name="Luis Felipe Giraldo Trujillo" userId="9e5f2ca0-ce69-4b78-85ca-b1c2743d385d" providerId="ADAL" clId="{A89C9FC9-D344-49CB-B2B6-33E2115278F6}" dt="2023-11-06T23:30:10.535" v="762" actId="478"/>
          <ac:spMkLst>
            <pc:docMk/>
            <pc:sldMk cId="2826768160" sldId="475"/>
            <ac:spMk id="2" creationId="{2AA1A376-FD9B-394C-841D-FBF67527CAB0}"/>
          </ac:spMkLst>
        </pc:spChg>
        <pc:spChg chg="add del mod">
          <ac:chgData name="Luis Felipe Giraldo Trujillo" userId="9e5f2ca0-ce69-4b78-85ca-b1c2743d385d" providerId="ADAL" clId="{A89C9FC9-D344-49CB-B2B6-33E2115278F6}" dt="2023-11-06T23:30:12.998" v="763" actId="478"/>
          <ac:spMkLst>
            <pc:docMk/>
            <pc:sldMk cId="2826768160" sldId="475"/>
            <ac:spMk id="5" creationId="{06A04462-C5C9-1458-8410-2942E7E39CC6}"/>
          </ac:spMkLst>
        </pc:spChg>
        <pc:spChg chg="add mod">
          <ac:chgData name="Luis Felipe Giraldo Trujillo" userId="9e5f2ca0-ce69-4b78-85ca-b1c2743d385d" providerId="ADAL" clId="{A89C9FC9-D344-49CB-B2B6-33E2115278F6}" dt="2023-11-07T03:21:08.322" v="1565" actId="1076"/>
          <ac:spMkLst>
            <pc:docMk/>
            <pc:sldMk cId="2826768160" sldId="475"/>
            <ac:spMk id="6" creationId="{D93B4DD5-DD54-F125-7425-E1CB35D042A8}"/>
          </ac:spMkLst>
        </pc:spChg>
        <pc:spChg chg="del">
          <ac:chgData name="Luis Felipe Giraldo Trujillo" userId="9e5f2ca0-ce69-4b78-85ca-b1c2743d385d" providerId="ADAL" clId="{A89C9FC9-D344-49CB-B2B6-33E2115278F6}" dt="2023-11-07T03:21:03.917" v="1563" actId="478"/>
          <ac:spMkLst>
            <pc:docMk/>
            <pc:sldMk cId="2826768160" sldId="475"/>
            <ac:spMk id="7" creationId="{00000000-0000-0000-0000-000000000000}"/>
          </ac:spMkLst>
        </pc:spChg>
        <pc:spChg chg="add mod">
          <ac:chgData name="Luis Felipe Giraldo Trujillo" userId="9e5f2ca0-ce69-4b78-85ca-b1c2743d385d" providerId="ADAL" clId="{A89C9FC9-D344-49CB-B2B6-33E2115278F6}" dt="2023-11-07T03:22:10.881" v="1602" actId="20577"/>
          <ac:spMkLst>
            <pc:docMk/>
            <pc:sldMk cId="2826768160" sldId="475"/>
            <ac:spMk id="8" creationId="{0B2F0900-CA8E-137F-6099-DB80D6751BA3}"/>
          </ac:spMkLst>
        </pc:spChg>
        <pc:spChg chg="add mod">
          <ac:chgData name="Luis Felipe Giraldo Trujillo" userId="9e5f2ca0-ce69-4b78-85ca-b1c2743d385d" providerId="ADAL" clId="{A89C9FC9-D344-49CB-B2B6-33E2115278F6}" dt="2023-11-07T03:21:20.608" v="1567" actId="1076"/>
          <ac:spMkLst>
            <pc:docMk/>
            <pc:sldMk cId="2826768160" sldId="475"/>
            <ac:spMk id="10" creationId="{61CEF2C8-4ED2-5E61-5B88-55B6DF441227}"/>
          </ac:spMkLst>
        </pc:spChg>
        <pc:spChg chg="add mod">
          <ac:chgData name="Luis Felipe Giraldo Trujillo" userId="9e5f2ca0-ce69-4b78-85ca-b1c2743d385d" providerId="ADAL" clId="{A89C9FC9-D344-49CB-B2B6-33E2115278F6}" dt="2023-11-07T03:21:20.608" v="1567" actId="1076"/>
          <ac:spMkLst>
            <pc:docMk/>
            <pc:sldMk cId="2826768160" sldId="475"/>
            <ac:spMk id="11" creationId="{DE4DBB6C-2046-5918-A77F-6BCEA45ADA8C}"/>
          </ac:spMkLst>
        </pc:spChg>
        <pc:spChg chg="add mod">
          <ac:chgData name="Luis Felipe Giraldo Trujillo" userId="9e5f2ca0-ce69-4b78-85ca-b1c2743d385d" providerId="ADAL" clId="{A89C9FC9-D344-49CB-B2B6-33E2115278F6}" dt="2023-11-07T03:21:20.608" v="1567" actId="1076"/>
          <ac:spMkLst>
            <pc:docMk/>
            <pc:sldMk cId="2826768160" sldId="475"/>
            <ac:spMk id="13" creationId="{AE1472AC-479A-EFE8-4F9A-DF90D5BAB5FA}"/>
          </ac:spMkLst>
        </pc:spChg>
        <pc:spChg chg="add mod">
          <ac:chgData name="Luis Felipe Giraldo Trujillo" userId="9e5f2ca0-ce69-4b78-85ca-b1c2743d385d" providerId="ADAL" clId="{A89C9FC9-D344-49CB-B2B6-33E2115278F6}" dt="2023-11-07T03:21:20.608" v="1567" actId="1076"/>
          <ac:spMkLst>
            <pc:docMk/>
            <pc:sldMk cId="2826768160" sldId="475"/>
            <ac:spMk id="14" creationId="{54B23982-1FD0-66A6-697F-C9EDAC3388BC}"/>
          </ac:spMkLst>
        </pc:spChg>
        <pc:spChg chg="add mod">
          <ac:chgData name="Luis Felipe Giraldo Trujillo" userId="9e5f2ca0-ce69-4b78-85ca-b1c2743d385d" providerId="ADAL" clId="{A89C9FC9-D344-49CB-B2B6-33E2115278F6}" dt="2023-11-07T03:21:20.608" v="1567" actId="1076"/>
          <ac:spMkLst>
            <pc:docMk/>
            <pc:sldMk cId="2826768160" sldId="475"/>
            <ac:spMk id="15" creationId="{9CAD6C87-A534-260A-F123-457A2C30084A}"/>
          </ac:spMkLst>
        </pc:spChg>
        <pc:spChg chg="add mod">
          <ac:chgData name="Luis Felipe Giraldo Trujillo" userId="9e5f2ca0-ce69-4b78-85ca-b1c2743d385d" providerId="ADAL" clId="{A89C9FC9-D344-49CB-B2B6-33E2115278F6}" dt="2023-11-07T03:21:20.608" v="1567" actId="1076"/>
          <ac:spMkLst>
            <pc:docMk/>
            <pc:sldMk cId="2826768160" sldId="475"/>
            <ac:spMk id="16" creationId="{E577A013-D661-B205-F9A5-B0F3DA65217D}"/>
          </ac:spMkLst>
        </pc:spChg>
        <pc:spChg chg="add del mod">
          <ac:chgData name="Luis Felipe Giraldo Trujillo" userId="9e5f2ca0-ce69-4b78-85ca-b1c2743d385d" providerId="ADAL" clId="{A89C9FC9-D344-49CB-B2B6-33E2115278F6}" dt="2023-11-07T03:21:05.176" v="1564" actId="478"/>
          <ac:spMkLst>
            <pc:docMk/>
            <pc:sldMk cId="2826768160" sldId="475"/>
            <ac:spMk id="17" creationId="{6946D917-9FE4-EAD0-FAEE-4124CD934368}"/>
          </ac:spMkLst>
        </pc:spChg>
        <pc:picChg chg="add mod">
          <ac:chgData name="Luis Felipe Giraldo Trujillo" userId="9e5f2ca0-ce69-4b78-85ca-b1c2743d385d" providerId="ADAL" clId="{A89C9FC9-D344-49CB-B2B6-33E2115278F6}" dt="2023-11-07T03:21:20.608" v="1567" actId="1076"/>
          <ac:picMkLst>
            <pc:docMk/>
            <pc:sldMk cId="2826768160" sldId="475"/>
            <ac:picMk id="9" creationId="{E6F0FBD4-AFE7-99DA-C69E-DC43E34911C9}"/>
          </ac:picMkLst>
        </pc:picChg>
        <pc:picChg chg="del mod">
          <ac:chgData name="Luis Felipe Giraldo Trujillo" userId="9e5f2ca0-ce69-4b78-85ca-b1c2743d385d" providerId="ADAL" clId="{A89C9FC9-D344-49CB-B2B6-33E2115278F6}" dt="2023-11-06T23:30:10.535" v="762" actId="478"/>
          <ac:picMkLst>
            <pc:docMk/>
            <pc:sldMk cId="2826768160" sldId="475"/>
            <ac:picMk id="1026" creationId="{62E16E72-2FE7-A0A6-47C5-5E9449B89EF4}"/>
          </ac:picMkLst>
        </pc:picChg>
      </pc:sldChg>
      <pc:sldChg chg="addSp delSp modSp add mod">
        <pc:chgData name="Luis Felipe Giraldo Trujillo" userId="9e5f2ca0-ce69-4b78-85ca-b1c2743d385d" providerId="ADAL" clId="{A89C9FC9-D344-49CB-B2B6-33E2115278F6}" dt="2023-11-07T03:21:52.522" v="1577" actId="14100"/>
        <pc:sldMkLst>
          <pc:docMk/>
          <pc:sldMk cId="1444777799" sldId="476"/>
        </pc:sldMkLst>
        <pc:spChg chg="add del mod">
          <ac:chgData name="Luis Felipe Giraldo Trujillo" userId="9e5f2ca0-ce69-4b78-85ca-b1c2743d385d" providerId="ADAL" clId="{A89C9FC9-D344-49CB-B2B6-33E2115278F6}" dt="2023-11-07T03:21:52.522" v="1577" actId="14100"/>
          <ac:spMkLst>
            <pc:docMk/>
            <pc:sldMk cId="1444777799" sldId="476"/>
            <ac:spMk id="2" creationId="{2AA1A376-FD9B-394C-841D-FBF67527CAB0}"/>
          </ac:spMkLst>
        </pc:spChg>
        <pc:spChg chg="add mod">
          <ac:chgData name="Luis Felipe Giraldo Trujillo" userId="9e5f2ca0-ce69-4b78-85ca-b1c2743d385d" providerId="ADAL" clId="{A89C9FC9-D344-49CB-B2B6-33E2115278F6}" dt="2023-11-07T03:20:56.505" v="1557" actId="14100"/>
          <ac:spMkLst>
            <pc:docMk/>
            <pc:sldMk cId="1444777799" sldId="476"/>
            <ac:spMk id="3" creationId="{0DEEE5F9-B13B-8B9A-07DC-7D31BE5B772C}"/>
          </ac:spMkLst>
        </pc:spChg>
        <pc:spChg chg="add del mod">
          <ac:chgData name="Luis Felipe Giraldo Trujillo" userId="9e5f2ca0-ce69-4b78-85ca-b1c2743d385d" providerId="ADAL" clId="{A89C9FC9-D344-49CB-B2B6-33E2115278F6}" dt="2023-11-07T03:20:53.833" v="1555" actId="1076"/>
          <ac:spMkLst>
            <pc:docMk/>
            <pc:sldMk cId="1444777799" sldId="476"/>
            <ac:spMk id="5" creationId="{06A04462-C5C9-1458-8410-2942E7E39CC6}"/>
          </ac:spMkLst>
        </pc:spChg>
        <pc:spChg chg="del">
          <ac:chgData name="Luis Felipe Giraldo Trujillo" userId="9e5f2ca0-ce69-4b78-85ca-b1c2743d385d" providerId="ADAL" clId="{A89C9FC9-D344-49CB-B2B6-33E2115278F6}" dt="2023-11-06T23:28:50.604" v="731" actId="478"/>
          <ac:spMkLst>
            <pc:docMk/>
            <pc:sldMk cId="1444777799" sldId="476"/>
            <ac:spMk id="6" creationId="{D93B4DD5-DD54-F125-7425-E1CB35D042A8}"/>
          </ac:spMkLst>
        </pc:spChg>
        <pc:spChg chg="del">
          <ac:chgData name="Luis Felipe Giraldo Trujillo" userId="9e5f2ca0-ce69-4b78-85ca-b1c2743d385d" providerId="ADAL" clId="{A89C9FC9-D344-49CB-B2B6-33E2115278F6}" dt="2023-11-07T03:20:49.836" v="1553" actId="478"/>
          <ac:spMkLst>
            <pc:docMk/>
            <pc:sldMk cId="1444777799" sldId="476"/>
            <ac:spMk id="7" creationId="{00000000-0000-0000-0000-000000000000}"/>
          </ac:spMkLst>
        </pc:spChg>
        <pc:spChg chg="del">
          <ac:chgData name="Luis Felipe Giraldo Trujillo" userId="9e5f2ca0-ce69-4b78-85ca-b1c2743d385d" providerId="ADAL" clId="{A89C9FC9-D344-49CB-B2B6-33E2115278F6}" dt="2023-11-06T23:28:48.526" v="730" actId="478"/>
          <ac:spMkLst>
            <pc:docMk/>
            <pc:sldMk cId="1444777799" sldId="476"/>
            <ac:spMk id="8" creationId="{0B2F0900-CA8E-137F-6099-DB80D6751BA3}"/>
          </ac:spMkLst>
        </pc:spChg>
        <pc:spChg chg="add mod">
          <ac:chgData name="Luis Felipe Giraldo Trujillo" userId="9e5f2ca0-ce69-4b78-85ca-b1c2743d385d" providerId="ADAL" clId="{A89C9FC9-D344-49CB-B2B6-33E2115278F6}" dt="2023-11-07T03:21:00.930" v="1562" actId="14100"/>
          <ac:spMkLst>
            <pc:docMk/>
            <pc:sldMk cId="1444777799" sldId="476"/>
            <ac:spMk id="11" creationId="{C184EC0B-5950-7C0B-4FAA-B34476A3C3CE}"/>
          </ac:spMkLst>
        </pc:spChg>
        <pc:spChg chg="add del mod">
          <ac:chgData name="Luis Felipe Giraldo Trujillo" userId="9e5f2ca0-ce69-4b78-85ca-b1c2743d385d" providerId="ADAL" clId="{A89C9FC9-D344-49CB-B2B6-33E2115278F6}" dt="2023-11-07T03:20:51.024" v="1554" actId="478"/>
          <ac:spMkLst>
            <pc:docMk/>
            <pc:sldMk cId="1444777799" sldId="476"/>
            <ac:spMk id="13" creationId="{7F2F18ED-1342-574B-AE17-86632318191F}"/>
          </ac:spMkLst>
        </pc:spChg>
        <pc:picChg chg="del">
          <ac:chgData name="Luis Felipe Giraldo Trujillo" userId="9e5f2ca0-ce69-4b78-85ca-b1c2743d385d" providerId="ADAL" clId="{A89C9FC9-D344-49CB-B2B6-33E2115278F6}" dt="2023-11-06T23:28:48.526" v="730" actId="478"/>
          <ac:picMkLst>
            <pc:docMk/>
            <pc:sldMk cId="1444777799" sldId="476"/>
            <ac:picMk id="9" creationId="{E6F0FBD4-AFE7-99DA-C69E-DC43E34911C9}"/>
          </ac:picMkLst>
        </pc:picChg>
        <pc:picChg chg="mod">
          <ac:chgData name="Luis Felipe Giraldo Trujillo" userId="9e5f2ca0-ce69-4b78-85ca-b1c2743d385d" providerId="ADAL" clId="{A89C9FC9-D344-49CB-B2B6-33E2115278F6}" dt="2023-11-07T03:20:55.201" v="1556" actId="14100"/>
          <ac:picMkLst>
            <pc:docMk/>
            <pc:sldMk cId="1444777799" sldId="476"/>
            <ac:picMk id="1026" creationId="{62E16E72-2FE7-A0A6-47C5-5E9449B89EF4}"/>
          </ac:picMkLst>
        </pc:picChg>
      </pc:sldChg>
      <pc:sldChg chg="modSp add mod">
        <pc:chgData name="Luis Felipe Giraldo Trujillo" userId="9e5f2ca0-ce69-4b78-85ca-b1c2743d385d" providerId="ADAL" clId="{A89C9FC9-D344-49CB-B2B6-33E2115278F6}" dt="2023-11-07T03:20:47.050" v="1552" actId="20577"/>
        <pc:sldMkLst>
          <pc:docMk/>
          <pc:sldMk cId="3200188165" sldId="477"/>
        </pc:sldMkLst>
        <pc:spChg chg="mod">
          <ac:chgData name="Luis Felipe Giraldo Trujillo" userId="9e5f2ca0-ce69-4b78-85ca-b1c2743d385d" providerId="ADAL" clId="{A89C9FC9-D344-49CB-B2B6-33E2115278F6}" dt="2023-11-07T03:20:47.050" v="1552" actId="20577"/>
          <ac:spMkLst>
            <pc:docMk/>
            <pc:sldMk cId="3200188165" sldId="477"/>
            <ac:spMk id="7" creationId="{00000000-0000-0000-0000-000000000000}"/>
          </ac:spMkLst>
        </pc:spChg>
      </pc:sldChg>
      <pc:sldChg chg="addSp delSp modSp add mod ord">
        <pc:chgData name="Luis Felipe Giraldo Trujillo" userId="9e5f2ca0-ce69-4b78-85ca-b1c2743d385d" providerId="ADAL" clId="{A89C9FC9-D344-49CB-B2B6-33E2115278F6}" dt="2023-11-07T03:22:28.371" v="1620" actId="20577"/>
        <pc:sldMkLst>
          <pc:docMk/>
          <pc:sldMk cId="3173535816" sldId="478"/>
        </pc:sldMkLst>
        <pc:spChg chg="mod">
          <ac:chgData name="Luis Felipe Giraldo Trujillo" userId="9e5f2ca0-ce69-4b78-85ca-b1c2743d385d" providerId="ADAL" clId="{A89C9FC9-D344-49CB-B2B6-33E2115278F6}" dt="2023-11-07T03:06:20.474" v="1061" actId="1076"/>
          <ac:spMkLst>
            <pc:docMk/>
            <pc:sldMk cId="3173535816" sldId="478"/>
            <ac:spMk id="6" creationId="{D93B4DD5-DD54-F125-7425-E1CB35D042A8}"/>
          </ac:spMkLst>
        </pc:spChg>
        <pc:spChg chg="del">
          <ac:chgData name="Luis Felipe Giraldo Trujillo" userId="9e5f2ca0-ce69-4b78-85ca-b1c2743d385d" providerId="ADAL" clId="{A89C9FC9-D344-49CB-B2B6-33E2115278F6}" dt="2023-11-07T03:06:13.741" v="1059" actId="478"/>
          <ac:spMkLst>
            <pc:docMk/>
            <pc:sldMk cId="3173535816" sldId="478"/>
            <ac:spMk id="7" creationId="{00000000-0000-0000-0000-000000000000}"/>
          </ac:spMkLst>
        </pc:spChg>
        <pc:spChg chg="mod">
          <ac:chgData name="Luis Felipe Giraldo Trujillo" userId="9e5f2ca0-ce69-4b78-85ca-b1c2743d385d" providerId="ADAL" clId="{A89C9FC9-D344-49CB-B2B6-33E2115278F6}" dt="2023-11-07T03:22:28.371" v="1620" actId="20577"/>
          <ac:spMkLst>
            <pc:docMk/>
            <pc:sldMk cId="3173535816" sldId="478"/>
            <ac:spMk id="8" creationId="{0B2F0900-CA8E-137F-6099-DB80D6751BA3}"/>
          </ac:spMkLst>
        </pc:spChg>
        <pc:spChg chg="del">
          <ac:chgData name="Luis Felipe Giraldo Trujillo" userId="9e5f2ca0-ce69-4b78-85ca-b1c2743d385d" providerId="ADAL" clId="{A89C9FC9-D344-49CB-B2B6-33E2115278F6}" dt="2023-11-07T03:03:06.283" v="980" actId="478"/>
          <ac:spMkLst>
            <pc:docMk/>
            <pc:sldMk cId="3173535816" sldId="478"/>
            <ac:spMk id="11" creationId="{DE4DBB6C-2046-5918-A77F-6BCEA45ADA8C}"/>
          </ac:spMkLst>
        </pc:spChg>
        <pc:spChg chg="del">
          <ac:chgData name="Luis Felipe Giraldo Trujillo" userId="9e5f2ca0-ce69-4b78-85ca-b1c2743d385d" providerId="ADAL" clId="{A89C9FC9-D344-49CB-B2B6-33E2115278F6}" dt="2023-11-07T03:03:06.283" v="980" actId="478"/>
          <ac:spMkLst>
            <pc:docMk/>
            <pc:sldMk cId="3173535816" sldId="478"/>
            <ac:spMk id="13" creationId="{AE1472AC-479A-EFE8-4F9A-DF90D5BAB5FA}"/>
          </ac:spMkLst>
        </pc:spChg>
        <pc:spChg chg="mod">
          <ac:chgData name="Luis Felipe Giraldo Trujillo" userId="9e5f2ca0-ce69-4b78-85ca-b1c2743d385d" providerId="ADAL" clId="{A89C9FC9-D344-49CB-B2B6-33E2115278F6}" dt="2023-11-07T03:04:48.090" v="1025" actId="1076"/>
          <ac:spMkLst>
            <pc:docMk/>
            <pc:sldMk cId="3173535816" sldId="478"/>
            <ac:spMk id="14" creationId="{54B23982-1FD0-66A6-697F-C9EDAC3388BC}"/>
          </ac:spMkLst>
        </pc:spChg>
        <pc:spChg chg="del">
          <ac:chgData name="Luis Felipe Giraldo Trujillo" userId="9e5f2ca0-ce69-4b78-85ca-b1c2743d385d" providerId="ADAL" clId="{A89C9FC9-D344-49CB-B2B6-33E2115278F6}" dt="2023-11-07T03:04:46.637" v="1024" actId="478"/>
          <ac:spMkLst>
            <pc:docMk/>
            <pc:sldMk cId="3173535816" sldId="478"/>
            <ac:spMk id="15" creationId="{9CAD6C87-A534-260A-F123-457A2C30084A}"/>
          </ac:spMkLst>
        </pc:spChg>
        <pc:spChg chg="mod">
          <ac:chgData name="Luis Felipe Giraldo Trujillo" userId="9e5f2ca0-ce69-4b78-85ca-b1c2743d385d" providerId="ADAL" clId="{A89C9FC9-D344-49CB-B2B6-33E2115278F6}" dt="2023-11-07T03:04:30.412" v="1020" actId="20577"/>
          <ac:spMkLst>
            <pc:docMk/>
            <pc:sldMk cId="3173535816" sldId="478"/>
            <ac:spMk id="16" creationId="{E577A013-D661-B205-F9A5-B0F3DA65217D}"/>
          </ac:spMkLst>
        </pc:spChg>
        <pc:spChg chg="add mod ord">
          <ac:chgData name="Luis Felipe Giraldo Trujillo" userId="9e5f2ca0-ce69-4b78-85ca-b1c2743d385d" providerId="ADAL" clId="{A89C9FC9-D344-49CB-B2B6-33E2115278F6}" dt="2023-11-07T03:03:45.946" v="997" actId="1076"/>
          <ac:spMkLst>
            <pc:docMk/>
            <pc:sldMk cId="3173535816" sldId="478"/>
            <ac:spMk id="17" creationId="{F1B35D0E-5A07-BCC8-5B9D-CB4FE2693849}"/>
          </ac:spMkLst>
        </pc:spChg>
        <pc:spChg chg="add mod">
          <ac:chgData name="Luis Felipe Giraldo Trujillo" userId="9e5f2ca0-ce69-4b78-85ca-b1c2743d385d" providerId="ADAL" clId="{A89C9FC9-D344-49CB-B2B6-33E2115278F6}" dt="2023-11-07T03:04:14.427" v="1013" actId="1076"/>
          <ac:spMkLst>
            <pc:docMk/>
            <pc:sldMk cId="3173535816" sldId="478"/>
            <ac:spMk id="18" creationId="{76ABD087-8B29-4D7E-0405-7C7607284357}"/>
          </ac:spMkLst>
        </pc:spChg>
        <pc:spChg chg="add mod ord">
          <ac:chgData name="Luis Felipe Giraldo Trujillo" userId="9e5f2ca0-ce69-4b78-85ca-b1c2743d385d" providerId="ADAL" clId="{A89C9FC9-D344-49CB-B2B6-33E2115278F6}" dt="2023-11-07T03:05:35.610" v="1038" actId="166"/>
          <ac:spMkLst>
            <pc:docMk/>
            <pc:sldMk cId="3173535816" sldId="478"/>
            <ac:spMk id="20" creationId="{5F7E70D4-95BE-A511-0E71-AE190D5E6C95}"/>
          </ac:spMkLst>
        </pc:spChg>
        <pc:spChg chg="add mod">
          <ac:chgData name="Luis Felipe Giraldo Trujillo" userId="9e5f2ca0-ce69-4b78-85ca-b1c2743d385d" providerId="ADAL" clId="{A89C9FC9-D344-49CB-B2B6-33E2115278F6}" dt="2023-11-07T03:05:46.135" v="1049" actId="20577"/>
          <ac:spMkLst>
            <pc:docMk/>
            <pc:sldMk cId="3173535816" sldId="478"/>
            <ac:spMk id="23" creationId="{248EB775-CC49-C5BC-AAD2-2624A797BB00}"/>
          </ac:spMkLst>
        </pc:spChg>
        <pc:spChg chg="add mod">
          <ac:chgData name="Luis Felipe Giraldo Trujillo" userId="9e5f2ca0-ce69-4b78-85ca-b1c2743d385d" providerId="ADAL" clId="{A89C9FC9-D344-49CB-B2B6-33E2115278F6}" dt="2023-11-07T03:05:52.964" v="1056" actId="20577"/>
          <ac:spMkLst>
            <pc:docMk/>
            <pc:sldMk cId="3173535816" sldId="478"/>
            <ac:spMk id="24" creationId="{2BE7BCB0-AA35-1CB8-9E3C-36480B1DCE46}"/>
          </ac:spMkLst>
        </pc:spChg>
        <pc:spChg chg="add del mod">
          <ac:chgData name="Luis Felipe Giraldo Trujillo" userId="9e5f2ca0-ce69-4b78-85ca-b1c2743d385d" providerId="ADAL" clId="{A89C9FC9-D344-49CB-B2B6-33E2115278F6}" dt="2023-11-07T03:06:15.285" v="1060" actId="478"/>
          <ac:spMkLst>
            <pc:docMk/>
            <pc:sldMk cId="3173535816" sldId="478"/>
            <ac:spMk id="25" creationId="{D2E348D2-DDCA-E83C-57B9-D5A63DCC79E3}"/>
          </ac:spMkLst>
        </pc:spChg>
        <pc:spChg chg="add mod">
          <ac:chgData name="Luis Felipe Giraldo Trujillo" userId="9e5f2ca0-ce69-4b78-85ca-b1c2743d385d" providerId="ADAL" clId="{A89C9FC9-D344-49CB-B2B6-33E2115278F6}" dt="2023-11-07T03:11:26.323" v="1162" actId="207"/>
          <ac:spMkLst>
            <pc:docMk/>
            <pc:sldMk cId="3173535816" sldId="478"/>
            <ac:spMk id="30" creationId="{6AD5EFD5-E4C4-1040-03AE-1FE0C78DF20B}"/>
          </ac:spMkLst>
        </pc:spChg>
        <pc:picChg chg="add mod">
          <ac:chgData name="Luis Felipe Giraldo Trujillo" userId="9e5f2ca0-ce69-4b78-85ca-b1c2743d385d" providerId="ADAL" clId="{A89C9FC9-D344-49CB-B2B6-33E2115278F6}" dt="2023-11-07T03:03:40.337" v="994" actId="1076"/>
          <ac:picMkLst>
            <pc:docMk/>
            <pc:sldMk cId="3173535816" sldId="478"/>
            <ac:picMk id="3" creationId="{32183E48-D6A2-BC2F-9F0A-38FE7EE5AAC1}"/>
          </ac:picMkLst>
        </pc:picChg>
        <pc:picChg chg="add mod">
          <ac:chgData name="Luis Felipe Giraldo Trujillo" userId="9e5f2ca0-ce69-4b78-85ca-b1c2743d385d" providerId="ADAL" clId="{A89C9FC9-D344-49CB-B2B6-33E2115278F6}" dt="2023-11-07T03:03:38.842" v="993" actId="1076"/>
          <ac:picMkLst>
            <pc:docMk/>
            <pc:sldMk cId="3173535816" sldId="478"/>
            <ac:picMk id="5" creationId="{AAD28EB3-0F2A-116F-B518-D5763CA2FCF6}"/>
          </ac:picMkLst>
        </pc:picChg>
        <pc:picChg chg="del">
          <ac:chgData name="Luis Felipe Giraldo Trujillo" userId="9e5f2ca0-ce69-4b78-85ca-b1c2743d385d" providerId="ADAL" clId="{A89C9FC9-D344-49CB-B2B6-33E2115278F6}" dt="2023-11-07T03:03:03.628" v="979" actId="478"/>
          <ac:picMkLst>
            <pc:docMk/>
            <pc:sldMk cId="3173535816" sldId="478"/>
            <ac:picMk id="9" creationId="{E6F0FBD4-AFE7-99DA-C69E-DC43E34911C9}"/>
          </ac:picMkLst>
        </pc:picChg>
        <pc:picChg chg="add mod">
          <ac:chgData name="Luis Felipe Giraldo Trujillo" userId="9e5f2ca0-ce69-4b78-85ca-b1c2743d385d" providerId="ADAL" clId="{A89C9FC9-D344-49CB-B2B6-33E2115278F6}" dt="2023-11-07T03:05:12.241" v="1030" actId="1076"/>
          <ac:picMkLst>
            <pc:docMk/>
            <pc:sldMk cId="3173535816" sldId="478"/>
            <ac:picMk id="21" creationId="{D6E38618-7FB2-69B8-AEF3-5F146A23DB1A}"/>
          </ac:picMkLst>
        </pc:picChg>
        <pc:picChg chg="add mod">
          <ac:chgData name="Luis Felipe Giraldo Trujillo" userId="9e5f2ca0-ce69-4b78-85ca-b1c2743d385d" providerId="ADAL" clId="{A89C9FC9-D344-49CB-B2B6-33E2115278F6}" dt="2023-11-07T03:05:33.065" v="1037" actId="1076"/>
          <ac:picMkLst>
            <pc:docMk/>
            <pc:sldMk cId="3173535816" sldId="478"/>
            <ac:picMk id="22" creationId="{C08821C9-118C-F681-7113-9E3A07586671}"/>
          </ac:picMkLst>
        </pc:picChg>
        <pc:cxnChg chg="add del mod">
          <ac:chgData name="Luis Felipe Giraldo Trujillo" userId="9e5f2ca0-ce69-4b78-85ca-b1c2743d385d" providerId="ADAL" clId="{A89C9FC9-D344-49CB-B2B6-33E2115278F6}" dt="2023-11-07T03:03:53.362" v="1004" actId="478"/>
          <ac:cxnSpMkLst>
            <pc:docMk/>
            <pc:sldMk cId="3173535816" sldId="478"/>
            <ac:cxnSpMk id="2" creationId="{56E938BB-CE6B-0F96-4844-98A955CA4652}"/>
          </ac:cxnSpMkLst>
        </pc:cxnChg>
        <pc:cxnChg chg="add mod">
          <ac:chgData name="Luis Felipe Giraldo Trujillo" userId="9e5f2ca0-ce69-4b78-85ca-b1c2743d385d" providerId="ADAL" clId="{A89C9FC9-D344-49CB-B2B6-33E2115278F6}" dt="2023-11-07T03:11:23.083" v="1161" actId="692"/>
          <ac:cxnSpMkLst>
            <pc:docMk/>
            <pc:sldMk cId="3173535816" sldId="478"/>
            <ac:cxnSpMk id="27" creationId="{2B9CD9E4-A4A7-5F7C-C03A-365996D1AB16}"/>
          </ac:cxnSpMkLst>
        </pc:cxnChg>
      </pc:sldChg>
      <pc:sldChg chg="delSp modSp add mod">
        <pc:chgData name="Luis Felipe Giraldo Trujillo" userId="9e5f2ca0-ce69-4b78-85ca-b1c2743d385d" providerId="ADAL" clId="{A89C9FC9-D344-49CB-B2B6-33E2115278F6}" dt="2023-11-07T03:13:29.410" v="1280" actId="1076"/>
        <pc:sldMkLst>
          <pc:docMk/>
          <pc:sldMk cId="2954684717" sldId="479"/>
        </pc:sldMkLst>
        <pc:spChg chg="mod">
          <ac:chgData name="Luis Felipe Giraldo Trujillo" userId="9e5f2ca0-ce69-4b78-85ca-b1c2743d385d" providerId="ADAL" clId="{A89C9FC9-D344-49CB-B2B6-33E2115278F6}" dt="2023-11-07T03:12:16.490" v="1165" actId="20577"/>
          <ac:spMkLst>
            <pc:docMk/>
            <pc:sldMk cId="2954684717" sldId="479"/>
            <ac:spMk id="6" creationId="{D93B4DD5-DD54-F125-7425-E1CB35D042A8}"/>
          </ac:spMkLst>
        </pc:spChg>
        <pc:spChg chg="mod">
          <ac:chgData name="Luis Felipe Giraldo Trujillo" userId="9e5f2ca0-ce69-4b78-85ca-b1c2743d385d" providerId="ADAL" clId="{A89C9FC9-D344-49CB-B2B6-33E2115278F6}" dt="2023-11-07T03:13:18.279" v="1277" actId="14100"/>
          <ac:spMkLst>
            <pc:docMk/>
            <pc:sldMk cId="2954684717" sldId="479"/>
            <ac:spMk id="8" creationId="{0B2F0900-CA8E-137F-6099-DB80D6751BA3}"/>
          </ac:spMkLst>
        </pc:spChg>
        <pc:spChg chg="mod">
          <ac:chgData name="Luis Felipe Giraldo Trujillo" userId="9e5f2ca0-ce69-4b78-85ca-b1c2743d385d" providerId="ADAL" clId="{A89C9FC9-D344-49CB-B2B6-33E2115278F6}" dt="2023-11-07T03:13:22.778" v="1278" actId="1076"/>
          <ac:spMkLst>
            <pc:docMk/>
            <pc:sldMk cId="2954684717" sldId="479"/>
            <ac:spMk id="10" creationId="{61CEF2C8-4ED2-5E61-5B88-55B6DF441227}"/>
          </ac:spMkLst>
        </pc:spChg>
        <pc:spChg chg="mod">
          <ac:chgData name="Luis Felipe Giraldo Trujillo" userId="9e5f2ca0-ce69-4b78-85ca-b1c2743d385d" providerId="ADAL" clId="{A89C9FC9-D344-49CB-B2B6-33E2115278F6}" dt="2023-11-07T03:13:26.634" v="1279" actId="1076"/>
          <ac:spMkLst>
            <pc:docMk/>
            <pc:sldMk cId="2954684717" sldId="479"/>
            <ac:spMk id="14" creationId="{54B23982-1FD0-66A6-697F-C9EDAC3388BC}"/>
          </ac:spMkLst>
        </pc:spChg>
        <pc:spChg chg="mod">
          <ac:chgData name="Luis Felipe Giraldo Trujillo" userId="9e5f2ca0-ce69-4b78-85ca-b1c2743d385d" providerId="ADAL" clId="{A89C9FC9-D344-49CB-B2B6-33E2115278F6}" dt="2023-11-07T03:13:22.778" v="1278" actId="1076"/>
          <ac:spMkLst>
            <pc:docMk/>
            <pc:sldMk cId="2954684717" sldId="479"/>
            <ac:spMk id="16" creationId="{E577A013-D661-B205-F9A5-B0F3DA65217D}"/>
          </ac:spMkLst>
        </pc:spChg>
        <pc:spChg chg="del">
          <ac:chgData name="Luis Felipe Giraldo Trujillo" userId="9e5f2ca0-ce69-4b78-85ca-b1c2743d385d" providerId="ADAL" clId="{A89C9FC9-D344-49CB-B2B6-33E2115278F6}" dt="2023-11-07T03:12:44.197" v="1204" actId="478"/>
          <ac:spMkLst>
            <pc:docMk/>
            <pc:sldMk cId="2954684717" sldId="479"/>
            <ac:spMk id="17" creationId="{F1B35D0E-5A07-BCC8-5B9D-CB4FE2693849}"/>
          </ac:spMkLst>
        </pc:spChg>
        <pc:spChg chg="mod">
          <ac:chgData name="Luis Felipe Giraldo Trujillo" userId="9e5f2ca0-ce69-4b78-85ca-b1c2743d385d" providerId="ADAL" clId="{A89C9FC9-D344-49CB-B2B6-33E2115278F6}" dt="2023-11-07T03:13:22.778" v="1278" actId="1076"/>
          <ac:spMkLst>
            <pc:docMk/>
            <pc:sldMk cId="2954684717" sldId="479"/>
            <ac:spMk id="18" creationId="{76ABD087-8B29-4D7E-0405-7C7607284357}"/>
          </ac:spMkLst>
        </pc:spChg>
        <pc:spChg chg="del">
          <ac:chgData name="Luis Felipe Giraldo Trujillo" userId="9e5f2ca0-ce69-4b78-85ca-b1c2743d385d" providerId="ADAL" clId="{A89C9FC9-D344-49CB-B2B6-33E2115278F6}" dt="2023-11-07T03:12:44.197" v="1204" actId="478"/>
          <ac:spMkLst>
            <pc:docMk/>
            <pc:sldMk cId="2954684717" sldId="479"/>
            <ac:spMk id="20" creationId="{5F7E70D4-95BE-A511-0E71-AE190D5E6C95}"/>
          </ac:spMkLst>
        </pc:spChg>
        <pc:spChg chg="mod">
          <ac:chgData name="Luis Felipe Giraldo Trujillo" userId="9e5f2ca0-ce69-4b78-85ca-b1c2743d385d" providerId="ADAL" clId="{A89C9FC9-D344-49CB-B2B6-33E2115278F6}" dt="2023-11-07T03:13:29.410" v="1280" actId="1076"/>
          <ac:spMkLst>
            <pc:docMk/>
            <pc:sldMk cId="2954684717" sldId="479"/>
            <ac:spMk id="23" creationId="{248EB775-CC49-C5BC-AAD2-2624A797BB00}"/>
          </ac:spMkLst>
        </pc:spChg>
        <pc:spChg chg="mod">
          <ac:chgData name="Luis Felipe Giraldo Trujillo" userId="9e5f2ca0-ce69-4b78-85ca-b1c2743d385d" providerId="ADAL" clId="{A89C9FC9-D344-49CB-B2B6-33E2115278F6}" dt="2023-11-07T03:13:26.634" v="1279" actId="1076"/>
          <ac:spMkLst>
            <pc:docMk/>
            <pc:sldMk cId="2954684717" sldId="479"/>
            <ac:spMk id="24" creationId="{2BE7BCB0-AA35-1CB8-9E3C-36480B1DCE46}"/>
          </ac:spMkLst>
        </pc:spChg>
        <pc:spChg chg="del">
          <ac:chgData name="Luis Felipe Giraldo Trujillo" userId="9e5f2ca0-ce69-4b78-85ca-b1c2743d385d" providerId="ADAL" clId="{A89C9FC9-D344-49CB-B2B6-33E2115278F6}" dt="2023-11-07T03:12:40.637" v="1203" actId="478"/>
          <ac:spMkLst>
            <pc:docMk/>
            <pc:sldMk cId="2954684717" sldId="479"/>
            <ac:spMk id="30" creationId="{6AD5EFD5-E4C4-1040-03AE-1FE0C78DF20B}"/>
          </ac:spMkLst>
        </pc:spChg>
        <pc:picChg chg="del">
          <ac:chgData name="Luis Felipe Giraldo Trujillo" userId="9e5f2ca0-ce69-4b78-85ca-b1c2743d385d" providerId="ADAL" clId="{A89C9FC9-D344-49CB-B2B6-33E2115278F6}" dt="2023-11-07T03:12:44.197" v="1204" actId="478"/>
          <ac:picMkLst>
            <pc:docMk/>
            <pc:sldMk cId="2954684717" sldId="479"/>
            <ac:picMk id="3" creationId="{32183E48-D6A2-BC2F-9F0A-38FE7EE5AAC1}"/>
          </ac:picMkLst>
        </pc:picChg>
        <pc:picChg chg="del">
          <ac:chgData name="Luis Felipe Giraldo Trujillo" userId="9e5f2ca0-ce69-4b78-85ca-b1c2743d385d" providerId="ADAL" clId="{A89C9FC9-D344-49CB-B2B6-33E2115278F6}" dt="2023-11-07T03:12:44.197" v="1204" actId="478"/>
          <ac:picMkLst>
            <pc:docMk/>
            <pc:sldMk cId="2954684717" sldId="479"/>
            <ac:picMk id="5" creationId="{AAD28EB3-0F2A-116F-B518-D5763CA2FCF6}"/>
          </ac:picMkLst>
        </pc:picChg>
        <pc:picChg chg="del">
          <ac:chgData name="Luis Felipe Giraldo Trujillo" userId="9e5f2ca0-ce69-4b78-85ca-b1c2743d385d" providerId="ADAL" clId="{A89C9FC9-D344-49CB-B2B6-33E2115278F6}" dt="2023-11-07T03:12:44.197" v="1204" actId="478"/>
          <ac:picMkLst>
            <pc:docMk/>
            <pc:sldMk cId="2954684717" sldId="479"/>
            <ac:picMk id="21" creationId="{D6E38618-7FB2-69B8-AEF3-5F146A23DB1A}"/>
          </ac:picMkLst>
        </pc:picChg>
        <pc:picChg chg="del">
          <ac:chgData name="Luis Felipe Giraldo Trujillo" userId="9e5f2ca0-ce69-4b78-85ca-b1c2743d385d" providerId="ADAL" clId="{A89C9FC9-D344-49CB-B2B6-33E2115278F6}" dt="2023-11-07T03:12:44.197" v="1204" actId="478"/>
          <ac:picMkLst>
            <pc:docMk/>
            <pc:sldMk cId="2954684717" sldId="479"/>
            <ac:picMk id="22" creationId="{C08821C9-118C-F681-7113-9E3A07586671}"/>
          </ac:picMkLst>
        </pc:picChg>
        <pc:cxnChg chg="del">
          <ac:chgData name="Luis Felipe Giraldo Trujillo" userId="9e5f2ca0-ce69-4b78-85ca-b1c2743d385d" providerId="ADAL" clId="{A89C9FC9-D344-49CB-B2B6-33E2115278F6}" dt="2023-11-07T03:12:40.637" v="1203" actId="478"/>
          <ac:cxnSpMkLst>
            <pc:docMk/>
            <pc:sldMk cId="2954684717" sldId="479"/>
            <ac:cxnSpMk id="27" creationId="{2B9CD9E4-A4A7-5F7C-C03A-365996D1AB16}"/>
          </ac:cxnSpMkLst>
        </pc:cxnChg>
      </pc:sldChg>
      <pc:sldChg chg="addSp delSp modSp add mod addAnim delAnim modAnim">
        <pc:chgData name="Luis Felipe Giraldo Trujillo" userId="9e5f2ca0-ce69-4b78-85ca-b1c2743d385d" providerId="ADAL" clId="{A89C9FC9-D344-49CB-B2B6-33E2115278F6}" dt="2023-11-07T23:37:03.741" v="4572"/>
        <pc:sldMkLst>
          <pc:docMk/>
          <pc:sldMk cId="682299678" sldId="480"/>
        </pc:sldMkLst>
        <pc:spChg chg="add del mod">
          <ac:chgData name="Luis Felipe Giraldo Trujillo" userId="9e5f2ca0-ce69-4b78-85ca-b1c2743d385d" providerId="ADAL" clId="{A89C9FC9-D344-49CB-B2B6-33E2115278F6}" dt="2023-11-07T03:16:03.223" v="1420" actId="478"/>
          <ac:spMkLst>
            <pc:docMk/>
            <pc:sldMk cId="682299678" sldId="480"/>
            <ac:spMk id="5" creationId="{EB18DA07-5E51-943B-7556-6C3814989ECC}"/>
          </ac:spMkLst>
        </pc:spChg>
        <pc:spChg chg="mod">
          <ac:chgData name="Luis Felipe Giraldo Trujillo" userId="9e5f2ca0-ce69-4b78-85ca-b1c2743d385d" providerId="ADAL" clId="{A89C9FC9-D344-49CB-B2B6-33E2115278F6}" dt="2023-11-07T03:13:38.413" v="1283" actId="20577"/>
          <ac:spMkLst>
            <pc:docMk/>
            <pc:sldMk cId="682299678" sldId="480"/>
            <ac:spMk id="6" creationId="{D93B4DD5-DD54-F125-7425-E1CB35D042A8}"/>
          </ac:spMkLst>
        </pc:spChg>
        <pc:spChg chg="mod">
          <ac:chgData name="Luis Felipe Giraldo Trujillo" userId="9e5f2ca0-ce69-4b78-85ca-b1c2743d385d" providerId="ADAL" clId="{A89C9FC9-D344-49CB-B2B6-33E2115278F6}" dt="2023-11-07T03:23:28.628" v="1752" actId="20577"/>
          <ac:spMkLst>
            <pc:docMk/>
            <pc:sldMk cId="682299678" sldId="480"/>
            <ac:spMk id="8" creationId="{0B2F0900-CA8E-137F-6099-DB80D6751BA3}"/>
          </ac:spMkLst>
        </pc:spChg>
        <pc:spChg chg="add del mod">
          <ac:chgData name="Luis Felipe Giraldo Trujillo" userId="9e5f2ca0-ce69-4b78-85ca-b1c2743d385d" providerId="ADAL" clId="{A89C9FC9-D344-49CB-B2B6-33E2115278F6}" dt="2023-11-07T03:16:14.703" v="1426" actId="478"/>
          <ac:spMkLst>
            <pc:docMk/>
            <pc:sldMk cId="682299678" sldId="480"/>
            <ac:spMk id="9" creationId="{C58913E8-FE86-9A15-B5E2-6710FF52C032}"/>
          </ac:spMkLst>
        </pc:spChg>
        <pc:spChg chg="del">
          <ac:chgData name="Luis Felipe Giraldo Trujillo" userId="9e5f2ca0-ce69-4b78-85ca-b1c2743d385d" providerId="ADAL" clId="{A89C9FC9-D344-49CB-B2B6-33E2115278F6}" dt="2023-11-07T03:15:48.334" v="1415" actId="478"/>
          <ac:spMkLst>
            <pc:docMk/>
            <pc:sldMk cId="682299678" sldId="480"/>
            <ac:spMk id="10" creationId="{61CEF2C8-4ED2-5E61-5B88-55B6DF441227}"/>
          </ac:spMkLst>
        </pc:spChg>
        <pc:spChg chg="add del mod">
          <ac:chgData name="Luis Felipe Giraldo Trujillo" userId="9e5f2ca0-ce69-4b78-85ca-b1c2743d385d" providerId="ADAL" clId="{A89C9FC9-D344-49CB-B2B6-33E2115278F6}" dt="2023-11-07T03:16:15.614" v="1427" actId="478"/>
          <ac:spMkLst>
            <pc:docMk/>
            <pc:sldMk cId="682299678" sldId="480"/>
            <ac:spMk id="11" creationId="{79581FED-4AC8-2B30-4ACF-A86287B3B400}"/>
          </ac:spMkLst>
        </pc:spChg>
        <pc:spChg chg="add del mod">
          <ac:chgData name="Luis Felipe Giraldo Trujillo" userId="9e5f2ca0-ce69-4b78-85ca-b1c2743d385d" providerId="ADAL" clId="{A89C9FC9-D344-49CB-B2B6-33E2115278F6}" dt="2023-11-07T03:16:00.652" v="1419" actId="478"/>
          <ac:spMkLst>
            <pc:docMk/>
            <pc:sldMk cId="682299678" sldId="480"/>
            <ac:spMk id="13" creationId="{85BEBD2D-A59F-3B1A-1673-569A629992C0}"/>
          </ac:spMkLst>
        </pc:spChg>
        <pc:spChg chg="del">
          <ac:chgData name="Luis Felipe Giraldo Trujillo" userId="9e5f2ca0-ce69-4b78-85ca-b1c2743d385d" providerId="ADAL" clId="{A89C9FC9-D344-49CB-B2B6-33E2115278F6}" dt="2023-11-07T03:15:48.334" v="1415" actId="478"/>
          <ac:spMkLst>
            <pc:docMk/>
            <pc:sldMk cId="682299678" sldId="480"/>
            <ac:spMk id="14" creationId="{54B23982-1FD0-66A6-697F-C9EDAC3388BC}"/>
          </ac:spMkLst>
        </pc:spChg>
        <pc:spChg chg="del">
          <ac:chgData name="Luis Felipe Giraldo Trujillo" userId="9e5f2ca0-ce69-4b78-85ca-b1c2743d385d" providerId="ADAL" clId="{A89C9FC9-D344-49CB-B2B6-33E2115278F6}" dt="2023-11-07T03:15:48.334" v="1415" actId="478"/>
          <ac:spMkLst>
            <pc:docMk/>
            <pc:sldMk cId="682299678" sldId="480"/>
            <ac:spMk id="16" creationId="{E577A013-D661-B205-F9A5-B0F3DA65217D}"/>
          </ac:spMkLst>
        </pc:spChg>
        <pc:spChg chg="del">
          <ac:chgData name="Luis Felipe Giraldo Trujillo" userId="9e5f2ca0-ce69-4b78-85ca-b1c2743d385d" providerId="ADAL" clId="{A89C9FC9-D344-49CB-B2B6-33E2115278F6}" dt="2023-11-07T03:15:48.334" v="1415" actId="478"/>
          <ac:spMkLst>
            <pc:docMk/>
            <pc:sldMk cId="682299678" sldId="480"/>
            <ac:spMk id="18" creationId="{76ABD087-8B29-4D7E-0405-7C7607284357}"/>
          </ac:spMkLst>
        </pc:spChg>
        <pc:spChg chg="add del mod">
          <ac:chgData name="Luis Felipe Giraldo Trujillo" userId="9e5f2ca0-ce69-4b78-85ca-b1c2743d385d" providerId="ADAL" clId="{A89C9FC9-D344-49CB-B2B6-33E2115278F6}" dt="2023-11-07T03:16:17.770" v="1430" actId="478"/>
          <ac:spMkLst>
            <pc:docMk/>
            <pc:sldMk cId="682299678" sldId="480"/>
            <ac:spMk id="20" creationId="{56C9874C-7FFC-E558-6E3C-8989391C6DC4}"/>
          </ac:spMkLst>
        </pc:spChg>
        <pc:spChg chg="add del mod">
          <ac:chgData name="Luis Felipe Giraldo Trujillo" userId="9e5f2ca0-ce69-4b78-85ca-b1c2743d385d" providerId="ADAL" clId="{A89C9FC9-D344-49CB-B2B6-33E2115278F6}" dt="2023-11-07T03:16:18.723" v="1431" actId="478"/>
          <ac:spMkLst>
            <pc:docMk/>
            <pc:sldMk cId="682299678" sldId="480"/>
            <ac:spMk id="21" creationId="{34C67D84-4700-9E05-15B3-6C66EC2A72C8}"/>
          </ac:spMkLst>
        </pc:spChg>
        <pc:spChg chg="add del mod">
          <ac:chgData name="Luis Felipe Giraldo Trujillo" userId="9e5f2ca0-ce69-4b78-85ca-b1c2743d385d" providerId="ADAL" clId="{A89C9FC9-D344-49CB-B2B6-33E2115278F6}" dt="2023-11-07T03:16:00.652" v="1419" actId="478"/>
          <ac:spMkLst>
            <pc:docMk/>
            <pc:sldMk cId="682299678" sldId="480"/>
            <ac:spMk id="22" creationId="{966FC17F-9AF6-CB9B-06ED-6460D8A2793B}"/>
          </ac:spMkLst>
        </pc:spChg>
        <pc:spChg chg="del">
          <ac:chgData name="Luis Felipe Giraldo Trujillo" userId="9e5f2ca0-ce69-4b78-85ca-b1c2743d385d" providerId="ADAL" clId="{A89C9FC9-D344-49CB-B2B6-33E2115278F6}" dt="2023-11-07T03:15:48.334" v="1415" actId="478"/>
          <ac:spMkLst>
            <pc:docMk/>
            <pc:sldMk cId="682299678" sldId="480"/>
            <ac:spMk id="23" creationId="{248EB775-CC49-C5BC-AAD2-2624A797BB00}"/>
          </ac:spMkLst>
        </pc:spChg>
        <pc:spChg chg="del">
          <ac:chgData name="Luis Felipe Giraldo Trujillo" userId="9e5f2ca0-ce69-4b78-85ca-b1c2743d385d" providerId="ADAL" clId="{A89C9FC9-D344-49CB-B2B6-33E2115278F6}" dt="2023-11-07T03:15:48.334" v="1415" actId="478"/>
          <ac:spMkLst>
            <pc:docMk/>
            <pc:sldMk cId="682299678" sldId="480"/>
            <ac:spMk id="24" creationId="{2BE7BCB0-AA35-1CB8-9E3C-36480B1DCE46}"/>
          </ac:spMkLst>
        </pc:spChg>
        <pc:spChg chg="add mod">
          <ac:chgData name="Luis Felipe Giraldo Trujillo" userId="9e5f2ca0-ce69-4b78-85ca-b1c2743d385d" providerId="ADAL" clId="{A89C9FC9-D344-49CB-B2B6-33E2115278F6}" dt="2023-11-07T03:17:55.033" v="1476" actId="1076"/>
          <ac:spMkLst>
            <pc:docMk/>
            <pc:sldMk cId="682299678" sldId="480"/>
            <ac:spMk id="27" creationId="{49A976FD-BAF3-EAD2-2526-3EC415424D56}"/>
          </ac:spMkLst>
        </pc:spChg>
        <pc:spChg chg="add mod">
          <ac:chgData name="Luis Felipe Giraldo Trujillo" userId="9e5f2ca0-ce69-4b78-85ca-b1c2743d385d" providerId="ADAL" clId="{A89C9FC9-D344-49CB-B2B6-33E2115278F6}" dt="2023-11-07T23:36:59.842" v="4568"/>
          <ac:spMkLst>
            <pc:docMk/>
            <pc:sldMk cId="682299678" sldId="480"/>
            <ac:spMk id="30" creationId="{572865B6-F87E-9D25-9B39-E3208C0AC2A2}"/>
          </ac:spMkLst>
        </pc:spChg>
        <pc:spChg chg="add mod">
          <ac:chgData name="Luis Felipe Giraldo Trujillo" userId="9e5f2ca0-ce69-4b78-85ca-b1c2743d385d" providerId="ADAL" clId="{A89C9FC9-D344-49CB-B2B6-33E2115278F6}" dt="2023-11-07T23:37:03.741" v="4572"/>
          <ac:spMkLst>
            <pc:docMk/>
            <pc:sldMk cId="682299678" sldId="480"/>
            <ac:spMk id="31" creationId="{ACC0A388-7F86-83D2-5B0E-721D19C0514F}"/>
          </ac:spMkLst>
        </pc:spChg>
        <pc:spChg chg="add mod">
          <ac:chgData name="Luis Felipe Giraldo Trujillo" userId="9e5f2ca0-ce69-4b78-85ca-b1c2743d385d" providerId="ADAL" clId="{A89C9FC9-D344-49CB-B2B6-33E2115278F6}" dt="2023-11-07T03:18:06.579" v="1478" actId="1076"/>
          <ac:spMkLst>
            <pc:docMk/>
            <pc:sldMk cId="682299678" sldId="480"/>
            <ac:spMk id="34" creationId="{975D3732-2043-D812-B17E-C5ABED9D5336}"/>
          </ac:spMkLst>
        </pc:spChg>
        <pc:spChg chg="add mod">
          <ac:chgData name="Luis Felipe Giraldo Trujillo" userId="9e5f2ca0-ce69-4b78-85ca-b1c2743d385d" providerId="ADAL" clId="{A89C9FC9-D344-49CB-B2B6-33E2115278F6}" dt="2023-11-07T03:19:05.593" v="1500" actId="1076"/>
          <ac:spMkLst>
            <pc:docMk/>
            <pc:sldMk cId="682299678" sldId="480"/>
            <ac:spMk id="35" creationId="{272B3031-C245-69B3-71BE-60072FB2D18C}"/>
          </ac:spMkLst>
        </pc:spChg>
        <pc:picChg chg="add mod">
          <ac:chgData name="Luis Felipe Giraldo Trujillo" userId="9e5f2ca0-ce69-4b78-85ca-b1c2743d385d" providerId="ADAL" clId="{A89C9FC9-D344-49CB-B2B6-33E2115278F6}" dt="2023-11-07T03:18:24.481" v="1483" actId="14100"/>
          <ac:picMkLst>
            <pc:docMk/>
            <pc:sldMk cId="682299678" sldId="480"/>
            <ac:picMk id="36" creationId="{58EE4814-13D2-CBD3-6438-D706791CDF47}"/>
          </ac:picMkLst>
        </pc:picChg>
        <pc:picChg chg="add mod">
          <ac:chgData name="Luis Felipe Giraldo Trujillo" userId="9e5f2ca0-ce69-4b78-85ca-b1c2743d385d" providerId="ADAL" clId="{A89C9FC9-D344-49CB-B2B6-33E2115278F6}" dt="2023-11-07T03:18:51.153" v="1493" actId="1076"/>
          <ac:picMkLst>
            <pc:docMk/>
            <pc:sldMk cId="682299678" sldId="480"/>
            <ac:picMk id="37" creationId="{AE55FF36-9CAA-C0E2-23DE-3385CDC5D126}"/>
          </ac:picMkLst>
        </pc:picChg>
        <pc:picChg chg="add mod">
          <ac:chgData name="Luis Felipe Giraldo Trujillo" userId="9e5f2ca0-ce69-4b78-85ca-b1c2743d385d" providerId="ADAL" clId="{A89C9FC9-D344-49CB-B2B6-33E2115278F6}" dt="2023-11-07T03:19:08.623" v="1501" actId="1076"/>
          <ac:picMkLst>
            <pc:docMk/>
            <pc:sldMk cId="682299678" sldId="480"/>
            <ac:picMk id="38" creationId="{651C2EEE-D004-38DF-F161-DC081BFAFECD}"/>
          </ac:picMkLst>
        </pc:picChg>
        <pc:cxnChg chg="add mod">
          <ac:chgData name="Luis Felipe Giraldo Trujillo" userId="9e5f2ca0-ce69-4b78-85ca-b1c2743d385d" providerId="ADAL" clId="{A89C9FC9-D344-49CB-B2B6-33E2115278F6}" dt="2023-11-07T03:16:10.236" v="1424" actId="1076"/>
          <ac:cxnSpMkLst>
            <pc:docMk/>
            <pc:sldMk cId="682299678" sldId="480"/>
            <ac:cxnSpMk id="2" creationId="{DD99F1BA-3FB1-F303-A190-EA69953E1126}"/>
          </ac:cxnSpMkLst>
        </pc:cxnChg>
        <pc:cxnChg chg="add mod">
          <ac:chgData name="Luis Felipe Giraldo Trujillo" userId="9e5f2ca0-ce69-4b78-85ca-b1c2743d385d" providerId="ADAL" clId="{A89C9FC9-D344-49CB-B2B6-33E2115278F6}" dt="2023-11-07T03:15:48.808" v="1416"/>
          <ac:cxnSpMkLst>
            <pc:docMk/>
            <pc:sldMk cId="682299678" sldId="480"/>
            <ac:cxnSpMk id="3" creationId="{9509F441-25BF-69C9-3852-2CD2B5138658}"/>
          </ac:cxnSpMkLst>
        </pc:cxnChg>
        <pc:cxnChg chg="add del mod">
          <ac:chgData name="Luis Felipe Giraldo Trujillo" userId="9e5f2ca0-ce69-4b78-85ca-b1c2743d385d" providerId="ADAL" clId="{A89C9FC9-D344-49CB-B2B6-33E2115278F6}" dt="2023-11-07T03:17:12.938" v="1451" actId="14100"/>
          <ac:cxnSpMkLst>
            <pc:docMk/>
            <pc:sldMk cId="682299678" sldId="480"/>
            <ac:cxnSpMk id="7" creationId="{2D382788-8E9F-8646-BCDC-E685C6A2C482}"/>
          </ac:cxnSpMkLst>
        </pc:cxnChg>
        <pc:cxnChg chg="add del mod">
          <ac:chgData name="Luis Felipe Giraldo Trujillo" userId="9e5f2ca0-ce69-4b78-85ca-b1c2743d385d" providerId="ADAL" clId="{A89C9FC9-D344-49CB-B2B6-33E2115278F6}" dt="2023-11-07T03:16:16.300" v="1428" actId="478"/>
          <ac:cxnSpMkLst>
            <pc:docMk/>
            <pc:sldMk cId="682299678" sldId="480"/>
            <ac:cxnSpMk id="15" creationId="{B49EC18A-328A-9F2F-D06F-003A9C7184A0}"/>
          </ac:cxnSpMkLst>
        </pc:cxnChg>
        <pc:cxnChg chg="add del mod">
          <ac:chgData name="Luis Felipe Giraldo Trujillo" userId="9e5f2ca0-ce69-4b78-85ca-b1c2743d385d" providerId="ADAL" clId="{A89C9FC9-D344-49CB-B2B6-33E2115278F6}" dt="2023-11-07T03:16:16.827" v="1429" actId="478"/>
          <ac:cxnSpMkLst>
            <pc:docMk/>
            <pc:sldMk cId="682299678" sldId="480"/>
            <ac:cxnSpMk id="17" creationId="{0AD2C46F-95AE-401C-8F26-FFF90530BADD}"/>
          </ac:cxnSpMkLst>
        </pc:cxnChg>
        <pc:cxnChg chg="add del mod">
          <ac:chgData name="Luis Felipe Giraldo Trujillo" userId="9e5f2ca0-ce69-4b78-85ca-b1c2743d385d" providerId="ADAL" clId="{A89C9FC9-D344-49CB-B2B6-33E2115278F6}" dt="2023-11-07T03:16:00.652" v="1419" actId="478"/>
          <ac:cxnSpMkLst>
            <pc:docMk/>
            <pc:sldMk cId="682299678" sldId="480"/>
            <ac:cxnSpMk id="19" creationId="{746AA795-B84E-780B-B52F-99CD8D5EE344}"/>
          </ac:cxnSpMkLst>
        </pc:cxnChg>
        <pc:cxnChg chg="add mod">
          <ac:chgData name="Luis Felipe Giraldo Trujillo" userId="9e5f2ca0-ce69-4b78-85ca-b1c2743d385d" providerId="ADAL" clId="{A89C9FC9-D344-49CB-B2B6-33E2115278F6}" dt="2023-11-07T03:17:04.105" v="1449" actId="1076"/>
          <ac:cxnSpMkLst>
            <pc:docMk/>
            <pc:sldMk cId="682299678" sldId="480"/>
            <ac:cxnSpMk id="25" creationId="{B39D59D5-C3C9-A7FD-C71B-71CFD47E8BB4}"/>
          </ac:cxnSpMkLst>
        </pc:cxnChg>
        <pc:cxnChg chg="add del mod">
          <ac:chgData name="Luis Felipe Giraldo Trujillo" userId="9e5f2ca0-ce69-4b78-85ca-b1c2743d385d" providerId="ADAL" clId="{A89C9FC9-D344-49CB-B2B6-33E2115278F6}" dt="2023-11-07T03:16:00.652" v="1419" actId="478"/>
          <ac:cxnSpMkLst>
            <pc:docMk/>
            <pc:sldMk cId="682299678" sldId="480"/>
            <ac:cxnSpMk id="26" creationId="{2258E3B6-55D4-BE4E-EBD8-C31C607ABB9D}"/>
          </ac:cxnSpMkLst>
        </pc:cxnChg>
        <pc:cxnChg chg="add mod">
          <ac:chgData name="Luis Felipe Giraldo Trujillo" userId="9e5f2ca0-ce69-4b78-85ca-b1c2743d385d" providerId="ADAL" clId="{A89C9FC9-D344-49CB-B2B6-33E2115278F6}" dt="2023-11-07T03:19:46.420" v="1544" actId="692"/>
          <ac:cxnSpMkLst>
            <pc:docMk/>
            <pc:sldMk cId="682299678" sldId="480"/>
            <ac:cxnSpMk id="40" creationId="{68489E55-BDDC-AF1E-CEB3-1FBA2F82D2ED}"/>
          </ac:cxnSpMkLst>
        </pc:cxnChg>
      </pc:sldChg>
      <pc:sldChg chg="addSp delSp modSp add mod">
        <pc:chgData name="Luis Felipe Giraldo Trujillo" userId="9e5f2ca0-ce69-4b78-85ca-b1c2743d385d" providerId="ADAL" clId="{A89C9FC9-D344-49CB-B2B6-33E2115278F6}" dt="2023-11-07T03:22:45.193" v="1630" actId="20577"/>
        <pc:sldMkLst>
          <pc:docMk/>
          <pc:sldMk cId="690058321" sldId="481"/>
        </pc:sldMkLst>
        <pc:spChg chg="add mod">
          <ac:chgData name="Luis Felipe Giraldo Trujillo" userId="9e5f2ca0-ce69-4b78-85ca-b1c2743d385d" providerId="ADAL" clId="{A89C9FC9-D344-49CB-B2B6-33E2115278F6}" dt="2023-11-07T03:21:39.806" v="1570"/>
          <ac:spMkLst>
            <pc:docMk/>
            <pc:sldMk cId="690058321" sldId="481"/>
            <ac:spMk id="3" creationId="{AA71A55E-BCB2-9DA5-5F50-EC133D48D7E5}"/>
          </ac:spMkLst>
        </pc:spChg>
        <pc:spChg chg="add mod">
          <ac:chgData name="Luis Felipe Giraldo Trujillo" userId="9e5f2ca0-ce69-4b78-85ca-b1c2743d385d" providerId="ADAL" clId="{A89C9FC9-D344-49CB-B2B6-33E2115278F6}" dt="2023-11-07T03:21:42.429" v="1572" actId="6549"/>
          <ac:spMkLst>
            <pc:docMk/>
            <pc:sldMk cId="690058321" sldId="481"/>
            <ac:spMk id="5" creationId="{16D6D084-5989-0F18-1D8F-ADE3D4BCD187}"/>
          </ac:spMkLst>
        </pc:spChg>
        <pc:spChg chg="add mod">
          <ac:chgData name="Luis Felipe Giraldo Trujillo" userId="9e5f2ca0-ce69-4b78-85ca-b1c2743d385d" providerId="ADAL" clId="{A89C9FC9-D344-49CB-B2B6-33E2115278F6}" dt="2023-11-07T03:21:45.329" v="1574" actId="6549"/>
          <ac:spMkLst>
            <pc:docMk/>
            <pc:sldMk cId="690058321" sldId="481"/>
            <ac:spMk id="7" creationId="{D3387621-05DA-F165-F356-DAA6850D5079}"/>
          </ac:spMkLst>
        </pc:spChg>
        <pc:spChg chg="mod">
          <ac:chgData name="Luis Felipe Giraldo Trujillo" userId="9e5f2ca0-ce69-4b78-85ca-b1c2743d385d" providerId="ADAL" clId="{A89C9FC9-D344-49CB-B2B6-33E2115278F6}" dt="2023-11-07T03:22:45.193" v="1630" actId="20577"/>
          <ac:spMkLst>
            <pc:docMk/>
            <pc:sldMk cId="690058321" sldId="481"/>
            <ac:spMk id="8" creationId="{0B2F0900-CA8E-137F-6099-DB80D6751BA3}"/>
          </ac:spMkLst>
        </pc:spChg>
        <pc:spChg chg="add mod">
          <ac:chgData name="Luis Felipe Giraldo Trujillo" userId="9e5f2ca0-ce69-4b78-85ca-b1c2743d385d" providerId="ADAL" clId="{A89C9FC9-D344-49CB-B2B6-33E2115278F6}" dt="2023-11-07T03:21:39.806" v="1570"/>
          <ac:spMkLst>
            <pc:docMk/>
            <pc:sldMk cId="690058321" sldId="481"/>
            <ac:spMk id="9" creationId="{58E39EE0-E9C4-1DC5-703A-D518C960547D}"/>
          </ac:spMkLst>
        </pc:spChg>
        <pc:spChg chg="del">
          <ac:chgData name="Luis Felipe Giraldo Trujillo" userId="9e5f2ca0-ce69-4b78-85ca-b1c2743d385d" providerId="ADAL" clId="{A89C9FC9-D344-49CB-B2B6-33E2115278F6}" dt="2023-11-07T03:21:39.582" v="1569" actId="478"/>
          <ac:spMkLst>
            <pc:docMk/>
            <pc:sldMk cId="690058321" sldId="481"/>
            <ac:spMk id="10" creationId="{61CEF2C8-4ED2-5E61-5B88-55B6DF441227}"/>
          </ac:spMkLst>
        </pc:spChg>
        <pc:spChg chg="add mod">
          <ac:chgData name="Luis Felipe Giraldo Trujillo" userId="9e5f2ca0-ce69-4b78-85ca-b1c2743d385d" providerId="ADAL" clId="{A89C9FC9-D344-49CB-B2B6-33E2115278F6}" dt="2023-11-07T03:21:39.806" v="1570"/>
          <ac:spMkLst>
            <pc:docMk/>
            <pc:sldMk cId="690058321" sldId="481"/>
            <ac:spMk id="11" creationId="{7F1DFBFC-F152-95FB-1B91-C183434C8281}"/>
          </ac:spMkLst>
        </pc:spChg>
        <pc:spChg chg="add mod">
          <ac:chgData name="Luis Felipe Giraldo Trujillo" userId="9e5f2ca0-ce69-4b78-85ca-b1c2743d385d" providerId="ADAL" clId="{A89C9FC9-D344-49CB-B2B6-33E2115278F6}" dt="2023-11-07T03:21:47.523" v="1576" actId="6549"/>
          <ac:spMkLst>
            <pc:docMk/>
            <pc:sldMk cId="690058321" sldId="481"/>
            <ac:spMk id="13" creationId="{FE56BD05-CAF4-D1EB-C4AF-E8ECA9907B71}"/>
          </ac:spMkLst>
        </pc:spChg>
        <pc:spChg chg="del">
          <ac:chgData name="Luis Felipe Giraldo Trujillo" userId="9e5f2ca0-ce69-4b78-85ca-b1c2743d385d" providerId="ADAL" clId="{A89C9FC9-D344-49CB-B2B6-33E2115278F6}" dt="2023-11-07T03:21:39.582" v="1569" actId="478"/>
          <ac:spMkLst>
            <pc:docMk/>
            <pc:sldMk cId="690058321" sldId="481"/>
            <ac:spMk id="14" creationId="{54B23982-1FD0-66A6-697F-C9EDAC3388BC}"/>
          </ac:spMkLst>
        </pc:spChg>
        <pc:spChg chg="del">
          <ac:chgData name="Luis Felipe Giraldo Trujillo" userId="9e5f2ca0-ce69-4b78-85ca-b1c2743d385d" providerId="ADAL" clId="{A89C9FC9-D344-49CB-B2B6-33E2115278F6}" dt="2023-11-07T03:21:39.582" v="1569" actId="478"/>
          <ac:spMkLst>
            <pc:docMk/>
            <pc:sldMk cId="690058321" sldId="481"/>
            <ac:spMk id="16" creationId="{E577A013-D661-B205-F9A5-B0F3DA65217D}"/>
          </ac:spMkLst>
        </pc:spChg>
        <pc:spChg chg="del">
          <ac:chgData name="Luis Felipe Giraldo Trujillo" userId="9e5f2ca0-ce69-4b78-85ca-b1c2743d385d" providerId="ADAL" clId="{A89C9FC9-D344-49CB-B2B6-33E2115278F6}" dt="2023-11-07T03:21:39.582" v="1569" actId="478"/>
          <ac:spMkLst>
            <pc:docMk/>
            <pc:sldMk cId="690058321" sldId="481"/>
            <ac:spMk id="18" creationId="{76ABD087-8B29-4D7E-0405-7C7607284357}"/>
          </ac:spMkLst>
        </pc:spChg>
        <pc:spChg chg="del">
          <ac:chgData name="Luis Felipe Giraldo Trujillo" userId="9e5f2ca0-ce69-4b78-85ca-b1c2743d385d" providerId="ADAL" clId="{A89C9FC9-D344-49CB-B2B6-33E2115278F6}" dt="2023-11-07T03:21:39.582" v="1569" actId="478"/>
          <ac:spMkLst>
            <pc:docMk/>
            <pc:sldMk cId="690058321" sldId="481"/>
            <ac:spMk id="23" creationId="{248EB775-CC49-C5BC-AAD2-2624A797BB00}"/>
          </ac:spMkLst>
        </pc:spChg>
        <pc:spChg chg="del">
          <ac:chgData name="Luis Felipe Giraldo Trujillo" userId="9e5f2ca0-ce69-4b78-85ca-b1c2743d385d" providerId="ADAL" clId="{A89C9FC9-D344-49CB-B2B6-33E2115278F6}" dt="2023-11-07T03:21:39.582" v="1569" actId="478"/>
          <ac:spMkLst>
            <pc:docMk/>
            <pc:sldMk cId="690058321" sldId="481"/>
            <ac:spMk id="24" creationId="{2BE7BCB0-AA35-1CB8-9E3C-36480B1DCE46}"/>
          </ac:spMkLst>
        </pc:spChg>
        <pc:picChg chg="add mod">
          <ac:chgData name="Luis Felipe Giraldo Trujillo" userId="9e5f2ca0-ce69-4b78-85ca-b1c2743d385d" providerId="ADAL" clId="{A89C9FC9-D344-49CB-B2B6-33E2115278F6}" dt="2023-11-07T03:21:39.806" v="1570"/>
          <ac:picMkLst>
            <pc:docMk/>
            <pc:sldMk cId="690058321" sldId="481"/>
            <ac:picMk id="2" creationId="{9E1DF1A8-593F-7918-A4BD-E532C8C24D00}"/>
          </ac:picMkLst>
        </pc:picChg>
      </pc:sldChg>
      <pc:sldChg chg="addSp delSp modSp add mod modAnim">
        <pc:chgData name="Luis Felipe Giraldo Trujillo" userId="9e5f2ca0-ce69-4b78-85ca-b1c2743d385d" providerId="ADAL" clId="{A89C9FC9-D344-49CB-B2B6-33E2115278F6}" dt="2023-11-08T03:30:44.071" v="4592" actId="1076"/>
        <pc:sldMkLst>
          <pc:docMk/>
          <pc:sldMk cId="2165646446" sldId="482"/>
        </pc:sldMkLst>
        <pc:spChg chg="mod">
          <ac:chgData name="Luis Felipe Giraldo Trujillo" userId="9e5f2ca0-ce69-4b78-85ca-b1c2743d385d" providerId="ADAL" clId="{A89C9FC9-D344-49CB-B2B6-33E2115278F6}" dt="2023-11-07T03:23:45.265" v="1815" actId="20577"/>
          <ac:spMkLst>
            <pc:docMk/>
            <pc:sldMk cId="2165646446" sldId="482"/>
            <ac:spMk id="8" creationId="{0B2F0900-CA8E-137F-6099-DB80D6751BA3}"/>
          </ac:spMkLst>
        </pc:spChg>
        <pc:spChg chg="add mod">
          <ac:chgData name="Luis Felipe Giraldo Trujillo" userId="9e5f2ca0-ce69-4b78-85ca-b1c2743d385d" providerId="ADAL" clId="{A89C9FC9-D344-49CB-B2B6-33E2115278F6}" dt="2023-11-07T23:37:13.631" v="4576"/>
          <ac:spMkLst>
            <pc:docMk/>
            <pc:sldMk cId="2165646446" sldId="482"/>
            <ac:spMk id="11" creationId="{D71227C4-7F4C-B4A7-0DD4-60AB6883FFBF}"/>
          </ac:spMkLst>
        </pc:spChg>
        <pc:spChg chg="mod">
          <ac:chgData name="Luis Felipe Giraldo Trujillo" userId="9e5f2ca0-ce69-4b78-85ca-b1c2743d385d" providerId="ADAL" clId="{A89C9FC9-D344-49CB-B2B6-33E2115278F6}" dt="2023-11-08T03:30:44.071" v="4592" actId="1076"/>
          <ac:spMkLst>
            <pc:docMk/>
            <pc:sldMk cId="2165646446" sldId="482"/>
            <ac:spMk id="30" creationId="{572865B6-F87E-9D25-9B39-E3208C0AC2A2}"/>
          </ac:spMkLst>
        </pc:spChg>
        <pc:spChg chg="mod">
          <ac:chgData name="Luis Felipe Giraldo Trujillo" userId="9e5f2ca0-ce69-4b78-85ca-b1c2743d385d" providerId="ADAL" clId="{A89C9FC9-D344-49CB-B2B6-33E2115278F6}" dt="2023-11-08T03:30:38.328" v="4591"/>
          <ac:spMkLst>
            <pc:docMk/>
            <pc:sldMk cId="2165646446" sldId="482"/>
            <ac:spMk id="31" creationId="{ACC0A388-7F86-83D2-5B0E-721D19C0514F}"/>
          </ac:spMkLst>
        </pc:spChg>
        <pc:spChg chg="del">
          <ac:chgData name="Luis Felipe Giraldo Trujillo" userId="9e5f2ca0-ce69-4b78-85ca-b1c2743d385d" providerId="ADAL" clId="{A89C9FC9-D344-49CB-B2B6-33E2115278F6}" dt="2023-11-07T03:24:50.262" v="1830" actId="478"/>
          <ac:spMkLst>
            <pc:docMk/>
            <pc:sldMk cId="2165646446" sldId="482"/>
            <ac:spMk id="34" creationId="{975D3732-2043-D812-B17E-C5ABED9D5336}"/>
          </ac:spMkLst>
        </pc:spChg>
        <pc:spChg chg="del">
          <ac:chgData name="Luis Felipe Giraldo Trujillo" userId="9e5f2ca0-ce69-4b78-85ca-b1c2743d385d" providerId="ADAL" clId="{A89C9FC9-D344-49CB-B2B6-33E2115278F6}" dt="2023-11-07T03:24:52.382" v="1833" actId="478"/>
          <ac:spMkLst>
            <pc:docMk/>
            <pc:sldMk cId="2165646446" sldId="482"/>
            <ac:spMk id="35" creationId="{272B3031-C245-69B3-71BE-60072FB2D18C}"/>
          </ac:spMkLst>
        </pc:spChg>
        <pc:picChg chg="add mod">
          <ac:chgData name="Luis Felipe Giraldo Trujillo" userId="9e5f2ca0-ce69-4b78-85ca-b1c2743d385d" providerId="ADAL" clId="{A89C9FC9-D344-49CB-B2B6-33E2115278F6}" dt="2023-11-07T03:24:31.521" v="1829" actId="1076"/>
          <ac:picMkLst>
            <pc:docMk/>
            <pc:sldMk cId="2165646446" sldId="482"/>
            <ac:picMk id="13" creationId="{5136A31F-8E3C-678B-4548-747FF6A50298}"/>
          </ac:picMkLst>
        </pc:picChg>
        <pc:picChg chg="del">
          <ac:chgData name="Luis Felipe Giraldo Trujillo" userId="9e5f2ca0-ce69-4b78-85ca-b1c2743d385d" providerId="ADAL" clId="{A89C9FC9-D344-49CB-B2B6-33E2115278F6}" dt="2023-11-07T03:24:14.547" v="1823" actId="478"/>
          <ac:picMkLst>
            <pc:docMk/>
            <pc:sldMk cId="2165646446" sldId="482"/>
            <ac:picMk id="36" creationId="{58EE4814-13D2-CBD3-6438-D706791CDF47}"/>
          </ac:picMkLst>
        </pc:picChg>
        <pc:picChg chg="del">
          <ac:chgData name="Luis Felipe Giraldo Trujillo" userId="9e5f2ca0-ce69-4b78-85ca-b1c2743d385d" providerId="ADAL" clId="{A89C9FC9-D344-49CB-B2B6-33E2115278F6}" dt="2023-11-07T03:24:51.170" v="1831" actId="478"/>
          <ac:picMkLst>
            <pc:docMk/>
            <pc:sldMk cId="2165646446" sldId="482"/>
            <ac:picMk id="37" creationId="{AE55FF36-9CAA-C0E2-23DE-3385CDC5D126}"/>
          </ac:picMkLst>
        </pc:picChg>
        <pc:picChg chg="del">
          <ac:chgData name="Luis Felipe Giraldo Trujillo" userId="9e5f2ca0-ce69-4b78-85ca-b1c2743d385d" providerId="ADAL" clId="{A89C9FC9-D344-49CB-B2B6-33E2115278F6}" dt="2023-11-07T03:24:52.981" v="1834" actId="478"/>
          <ac:picMkLst>
            <pc:docMk/>
            <pc:sldMk cId="2165646446" sldId="482"/>
            <ac:picMk id="38" creationId="{651C2EEE-D004-38DF-F161-DC081BFAFECD}"/>
          </ac:picMkLst>
        </pc:picChg>
        <pc:cxnChg chg="add mod">
          <ac:chgData name="Luis Felipe Giraldo Trujillo" userId="9e5f2ca0-ce69-4b78-85ca-b1c2743d385d" providerId="ADAL" clId="{A89C9FC9-D344-49CB-B2B6-33E2115278F6}" dt="2023-11-07T03:23:51.601" v="1818" actId="1076"/>
          <ac:cxnSpMkLst>
            <pc:docMk/>
            <pc:sldMk cId="2165646446" sldId="482"/>
            <ac:cxnSpMk id="5" creationId="{EE973BD0-E28E-DB4A-E720-F86F3AF1F109}"/>
          </ac:cxnSpMkLst>
        </pc:cxnChg>
        <pc:cxnChg chg="mod">
          <ac:chgData name="Luis Felipe Giraldo Trujillo" userId="9e5f2ca0-ce69-4b78-85ca-b1c2743d385d" providerId="ADAL" clId="{A89C9FC9-D344-49CB-B2B6-33E2115278F6}" dt="2023-11-07T03:24:01.721" v="1820" actId="14100"/>
          <ac:cxnSpMkLst>
            <pc:docMk/>
            <pc:sldMk cId="2165646446" sldId="482"/>
            <ac:cxnSpMk id="7" creationId="{2D382788-8E9F-8646-BCDC-E685C6A2C482}"/>
          </ac:cxnSpMkLst>
        </pc:cxnChg>
        <pc:cxnChg chg="del">
          <ac:chgData name="Luis Felipe Giraldo Trujillo" userId="9e5f2ca0-ce69-4b78-85ca-b1c2743d385d" providerId="ADAL" clId="{A89C9FC9-D344-49CB-B2B6-33E2115278F6}" dt="2023-11-07T03:24:51.789" v="1832" actId="478"/>
          <ac:cxnSpMkLst>
            <pc:docMk/>
            <pc:sldMk cId="2165646446" sldId="482"/>
            <ac:cxnSpMk id="40" creationId="{68489E55-BDDC-AF1E-CEB3-1FBA2F82D2ED}"/>
          </ac:cxnSpMkLst>
        </pc:cxnChg>
      </pc:sldChg>
      <pc:sldChg chg="addSp delSp modSp add mod">
        <pc:chgData name="Luis Felipe Giraldo Trujillo" userId="9e5f2ca0-ce69-4b78-85ca-b1c2743d385d" providerId="ADAL" clId="{A89C9FC9-D344-49CB-B2B6-33E2115278F6}" dt="2023-11-08T03:32:08.062" v="4624" actId="20577"/>
        <pc:sldMkLst>
          <pc:docMk/>
          <pc:sldMk cId="1397549787" sldId="483"/>
        </pc:sldMkLst>
        <pc:spChg chg="del mod">
          <ac:chgData name="Luis Felipe Giraldo Trujillo" userId="9e5f2ca0-ce69-4b78-85ca-b1c2743d385d" providerId="ADAL" clId="{A89C9FC9-D344-49CB-B2B6-33E2115278F6}" dt="2023-11-07T05:52:34.371" v="2250" actId="478"/>
          <ac:spMkLst>
            <pc:docMk/>
            <pc:sldMk cId="1397549787" sldId="483"/>
            <ac:spMk id="2" creationId="{2AB18EE7-8724-5EFA-898B-9123CCEDC45F}"/>
          </ac:spMkLst>
        </pc:spChg>
        <pc:spChg chg="mod">
          <ac:chgData name="Luis Felipe Giraldo Trujillo" userId="9e5f2ca0-ce69-4b78-85ca-b1c2743d385d" providerId="ADAL" clId="{A89C9FC9-D344-49CB-B2B6-33E2115278F6}" dt="2023-11-08T03:32:08.062" v="4624" actId="20577"/>
          <ac:spMkLst>
            <pc:docMk/>
            <pc:sldMk cId="1397549787" sldId="483"/>
            <ac:spMk id="3" creationId="{6A9148D5-9C18-1DAC-F27A-B2384FBF8D2C}"/>
          </ac:spMkLst>
        </pc:spChg>
        <pc:picChg chg="add mod">
          <ac:chgData name="Luis Felipe Giraldo Trujillo" userId="9e5f2ca0-ce69-4b78-85ca-b1c2743d385d" providerId="ADAL" clId="{A89C9FC9-D344-49CB-B2B6-33E2115278F6}" dt="2023-11-07T16:57:30.971" v="3848" actId="1076"/>
          <ac:picMkLst>
            <pc:docMk/>
            <pc:sldMk cId="1397549787" sldId="483"/>
            <ac:picMk id="5" creationId="{B78E8BFB-97C8-7D3B-81E6-5D454E8A8E45}"/>
          </ac:picMkLst>
        </pc:picChg>
        <pc:picChg chg="del">
          <ac:chgData name="Luis Felipe Giraldo Trujillo" userId="9e5f2ca0-ce69-4b78-85ca-b1c2743d385d" providerId="ADAL" clId="{A89C9FC9-D344-49CB-B2B6-33E2115278F6}" dt="2023-11-07T05:52:40.903" v="2265" actId="478"/>
          <ac:picMkLst>
            <pc:docMk/>
            <pc:sldMk cId="1397549787" sldId="483"/>
            <ac:picMk id="1026" creationId="{F4CCE054-F861-E28B-AA58-F5254EBD4BF5}"/>
          </ac:picMkLst>
        </pc:picChg>
      </pc:sldChg>
      <pc:sldChg chg="addSp delSp modSp add mod">
        <pc:chgData name="Luis Felipe Giraldo Trujillo" userId="9e5f2ca0-ce69-4b78-85ca-b1c2743d385d" providerId="ADAL" clId="{A89C9FC9-D344-49CB-B2B6-33E2115278F6}" dt="2023-11-07T16:58:12.193" v="3852" actId="14100"/>
        <pc:sldMkLst>
          <pc:docMk/>
          <pc:sldMk cId="718209568" sldId="484"/>
        </pc:sldMkLst>
        <pc:spChg chg="mod">
          <ac:chgData name="Luis Felipe Giraldo Trujillo" userId="9e5f2ca0-ce69-4b78-85ca-b1c2743d385d" providerId="ADAL" clId="{A89C9FC9-D344-49CB-B2B6-33E2115278F6}" dt="2023-11-07T16:58:10.410" v="3851" actId="1076"/>
          <ac:spMkLst>
            <pc:docMk/>
            <pc:sldMk cId="718209568" sldId="484"/>
            <ac:spMk id="3" creationId="{6A9148D5-9C18-1DAC-F27A-B2384FBF8D2C}"/>
          </ac:spMkLst>
        </pc:spChg>
        <pc:picChg chg="add mod">
          <ac:chgData name="Luis Felipe Giraldo Trujillo" userId="9e5f2ca0-ce69-4b78-85ca-b1c2743d385d" providerId="ADAL" clId="{A89C9FC9-D344-49CB-B2B6-33E2115278F6}" dt="2023-11-07T16:58:12.193" v="3852" actId="14100"/>
          <ac:picMkLst>
            <pc:docMk/>
            <pc:sldMk cId="718209568" sldId="484"/>
            <ac:picMk id="4" creationId="{3166469C-76F6-2D8A-2BA0-1C23FDF34F53}"/>
          </ac:picMkLst>
        </pc:picChg>
        <pc:picChg chg="del">
          <ac:chgData name="Luis Felipe Giraldo Trujillo" userId="9e5f2ca0-ce69-4b78-85ca-b1c2743d385d" providerId="ADAL" clId="{A89C9FC9-D344-49CB-B2B6-33E2115278F6}" dt="2023-11-07T05:57:20.220" v="2562" actId="478"/>
          <ac:picMkLst>
            <pc:docMk/>
            <pc:sldMk cId="718209568" sldId="484"/>
            <ac:picMk id="5" creationId="{B78E8BFB-97C8-7D3B-81E6-5D454E8A8E45}"/>
          </ac:picMkLst>
        </pc:picChg>
      </pc:sldChg>
      <pc:sldChg chg="delSp new">
        <pc:chgData name="Luis Felipe Giraldo Trujillo" userId="9e5f2ca0-ce69-4b78-85ca-b1c2743d385d" providerId="ADAL" clId="{A89C9FC9-D344-49CB-B2B6-33E2115278F6}" dt="2023-11-07T05:59:08.761" v="2599" actId="478"/>
        <pc:sldMkLst>
          <pc:docMk/>
          <pc:sldMk cId="1751001867" sldId="485"/>
        </pc:sldMkLst>
        <pc:spChg chg="del">
          <ac:chgData name="Luis Felipe Giraldo Trujillo" userId="9e5f2ca0-ce69-4b78-85ca-b1c2743d385d" providerId="ADAL" clId="{A89C9FC9-D344-49CB-B2B6-33E2115278F6}" dt="2023-11-07T05:59:08.761" v="2599" actId="478"/>
          <ac:spMkLst>
            <pc:docMk/>
            <pc:sldMk cId="1751001867" sldId="485"/>
            <ac:spMk id="2" creationId="{24BF608F-FE5C-C613-B66F-1385E425D96E}"/>
          </ac:spMkLst>
        </pc:spChg>
        <pc:spChg chg="del">
          <ac:chgData name="Luis Felipe Giraldo Trujillo" userId="9e5f2ca0-ce69-4b78-85ca-b1c2743d385d" providerId="ADAL" clId="{A89C9FC9-D344-49CB-B2B6-33E2115278F6}" dt="2023-11-07T05:59:07.865" v="2598" actId="478"/>
          <ac:spMkLst>
            <pc:docMk/>
            <pc:sldMk cId="1751001867" sldId="485"/>
            <ac:spMk id="3" creationId="{DAD51338-72D4-89FC-4093-ED1A7016159B}"/>
          </ac:spMkLst>
        </pc:spChg>
      </pc:sldChg>
      <pc:sldChg chg="addSp delSp modSp new mod">
        <pc:chgData name="Luis Felipe Giraldo Trujillo" userId="9e5f2ca0-ce69-4b78-85ca-b1c2743d385d" providerId="ADAL" clId="{A89C9FC9-D344-49CB-B2B6-33E2115278F6}" dt="2023-11-07T16:57:57.576" v="3850" actId="1076"/>
        <pc:sldMkLst>
          <pc:docMk/>
          <pc:sldMk cId="3979369679" sldId="486"/>
        </pc:sldMkLst>
        <pc:spChg chg="add del mod">
          <ac:chgData name="Luis Felipe Giraldo Trujillo" userId="9e5f2ca0-ce69-4b78-85ca-b1c2743d385d" providerId="ADAL" clId="{A89C9FC9-D344-49CB-B2B6-33E2115278F6}" dt="2023-11-07T06:06:57.861" v="3058" actId="1076"/>
          <ac:spMkLst>
            <pc:docMk/>
            <pc:sldMk cId="3979369679" sldId="486"/>
            <ac:spMk id="2" creationId="{03506BA5-AE67-09D7-6873-EC4E7E3025F1}"/>
          </ac:spMkLst>
        </pc:spChg>
        <pc:spChg chg="mod">
          <ac:chgData name="Luis Felipe Giraldo Trujillo" userId="9e5f2ca0-ce69-4b78-85ca-b1c2743d385d" providerId="ADAL" clId="{A89C9FC9-D344-49CB-B2B6-33E2115278F6}" dt="2023-11-07T16:57:57.576" v="3850" actId="1076"/>
          <ac:spMkLst>
            <pc:docMk/>
            <pc:sldMk cId="3979369679" sldId="486"/>
            <ac:spMk id="3" creationId="{990C1F2E-4A86-21B3-016E-3B037D9FE1B6}"/>
          </ac:spMkLst>
        </pc:spChg>
      </pc:sldChg>
      <pc:sldChg chg="addSp delSp modSp add mod ord">
        <pc:chgData name="Luis Felipe Giraldo Trujillo" userId="9e5f2ca0-ce69-4b78-85ca-b1c2743d385d" providerId="ADAL" clId="{A89C9FC9-D344-49CB-B2B6-33E2115278F6}" dt="2023-11-07T16:59:43.867" v="3859" actId="113"/>
        <pc:sldMkLst>
          <pc:docMk/>
          <pc:sldMk cId="853800390" sldId="487"/>
        </pc:sldMkLst>
        <pc:spChg chg="mod">
          <ac:chgData name="Luis Felipe Giraldo Trujillo" userId="9e5f2ca0-ce69-4b78-85ca-b1c2743d385d" providerId="ADAL" clId="{A89C9FC9-D344-49CB-B2B6-33E2115278F6}" dt="2023-11-07T16:59:43.867" v="3859" actId="113"/>
          <ac:spMkLst>
            <pc:docMk/>
            <pc:sldMk cId="853800390" sldId="487"/>
            <ac:spMk id="4" creationId="{FA1AA114-DF47-87B2-0E0A-4B24454484E0}"/>
          </ac:spMkLst>
        </pc:spChg>
        <pc:picChg chg="del">
          <ac:chgData name="Luis Felipe Giraldo Trujillo" userId="9e5f2ca0-ce69-4b78-85ca-b1c2743d385d" providerId="ADAL" clId="{A89C9FC9-D344-49CB-B2B6-33E2115278F6}" dt="2023-11-07T06:32:21.824" v="3710" actId="478"/>
          <ac:picMkLst>
            <pc:docMk/>
            <pc:sldMk cId="853800390" sldId="487"/>
            <ac:picMk id="1026" creationId="{2CED9A49-6048-6D1D-2C97-77182D7C473A}"/>
          </ac:picMkLst>
        </pc:picChg>
        <pc:picChg chg="add mod">
          <ac:chgData name="Luis Felipe Giraldo Trujillo" userId="9e5f2ca0-ce69-4b78-85ca-b1c2743d385d" providerId="ADAL" clId="{A89C9FC9-D344-49CB-B2B6-33E2115278F6}" dt="2023-11-07T06:33:08.989" v="3713" actId="1076"/>
          <ac:picMkLst>
            <pc:docMk/>
            <pc:sldMk cId="853800390" sldId="487"/>
            <ac:picMk id="2050" creationId="{54C2D232-8151-E7DC-33FE-6AF1376109A9}"/>
          </ac:picMkLst>
        </pc:picChg>
      </pc:sldChg>
      <pc:sldChg chg="addSp delSp modSp new mod">
        <pc:chgData name="Luis Felipe Giraldo Trujillo" userId="9e5f2ca0-ce69-4b78-85ca-b1c2743d385d" providerId="ADAL" clId="{A89C9FC9-D344-49CB-B2B6-33E2115278F6}" dt="2023-11-07T16:57:10.776" v="3847" actId="1076"/>
        <pc:sldMkLst>
          <pc:docMk/>
          <pc:sldMk cId="3027433073" sldId="488"/>
        </pc:sldMkLst>
        <pc:spChg chg="del">
          <ac:chgData name="Luis Felipe Giraldo Trujillo" userId="9e5f2ca0-ce69-4b78-85ca-b1c2743d385d" providerId="ADAL" clId="{A89C9FC9-D344-49CB-B2B6-33E2115278F6}" dt="2023-11-07T16:07:06.444" v="3745" actId="478"/>
          <ac:spMkLst>
            <pc:docMk/>
            <pc:sldMk cId="3027433073" sldId="488"/>
            <ac:spMk id="2" creationId="{38F03CA7-D0BE-827A-E312-E6445B6C5144}"/>
          </ac:spMkLst>
        </pc:spChg>
        <pc:spChg chg="del">
          <ac:chgData name="Luis Felipe Giraldo Trujillo" userId="9e5f2ca0-ce69-4b78-85ca-b1c2743d385d" providerId="ADAL" clId="{A89C9FC9-D344-49CB-B2B6-33E2115278F6}" dt="2023-11-07T16:07:06.444" v="3745" actId="478"/>
          <ac:spMkLst>
            <pc:docMk/>
            <pc:sldMk cId="3027433073" sldId="488"/>
            <ac:spMk id="3" creationId="{EE45BDD6-CB33-59F9-F128-D93E0ABCC0F2}"/>
          </ac:spMkLst>
        </pc:spChg>
        <pc:spChg chg="add mod">
          <ac:chgData name="Luis Felipe Giraldo Trujillo" userId="9e5f2ca0-ce69-4b78-85ca-b1c2743d385d" providerId="ADAL" clId="{A89C9FC9-D344-49CB-B2B6-33E2115278F6}" dt="2023-11-07T16:56:09.745" v="3843" actId="14100"/>
          <ac:spMkLst>
            <pc:docMk/>
            <pc:sldMk cId="3027433073" sldId="488"/>
            <ac:spMk id="4" creationId="{9C642798-17D1-D71A-1D00-E7D192F3A102}"/>
          </ac:spMkLst>
        </pc:spChg>
        <pc:picChg chg="add mod">
          <ac:chgData name="Luis Felipe Giraldo Trujillo" userId="9e5f2ca0-ce69-4b78-85ca-b1c2743d385d" providerId="ADAL" clId="{A89C9FC9-D344-49CB-B2B6-33E2115278F6}" dt="2023-11-07T16:57:10.776" v="3847" actId="1076"/>
          <ac:picMkLst>
            <pc:docMk/>
            <pc:sldMk cId="3027433073" sldId="488"/>
            <ac:picMk id="1026" creationId="{2244909C-5105-8D54-777E-07A4CA1B888C}"/>
          </ac:picMkLst>
        </pc:picChg>
      </pc:sldChg>
      <pc:sldChg chg="modSp add mod">
        <pc:chgData name="Luis Felipe Giraldo Trujillo" userId="9e5f2ca0-ce69-4b78-85ca-b1c2743d385d" providerId="ADAL" clId="{A89C9FC9-D344-49CB-B2B6-33E2115278F6}" dt="2023-11-07T19:57:17.184" v="4297" actId="14100"/>
        <pc:sldMkLst>
          <pc:docMk/>
          <pc:sldMk cId="1279266618" sldId="489"/>
        </pc:sldMkLst>
        <pc:spChg chg="mod">
          <ac:chgData name="Luis Felipe Giraldo Trujillo" userId="9e5f2ca0-ce69-4b78-85ca-b1c2743d385d" providerId="ADAL" clId="{A89C9FC9-D344-49CB-B2B6-33E2115278F6}" dt="2023-11-07T19:57:17.184" v="4297" actId="14100"/>
          <ac:spMkLst>
            <pc:docMk/>
            <pc:sldMk cId="1279266618" sldId="489"/>
            <ac:spMk id="46" creationId="{B5E3EAE7-2DF7-426E-BEDA-E25B2A872454}"/>
          </ac:spMkLst>
        </pc:spChg>
      </pc:sldChg>
      <pc:sldChg chg="add del">
        <pc:chgData name="Luis Felipe Giraldo Trujillo" userId="9e5f2ca0-ce69-4b78-85ca-b1c2743d385d" providerId="ADAL" clId="{A89C9FC9-D344-49CB-B2B6-33E2115278F6}" dt="2023-11-07T17:25:42.279" v="4184" actId="47"/>
        <pc:sldMkLst>
          <pc:docMk/>
          <pc:sldMk cId="2338565435" sldId="490"/>
        </pc:sldMkLst>
      </pc:sldChg>
      <pc:sldChg chg="addSp delSp modSp add mod">
        <pc:chgData name="Luis Felipe Giraldo Trujillo" userId="9e5f2ca0-ce69-4b78-85ca-b1c2743d385d" providerId="ADAL" clId="{A89C9FC9-D344-49CB-B2B6-33E2115278F6}" dt="2023-11-07T19:58:28.459" v="4304" actId="1076"/>
        <pc:sldMkLst>
          <pc:docMk/>
          <pc:sldMk cId="621326391" sldId="491"/>
        </pc:sldMkLst>
        <pc:spChg chg="add mod">
          <ac:chgData name="Luis Felipe Giraldo Trujillo" userId="9e5f2ca0-ce69-4b78-85ca-b1c2743d385d" providerId="ADAL" clId="{A89C9FC9-D344-49CB-B2B6-33E2115278F6}" dt="2023-11-07T17:26:07.987" v="4189" actId="1076"/>
          <ac:spMkLst>
            <pc:docMk/>
            <pc:sldMk cId="621326391" sldId="491"/>
            <ac:spMk id="2" creationId="{7456DFD1-CF45-3A44-72ED-2106D7DA0391}"/>
          </ac:spMkLst>
        </pc:spChg>
        <pc:spChg chg="mod">
          <ac:chgData name="Luis Felipe Giraldo Trujillo" userId="9e5f2ca0-ce69-4b78-85ca-b1c2743d385d" providerId="ADAL" clId="{A89C9FC9-D344-49CB-B2B6-33E2115278F6}" dt="2023-11-07T17:26:07.987" v="4189" actId="1076"/>
          <ac:spMkLst>
            <pc:docMk/>
            <pc:sldMk cId="621326391" sldId="491"/>
            <ac:spMk id="5" creationId="{26B63A39-1059-4474-92AA-FC25B170A0D7}"/>
          </ac:spMkLst>
        </pc:spChg>
        <pc:spChg chg="mod">
          <ac:chgData name="Luis Felipe Giraldo Trujillo" userId="9e5f2ca0-ce69-4b78-85ca-b1c2743d385d" providerId="ADAL" clId="{A89C9FC9-D344-49CB-B2B6-33E2115278F6}" dt="2023-11-07T17:26:07.987" v="4189" actId="1076"/>
          <ac:spMkLst>
            <pc:docMk/>
            <pc:sldMk cId="621326391" sldId="491"/>
            <ac:spMk id="6" creationId="{F430F368-53C7-46A3-824D-C85EBE23821C}"/>
          </ac:spMkLst>
        </pc:spChg>
        <pc:spChg chg="mod">
          <ac:chgData name="Luis Felipe Giraldo Trujillo" userId="9e5f2ca0-ce69-4b78-85ca-b1c2743d385d" providerId="ADAL" clId="{A89C9FC9-D344-49CB-B2B6-33E2115278F6}" dt="2023-11-07T17:26:07.987" v="4189" actId="1076"/>
          <ac:spMkLst>
            <pc:docMk/>
            <pc:sldMk cId="621326391" sldId="491"/>
            <ac:spMk id="8" creationId="{3981A90F-0CB3-4A0E-8459-4FC7444AE726}"/>
          </ac:spMkLst>
        </pc:spChg>
        <pc:spChg chg="add mod">
          <ac:chgData name="Luis Felipe Giraldo Trujillo" userId="9e5f2ca0-ce69-4b78-85ca-b1c2743d385d" providerId="ADAL" clId="{A89C9FC9-D344-49CB-B2B6-33E2115278F6}" dt="2023-11-07T17:26:07.987" v="4189" actId="1076"/>
          <ac:spMkLst>
            <pc:docMk/>
            <pc:sldMk cId="621326391" sldId="491"/>
            <ac:spMk id="9" creationId="{1DE4B345-4D52-2801-71D7-79DCA98276A1}"/>
          </ac:spMkLst>
        </pc:spChg>
        <pc:spChg chg="mod">
          <ac:chgData name="Luis Felipe Giraldo Trujillo" userId="9e5f2ca0-ce69-4b78-85ca-b1c2743d385d" providerId="ADAL" clId="{A89C9FC9-D344-49CB-B2B6-33E2115278F6}" dt="2023-11-07T17:26:07.987" v="4189" actId="1076"/>
          <ac:spMkLst>
            <pc:docMk/>
            <pc:sldMk cId="621326391" sldId="491"/>
            <ac:spMk id="10" creationId="{BCC5A055-75ED-4E5A-86C4-38E81297387A}"/>
          </ac:spMkLst>
        </pc:spChg>
        <pc:spChg chg="add mod">
          <ac:chgData name="Luis Felipe Giraldo Trujillo" userId="9e5f2ca0-ce69-4b78-85ca-b1c2743d385d" providerId="ADAL" clId="{A89C9FC9-D344-49CB-B2B6-33E2115278F6}" dt="2023-11-07T17:26:07.987" v="4189" actId="1076"/>
          <ac:spMkLst>
            <pc:docMk/>
            <pc:sldMk cId="621326391" sldId="491"/>
            <ac:spMk id="11" creationId="{E744398D-17A6-8C09-E7C3-92ED98CF8603}"/>
          </ac:spMkLst>
        </pc:spChg>
        <pc:spChg chg="mod">
          <ac:chgData name="Luis Felipe Giraldo Trujillo" userId="9e5f2ca0-ce69-4b78-85ca-b1c2743d385d" providerId="ADAL" clId="{A89C9FC9-D344-49CB-B2B6-33E2115278F6}" dt="2023-11-07T17:26:07.987" v="4189" actId="1076"/>
          <ac:spMkLst>
            <pc:docMk/>
            <pc:sldMk cId="621326391" sldId="491"/>
            <ac:spMk id="12" creationId="{5A98D926-DFE8-464F-B2E0-FC882CF3C15A}"/>
          </ac:spMkLst>
        </pc:spChg>
        <pc:spChg chg="add mod">
          <ac:chgData name="Luis Felipe Giraldo Trujillo" userId="9e5f2ca0-ce69-4b78-85ca-b1c2743d385d" providerId="ADAL" clId="{A89C9FC9-D344-49CB-B2B6-33E2115278F6}" dt="2023-11-07T17:26:07.987" v="4189" actId="1076"/>
          <ac:spMkLst>
            <pc:docMk/>
            <pc:sldMk cId="621326391" sldId="491"/>
            <ac:spMk id="13" creationId="{888FD30B-DB29-933C-7DE8-2EAE60D0F18C}"/>
          </ac:spMkLst>
        </pc:spChg>
        <pc:spChg chg="mod">
          <ac:chgData name="Luis Felipe Giraldo Trujillo" userId="9e5f2ca0-ce69-4b78-85ca-b1c2743d385d" providerId="ADAL" clId="{A89C9FC9-D344-49CB-B2B6-33E2115278F6}" dt="2023-11-07T17:26:07.987" v="4189" actId="1076"/>
          <ac:spMkLst>
            <pc:docMk/>
            <pc:sldMk cId="621326391" sldId="491"/>
            <ac:spMk id="15" creationId="{17B7E5B6-1F75-4A34-80AA-2274CFB5EF7F}"/>
          </ac:spMkLst>
        </pc:spChg>
        <pc:spChg chg="add mod">
          <ac:chgData name="Luis Felipe Giraldo Trujillo" userId="9e5f2ca0-ce69-4b78-85ca-b1c2743d385d" providerId="ADAL" clId="{A89C9FC9-D344-49CB-B2B6-33E2115278F6}" dt="2023-11-07T17:26:07.987" v="4189" actId="1076"/>
          <ac:spMkLst>
            <pc:docMk/>
            <pc:sldMk cId="621326391" sldId="491"/>
            <ac:spMk id="17" creationId="{69D8DAD5-E663-7CF5-1709-326C45106526}"/>
          </ac:spMkLst>
        </pc:spChg>
        <pc:spChg chg="add mod">
          <ac:chgData name="Luis Felipe Giraldo Trujillo" userId="9e5f2ca0-ce69-4b78-85ca-b1c2743d385d" providerId="ADAL" clId="{A89C9FC9-D344-49CB-B2B6-33E2115278F6}" dt="2023-11-07T19:58:28.459" v="4304" actId="1076"/>
          <ac:spMkLst>
            <pc:docMk/>
            <pc:sldMk cId="621326391" sldId="491"/>
            <ac:spMk id="18" creationId="{B5B23272-C420-44ED-B983-91FE97520A67}"/>
          </ac:spMkLst>
        </pc:spChg>
        <pc:spChg chg="add mod">
          <ac:chgData name="Luis Felipe Giraldo Trujillo" userId="9e5f2ca0-ce69-4b78-85ca-b1c2743d385d" providerId="ADAL" clId="{A89C9FC9-D344-49CB-B2B6-33E2115278F6}" dt="2023-11-07T19:58:28.459" v="4304" actId="1076"/>
          <ac:spMkLst>
            <pc:docMk/>
            <pc:sldMk cId="621326391" sldId="491"/>
            <ac:spMk id="19" creationId="{55ED6FC5-E7A3-E703-BC60-45F49972750F}"/>
          </ac:spMkLst>
        </pc:spChg>
        <pc:spChg chg="add mod">
          <ac:chgData name="Luis Felipe Giraldo Trujillo" userId="9e5f2ca0-ce69-4b78-85ca-b1c2743d385d" providerId="ADAL" clId="{A89C9FC9-D344-49CB-B2B6-33E2115278F6}" dt="2023-11-07T19:58:28.459" v="4304" actId="1076"/>
          <ac:spMkLst>
            <pc:docMk/>
            <pc:sldMk cId="621326391" sldId="491"/>
            <ac:spMk id="21" creationId="{C734AC77-A343-554A-3E87-E9B89E32C23E}"/>
          </ac:spMkLst>
        </pc:spChg>
        <pc:spChg chg="mod">
          <ac:chgData name="Luis Felipe Giraldo Trujillo" userId="9e5f2ca0-ce69-4b78-85ca-b1c2743d385d" providerId="ADAL" clId="{A89C9FC9-D344-49CB-B2B6-33E2115278F6}" dt="2023-11-07T17:26:07.987" v="4189" actId="1076"/>
          <ac:spMkLst>
            <pc:docMk/>
            <pc:sldMk cId="621326391" sldId="491"/>
            <ac:spMk id="22" creationId="{97E1F455-7C9F-40FF-A859-516A7AC4B31A}"/>
          </ac:spMkLst>
        </pc:spChg>
        <pc:spChg chg="mod">
          <ac:chgData name="Luis Felipe Giraldo Trujillo" userId="9e5f2ca0-ce69-4b78-85ca-b1c2743d385d" providerId="ADAL" clId="{A89C9FC9-D344-49CB-B2B6-33E2115278F6}" dt="2023-11-07T17:26:07.987" v="4189" actId="1076"/>
          <ac:spMkLst>
            <pc:docMk/>
            <pc:sldMk cId="621326391" sldId="491"/>
            <ac:spMk id="23" creationId="{F2317E82-157D-48F3-8FBC-917588831D45}"/>
          </ac:spMkLst>
        </pc:spChg>
        <pc:spChg chg="mod">
          <ac:chgData name="Luis Felipe Giraldo Trujillo" userId="9e5f2ca0-ce69-4b78-85ca-b1c2743d385d" providerId="ADAL" clId="{A89C9FC9-D344-49CB-B2B6-33E2115278F6}" dt="2023-11-07T17:26:07.987" v="4189" actId="1076"/>
          <ac:spMkLst>
            <pc:docMk/>
            <pc:sldMk cId="621326391" sldId="491"/>
            <ac:spMk id="24" creationId="{96108273-F3F7-44CE-B4BC-553D46D6D02D}"/>
          </ac:spMkLst>
        </pc:spChg>
        <pc:spChg chg="mod">
          <ac:chgData name="Luis Felipe Giraldo Trujillo" userId="9e5f2ca0-ce69-4b78-85ca-b1c2743d385d" providerId="ADAL" clId="{A89C9FC9-D344-49CB-B2B6-33E2115278F6}" dt="2023-11-07T17:26:07.987" v="4189" actId="1076"/>
          <ac:spMkLst>
            <pc:docMk/>
            <pc:sldMk cId="621326391" sldId="491"/>
            <ac:spMk id="25" creationId="{E30C785B-2B03-44CE-9CD7-EC50C1A591D8}"/>
          </ac:spMkLst>
        </pc:spChg>
        <pc:spChg chg="mod">
          <ac:chgData name="Luis Felipe Giraldo Trujillo" userId="9e5f2ca0-ce69-4b78-85ca-b1c2743d385d" providerId="ADAL" clId="{A89C9FC9-D344-49CB-B2B6-33E2115278F6}" dt="2023-11-07T17:26:07.987" v="4189" actId="1076"/>
          <ac:spMkLst>
            <pc:docMk/>
            <pc:sldMk cId="621326391" sldId="491"/>
            <ac:spMk id="26" creationId="{FF147D4A-648F-47F8-90D2-B7DA8C2CA2DA}"/>
          </ac:spMkLst>
        </pc:spChg>
        <pc:spChg chg="del mod">
          <ac:chgData name="Luis Felipe Giraldo Trujillo" userId="9e5f2ca0-ce69-4b78-85ca-b1c2743d385d" providerId="ADAL" clId="{A89C9FC9-D344-49CB-B2B6-33E2115278F6}" dt="2023-11-07T19:58:24.984" v="4302" actId="478"/>
          <ac:spMkLst>
            <pc:docMk/>
            <pc:sldMk cId="621326391" sldId="491"/>
            <ac:spMk id="27" creationId="{638EF6CC-2264-4896-8950-258259841564}"/>
          </ac:spMkLst>
        </pc:spChg>
        <pc:spChg chg="del mod">
          <ac:chgData name="Luis Felipe Giraldo Trujillo" userId="9e5f2ca0-ce69-4b78-85ca-b1c2743d385d" providerId="ADAL" clId="{A89C9FC9-D344-49CB-B2B6-33E2115278F6}" dt="2023-11-07T19:58:24.984" v="4302" actId="478"/>
          <ac:spMkLst>
            <pc:docMk/>
            <pc:sldMk cId="621326391" sldId="491"/>
            <ac:spMk id="28" creationId="{E90E73C8-772D-48B9-83B4-01545DC82101}"/>
          </ac:spMkLst>
        </pc:spChg>
        <pc:spChg chg="del mod">
          <ac:chgData name="Luis Felipe Giraldo Trujillo" userId="9e5f2ca0-ce69-4b78-85ca-b1c2743d385d" providerId="ADAL" clId="{A89C9FC9-D344-49CB-B2B6-33E2115278F6}" dt="2023-11-07T19:58:24.984" v="4302" actId="478"/>
          <ac:spMkLst>
            <pc:docMk/>
            <pc:sldMk cId="621326391" sldId="491"/>
            <ac:spMk id="29" creationId="{BB86AE59-C978-416B-B27D-81A1AFAE5B77}"/>
          </ac:spMkLst>
        </pc:spChg>
        <pc:spChg chg="mod">
          <ac:chgData name="Luis Felipe Giraldo Trujillo" userId="9e5f2ca0-ce69-4b78-85ca-b1c2743d385d" providerId="ADAL" clId="{A89C9FC9-D344-49CB-B2B6-33E2115278F6}" dt="2023-11-07T17:26:07.987" v="4189" actId="1076"/>
          <ac:spMkLst>
            <pc:docMk/>
            <pc:sldMk cId="621326391" sldId="491"/>
            <ac:spMk id="36" creationId="{EC2B8F8B-B006-4818-9E99-6034E9368932}"/>
          </ac:spMkLst>
        </pc:spChg>
        <pc:spChg chg="mod">
          <ac:chgData name="Luis Felipe Giraldo Trujillo" userId="9e5f2ca0-ce69-4b78-85ca-b1c2743d385d" providerId="ADAL" clId="{A89C9FC9-D344-49CB-B2B6-33E2115278F6}" dt="2023-11-07T17:26:07.987" v="4189" actId="1076"/>
          <ac:spMkLst>
            <pc:docMk/>
            <pc:sldMk cId="621326391" sldId="491"/>
            <ac:spMk id="37" creationId="{85EAD1FF-1F29-44CC-AC43-D3424616F0CD}"/>
          </ac:spMkLst>
        </pc:spChg>
        <pc:spChg chg="mod">
          <ac:chgData name="Luis Felipe Giraldo Trujillo" userId="9e5f2ca0-ce69-4b78-85ca-b1c2743d385d" providerId="ADAL" clId="{A89C9FC9-D344-49CB-B2B6-33E2115278F6}" dt="2023-11-07T17:26:07.987" v="4189" actId="1076"/>
          <ac:spMkLst>
            <pc:docMk/>
            <pc:sldMk cId="621326391" sldId="491"/>
            <ac:spMk id="38" creationId="{54AA02B2-D80F-4D6A-ABD7-185F119C0543}"/>
          </ac:spMkLst>
        </pc:spChg>
        <pc:spChg chg="mod">
          <ac:chgData name="Luis Felipe Giraldo Trujillo" userId="9e5f2ca0-ce69-4b78-85ca-b1c2743d385d" providerId="ADAL" clId="{A89C9FC9-D344-49CB-B2B6-33E2115278F6}" dt="2023-11-07T17:26:07.987" v="4189" actId="1076"/>
          <ac:spMkLst>
            <pc:docMk/>
            <pc:sldMk cId="621326391" sldId="491"/>
            <ac:spMk id="39" creationId="{D4A97C33-FF9D-4219-BBB8-679BD74A8E1E}"/>
          </ac:spMkLst>
        </pc:spChg>
        <pc:spChg chg="mod">
          <ac:chgData name="Luis Felipe Giraldo Trujillo" userId="9e5f2ca0-ce69-4b78-85ca-b1c2743d385d" providerId="ADAL" clId="{A89C9FC9-D344-49CB-B2B6-33E2115278F6}" dt="2023-11-07T17:26:07.987" v="4189" actId="1076"/>
          <ac:spMkLst>
            <pc:docMk/>
            <pc:sldMk cId="621326391" sldId="491"/>
            <ac:spMk id="44" creationId="{BB08ED41-1C7C-46E0-A0DC-22C9DFC5018A}"/>
          </ac:spMkLst>
        </pc:spChg>
        <pc:spChg chg="mod">
          <ac:chgData name="Luis Felipe Giraldo Trujillo" userId="9e5f2ca0-ce69-4b78-85ca-b1c2743d385d" providerId="ADAL" clId="{A89C9FC9-D344-49CB-B2B6-33E2115278F6}" dt="2023-11-07T17:26:07.987" v="4189" actId="1076"/>
          <ac:spMkLst>
            <pc:docMk/>
            <pc:sldMk cId="621326391" sldId="491"/>
            <ac:spMk id="45" creationId="{D3236EBE-838A-4E28-9ED0-F341AF40504A}"/>
          </ac:spMkLst>
        </pc:spChg>
        <pc:spChg chg="mod">
          <ac:chgData name="Luis Felipe Giraldo Trujillo" userId="9e5f2ca0-ce69-4b78-85ca-b1c2743d385d" providerId="ADAL" clId="{A89C9FC9-D344-49CB-B2B6-33E2115278F6}" dt="2023-11-07T17:26:07.987" v="4189" actId="1076"/>
          <ac:spMkLst>
            <pc:docMk/>
            <pc:sldMk cId="621326391" sldId="491"/>
            <ac:spMk id="46" creationId="{A6298818-E423-435E-8EDD-103CF9BECE14}"/>
          </ac:spMkLst>
        </pc:spChg>
        <pc:spChg chg="mod">
          <ac:chgData name="Luis Felipe Giraldo Trujillo" userId="9e5f2ca0-ce69-4b78-85ca-b1c2743d385d" providerId="ADAL" clId="{A89C9FC9-D344-49CB-B2B6-33E2115278F6}" dt="2023-11-07T17:26:07.987" v="4189" actId="1076"/>
          <ac:spMkLst>
            <pc:docMk/>
            <pc:sldMk cId="621326391" sldId="491"/>
            <ac:spMk id="47" creationId="{FBB4638A-2D5A-4653-8A24-F6E5321163AC}"/>
          </ac:spMkLst>
        </pc:spChg>
        <pc:spChg chg="mod">
          <ac:chgData name="Luis Felipe Giraldo Trujillo" userId="9e5f2ca0-ce69-4b78-85ca-b1c2743d385d" providerId="ADAL" clId="{A89C9FC9-D344-49CB-B2B6-33E2115278F6}" dt="2023-11-07T17:26:07.987" v="4189" actId="1076"/>
          <ac:spMkLst>
            <pc:docMk/>
            <pc:sldMk cId="621326391" sldId="491"/>
            <ac:spMk id="48" creationId="{F684E1BD-DB14-41CE-A0A9-42B359ED84FD}"/>
          </ac:spMkLst>
        </pc:spChg>
        <pc:cxnChg chg="mod">
          <ac:chgData name="Luis Felipe Giraldo Trujillo" userId="9e5f2ca0-ce69-4b78-85ca-b1c2743d385d" providerId="ADAL" clId="{A89C9FC9-D344-49CB-B2B6-33E2115278F6}" dt="2023-11-07T17:26:07.987" v="4189" actId="1076"/>
          <ac:cxnSpMkLst>
            <pc:docMk/>
            <pc:sldMk cId="621326391" sldId="491"/>
            <ac:cxnSpMk id="7" creationId="{AE8548C8-11A1-4892-9293-03E724652193}"/>
          </ac:cxnSpMkLst>
        </pc:cxnChg>
        <pc:cxnChg chg="mod">
          <ac:chgData name="Luis Felipe Giraldo Trujillo" userId="9e5f2ca0-ce69-4b78-85ca-b1c2743d385d" providerId="ADAL" clId="{A89C9FC9-D344-49CB-B2B6-33E2115278F6}" dt="2023-11-07T17:26:07.987" v="4189" actId="1076"/>
          <ac:cxnSpMkLst>
            <pc:docMk/>
            <pc:sldMk cId="621326391" sldId="491"/>
            <ac:cxnSpMk id="14" creationId="{A1F1A615-8BB8-4388-A747-3FBBF51F9493}"/>
          </ac:cxnSpMkLst>
        </pc:cxnChg>
        <pc:cxnChg chg="mod">
          <ac:chgData name="Luis Felipe Giraldo Trujillo" userId="9e5f2ca0-ce69-4b78-85ca-b1c2743d385d" providerId="ADAL" clId="{A89C9FC9-D344-49CB-B2B6-33E2115278F6}" dt="2023-11-07T17:26:07.987" v="4189" actId="1076"/>
          <ac:cxnSpMkLst>
            <pc:docMk/>
            <pc:sldMk cId="621326391" sldId="491"/>
            <ac:cxnSpMk id="16" creationId="{36211D85-E99E-4DF7-9FC0-8EF37B7E2665}"/>
          </ac:cxnSpMkLst>
        </pc:cxnChg>
        <pc:cxnChg chg="mod">
          <ac:chgData name="Luis Felipe Giraldo Trujillo" userId="9e5f2ca0-ce69-4b78-85ca-b1c2743d385d" providerId="ADAL" clId="{A89C9FC9-D344-49CB-B2B6-33E2115278F6}" dt="2023-11-07T17:26:07.987" v="4189" actId="1076"/>
          <ac:cxnSpMkLst>
            <pc:docMk/>
            <pc:sldMk cId="621326391" sldId="491"/>
            <ac:cxnSpMk id="20" creationId="{59298A33-CA30-4E4B-AFB6-142C66F9AD86}"/>
          </ac:cxnSpMkLst>
        </pc:cxnChg>
        <pc:cxnChg chg="mod">
          <ac:chgData name="Luis Felipe Giraldo Trujillo" userId="9e5f2ca0-ce69-4b78-85ca-b1c2743d385d" providerId="ADAL" clId="{A89C9FC9-D344-49CB-B2B6-33E2115278F6}" dt="2023-11-07T17:26:07.987" v="4189" actId="1076"/>
          <ac:cxnSpMkLst>
            <pc:docMk/>
            <pc:sldMk cId="621326391" sldId="491"/>
            <ac:cxnSpMk id="31" creationId="{ED8B40CB-21F8-4E47-8455-9139A694FBFA}"/>
          </ac:cxnSpMkLst>
        </pc:cxnChg>
        <pc:cxnChg chg="mod">
          <ac:chgData name="Luis Felipe Giraldo Trujillo" userId="9e5f2ca0-ce69-4b78-85ca-b1c2743d385d" providerId="ADAL" clId="{A89C9FC9-D344-49CB-B2B6-33E2115278F6}" dt="2023-11-07T17:26:07.987" v="4189" actId="1076"/>
          <ac:cxnSpMkLst>
            <pc:docMk/>
            <pc:sldMk cId="621326391" sldId="491"/>
            <ac:cxnSpMk id="40" creationId="{DC0261BC-9B91-4345-899F-B61D0E57612C}"/>
          </ac:cxnSpMkLst>
        </pc:cxnChg>
        <pc:cxnChg chg="mod">
          <ac:chgData name="Luis Felipe Giraldo Trujillo" userId="9e5f2ca0-ce69-4b78-85ca-b1c2743d385d" providerId="ADAL" clId="{A89C9FC9-D344-49CB-B2B6-33E2115278F6}" dt="2023-11-07T17:26:07.987" v="4189" actId="1076"/>
          <ac:cxnSpMkLst>
            <pc:docMk/>
            <pc:sldMk cId="621326391" sldId="491"/>
            <ac:cxnSpMk id="41" creationId="{DCB50756-CDD6-48FD-8A61-E7AA9AA6CDE1}"/>
          </ac:cxnSpMkLst>
        </pc:cxnChg>
        <pc:cxnChg chg="mod">
          <ac:chgData name="Luis Felipe Giraldo Trujillo" userId="9e5f2ca0-ce69-4b78-85ca-b1c2743d385d" providerId="ADAL" clId="{A89C9FC9-D344-49CB-B2B6-33E2115278F6}" dt="2023-11-07T17:26:07.987" v="4189" actId="1076"/>
          <ac:cxnSpMkLst>
            <pc:docMk/>
            <pc:sldMk cId="621326391" sldId="491"/>
            <ac:cxnSpMk id="42" creationId="{8E55793D-AA63-4B8F-A237-A2426DDAE2FD}"/>
          </ac:cxnSpMkLst>
        </pc:cxnChg>
        <pc:cxnChg chg="mod">
          <ac:chgData name="Luis Felipe Giraldo Trujillo" userId="9e5f2ca0-ce69-4b78-85ca-b1c2743d385d" providerId="ADAL" clId="{A89C9FC9-D344-49CB-B2B6-33E2115278F6}" dt="2023-11-07T17:26:07.987" v="4189" actId="1076"/>
          <ac:cxnSpMkLst>
            <pc:docMk/>
            <pc:sldMk cId="621326391" sldId="491"/>
            <ac:cxnSpMk id="43" creationId="{33BCFEFA-9A9C-4A02-AC5B-233C2E291902}"/>
          </ac:cxnSpMkLst>
        </pc:cxnChg>
      </pc:sldChg>
      <pc:sldChg chg="addSp delSp modSp add mod ord">
        <pc:chgData name="Luis Felipe Giraldo Trujillo" userId="9e5f2ca0-ce69-4b78-85ca-b1c2743d385d" providerId="ADAL" clId="{A89C9FC9-D344-49CB-B2B6-33E2115278F6}" dt="2023-11-07T17:29:02.233" v="4200" actId="1076"/>
        <pc:sldMkLst>
          <pc:docMk/>
          <pc:sldMk cId="738388114" sldId="492"/>
        </pc:sldMkLst>
        <pc:spChg chg="add mod">
          <ac:chgData name="Luis Felipe Giraldo Trujillo" userId="9e5f2ca0-ce69-4b78-85ca-b1c2743d385d" providerId="ADAL" clId="{A89C9FC9-D344-49CB-B2B6-33E2115278F6}" dt="2023-11-07T17:29:02.233" v="4200" actId="1076"/>
          <ac:spMkLst>
            <pc:docMk/>
            <pc:sldMk cId="738388114" sldId="492"/>
            <ac:spMk id="9" creationId="{A6A7E2A8-DCE7-D449-6204-E0A84C0CB72E}"/>
          </ac:spMkLst>
        </pc:spChg>
        <pc:spChg chg="add mod">
          <ac:chgData name="Luis Felipe Giraldo Trujillo" userId="9e5f2ca0-ce69-4b78-85ca-b1c2743d385d" providerId="ADAL" clId="{A89C9FC9-D344-49CB-B2B6-33E2115278F6}" dt="2023-11-07T17:29:02.233" v="4200" actId="1076"/>
          <ac:spMkLst>
            <pc:docMk/>
            <pc:sldMk cId="738388114" sldId="492"/>
            <ac:spMk id="11" creationId="{4C7E9231-1430-8D0F-7D88-DD56D7F03F15}"/>
          </ac:spMkLst>
        </pc:spChg>
        <pc:spChg chg="add mod">
          <ac:chgData name="Luis Felipe Giraldo Trujillo" userId="9e5f2ca0-ce69-4b78-85ca-b1c2743d385d" providerId="ADAL" clId="{A89C9FC9-D344-49CB-B2B6-33E2115278F6}" dt="2023-11-07T17:29:02.233" v="4200" actId="1076"/>
          <ac:spMkLst>
            <pc:docMk/>
            <pc:sldMk cId="738388114" sldId="492"/>
            <ac:spMk id="13" creationId="{08A54E6F-0963-C823-0C47-50E4E1909E57}"/>
          </ac:spMkLst>
        </pc:spChg>
        <pc:spChg chg="del">
          <ac:chgData name="Luis Felipe Giraldo Trujillo" userId="9e5f2ca0-ce69-4b78-85ca-b1c2743d385d" providerId="ADAL" clId="{A89C9FC9-D344-49CB-B2B6-33E2115278F6}" dt="2023-11-07T17:28:59.257" v="4198" actId="478"/>
          <ac:spMkLst>
            <pc:docMk/>
            <pc:sldMk cId="738388114" sldId="492"/>
            <ac:spMk id="27" creationId="{638EF6CC-2264-4896-8950-258259841564}"/>
          </ac:spMkLst>
        </pc:spChg>
        <pc:spChg chg="del">
          <ac:chgData name="Luis Felipe Giraldo Trujillo" userId="9e5f2ca0-ce69-4b78-85ca-b1c2743d385d" providerId="ADAL" clId="{A89C9FC9-D344-49CB-B2B6-33E2115278F6}" dt="2023-11-07T17:28:54.098" v="4197" actId="478"/>
          <ac:spMkLst>
            <pc:docMk/>
            <pc:sldMk cId="738388114" sldId="492"/>
            <ac:spMk id="28" creationId="{E90E73C8-772D-48B9-83B4-01545DC82101}"/>
          </ac:spMkLst>
        </pc:spChg>
        <pc:spChg chg="del">
          <ac:chgData name="Luis Felipe Giraldo Trujillo" userId="9e5f2ca0-ce69-4b78-85ca-b1c2743d385d" providerId="ADAL" clId="{A89C9FC9-D344-49CB-B2B6-33E2115278F6}" dt="2023-11-07T17:28:59.257" v="4198" actId="478"/>
          <ac:spMkLst>
            <pc:docMk/>
            <pc:sldMk cId="738388114" sldId="492"/>
            <ac:spMk id="29" creationId="{BB86AE59-C978-416B-B27D-81A1AFAE5B77}"/>
          </ac:spMkLst>
        </pc:spChg>
      </pc:sldChg>
      <pc:sldChg chg="addSp delSp modSp add mod">
        <pc:chgData name="Luis Felipe Giraldo Trujillo" userId="9e5f2ca0-ce69-4b78-85ca-b1c2743d385d" providerId="ADAL" clId="{A89C9FC9-D344-49CB-B2B6-33E2115278F6}" dt="2023-11-08T03:34:26" v="4697" actId="14100"/>
        <pc:sldMkLst>
          <pc:docMk/>
          <pc:sldMk cId="1538467572" sldId="493"/>
        </pc:sldMkLst>
        <pc:spChg chg="add mod">
          <ac:chgData name="Luis Felipe Giraldo Trujillo" userId="9e5f2ca0-ce69-4b78-85ca-b1c2743d385d" providerId="ADAL" clId="{A89C9FC9-D344-49CB-B2B6-33E2115278F6}" dt="2023-11-08T03:34:06.698" v="4688"/>
          <ac:spMkLst>
            <pc:docMk/>
            <pc:sldMk cId="1538467572" sldId="493"/>
            <ac:spMk id="2" creationId="{BFB29B0A-668D-313F-584C-678F708B999A}"/>
          </ac:spMkLst>
        </pc:spChg>
        <pc:spChg chg="del">
          <ac:chgData name="Luis Felipe Giraldo Trujillo" userId="9e5f2ca0-ce69-4b78-85ca-b1c2743d385d" providerId="ADAL" clId="{A89C9FC9-D344-49CB-B2B6-33E2115278F6}" dt="2023-11-08T03:34:06.241" v="4687" actId="478"/>
          <ac:spMkLst>
            <pc:docMk/>
            <pc:sldMk cId="1538467572" sldId="493"/>
            <ac:spMk id="5" creationId="{26B63A39-1059-4474-92AA-FC25B170A0D7}"/>
          </ac:spMkLst>
        </pc:spChg>
        <pc:spChg chg="add mod">
          <ac:chgData name="Luis Felipe Giraldo Trujillo" userId="9e5f2ca0-ce69-4b78-85ca-b1c2743d385d" providerId="ADAL" clId="{A89C9FC9-D344-49CB-B2B6-33E2115278F6}" dt="2023-11-08T03:34:06.698" v="4688"/>
          <ac:spMkLst>
            <pc:docMk/>
            <pc:sldMk cId="1538467572" sldId="493"/>
            <ac:spMk id="6" creationId="{E7E5BC26-29ED-56CD-C55A-B8C02F431A8C}"/>
          </ac:spMkLst>
        </pc:spChg>
        <pc:spChg chg="del">
          <ac:chgData name="Luis Felipe Giraldo Trujillo" userId="9e5f2ca0-ce69-4b78-85ca-b1c2743d385d" providerId="ADAL" clId="{A89C9FC9-D344-49CB-B2B6-33E2115278F6}" dt="2023-11-08T03:34:06.241" v="4687" actId="478"/>
          <ac:spMkLst>
            <pc:docMk/>
            <pc:sldMk cId="1538467572" sldId="493"/>
            <ac:spMk id="8" creationId="{3981A90F-0CB3-4A0E-8459-4FC7444AE726}"/>
          </ac:spMkLst>
        </pc:spChg>
        <pc:spChg chg="add mod">
          <ac:chgData name="Luis Felipe Giraldo Trujillo" userId="9e5f2ca0-ce69-4b78-85ca-b1c2743d385d" providerId="ADAL" clId="{A89C9FC9-D344-49CB-B2B6-33E2115278F6}" dt="2023-11-08T03:34:06.698" v="4688"/>
          <ac:spMkLst>
            <pc:docMk/>
            <pc:sldMk cId="1538467572" sldId="493"/>
            <ac:spMk id="9" creationId="{4056E8D3-8A81-AAE7-4717-79EFF47A64BE}"/>
          </ac:spMkLst>
        </pc:spChg>
        <pc:spChg chg="del">
          <ac:chgData name="Luis Felipe Giraldo Trujillo" userId="9e5f2ca0-ce69-4b78-85ca-b1c2743d385d" providerId="ADAL" clId="{A89C9FC9-D344-49CB-B2B6-33E2115278F6}" dt="2023-11-08T03:34:06.241" v="4687" actId="478"/>
          <ac:spMkLst>
            <pc:docMk/>
            <pc:sldMk cId="1538467572" sldId="493"/>
            <ac:spMk id="10" creationId="{BCC5A055-75ED-4E5A-86C4-38E81297387A}"/>
          </ac:spMkLst>
        </pc:spChg>
        <pc:spChg chg="add mod">
          <ac:chgData name="Luis Felipe Giraldo Trujillo" userId="9e5f2ca0-ce69-4b78-85ca-b1c2743d385d" providerId="ADAL" clId="{A89C9FC9-D344-49CB-B2B6-33E2115278F6}" dt="2023-11-08T03:34:06.698" v="4688"/>
          <ac:spMkLst>
            <pc:docMk/>
            <pc:sldMk cId="1538467572" sldId="493"/>
            <ac:spMk id="11" creationId="{7096319F-E2C4-715C-46A1-5047A99AFA0A}"/>
          </ac:spMkLst>
        </pc:spChg>
        <pc:spChg chg="del">
          <ac:chgData name="Luis Felipe Giraldo Trujillo" userId="9e5f2ca0-ce69-4b78-85ca-b1c2743d385d" providerId="ADAL" clId="{A89C9FC9-D344-49CB-B2B6-33E2115278F6}" dt="2023-11-08T03:34:06.241" v="4687" actId="478"/>
          <ac:spMkLst>
            <pc:docMk/>
            <pc:sldMk cId="1538467572" sldId="493"/>
            <ac:spMk id="12" creationId="{5A98D926-DFE8-464F-B2E0-FC882CF3C15A}"/>
          </ac:spMkLst>
        </pc:spChg>
        <pc:spChg chg="add mod">
          <ac:chgData name="Luis Felipe Giraldo Trujillo" userId="9e5f2ca0-ce69-4b78-85ca-b1c2743d385d" providerId="ADAL" clId="{A89C9FC9-D344-49CB-B2B6-33E2115278F6}" dt="2023-11-08T03:34:06.698" v="4688"/>
          <ac:spMkLst>
            <pc:docMk/>
            <pc:sldMk cId="1538467572" sldId="493"/>
            <ac:spMk id="13" creationId="{85C3FEB7-B30E-6835-7A02-EED7FB0F9FA4}"/>
          </ac:spMkLst>
        </pc:spChg>
        <pc:spChg chg="del">
          <ac:chgData name="Luis Felipe Giraldo Trujillo" userId="9e5f2ca0-ce69-4b78-85ca-b1c2743d385d" providerId="ADAL" clId="{A89C9FC9-D344-49CB-B2B6-33E2115278F6}" dt="2023-11-08T03:34:06.241" v="4687" actId="478"/>
          <ac:spMkLst>
            <pc:docMk/>
            <pc:sldMk cId="1538467572" sldId="493"/>
            <ac:spMk id="21" creationId="{F3CBF59F-A8FE-4272-B285-6276E1E80E69}"/>
          </ac:spMkLst>
        </pc:spChg>
        <pc:spChg chg="add mod">
          <ac:chgData name="Luis Felipe Giraldo Trujillo" userId="9e5f2ca0-ce69-4b78-85ca-b1c2743d385d" providerId="ADAL" clId="{A89C9FC9-D344-49CB-B2B6-33E2115278F6}" dt="2023-11-08T03:34:06.698" v="4688"/>
          <ac:spMkLst>
            <pc:docMk/>
            <pc:sldMk cId="1538467572" sldId="493"/>
            <ac:spMk id="22" creationId="{8377B544-26A0-3F47-C7C6-884315572556}"/>
          </ac:spMkLst>
        </pc:spChg>
        <pc:spChg chg="del">
          <ac:chgData name="Luis Felipe Giraldo Trujillo" userId="9e5f2ca0-ce69-4b78-85ca-b1c2743d385d" providerId="ADAL" clId="{A89C9FC9-D344-49CB-B2B6-33E2115278F6}" dt="2023-11-08T03:34:06.241" v="4687" actId="478"/>
          <ac:spMkLst>
            <pc:docMk/>
            <pc:sldMk cId="1538467572" sldId="493"/>
            <ac:spMk id="23" creationId="{F2317E82-157D-48F3-8FBC-917588831D45}"/>
          </ac:spMkLst>
        </pc:spChg>
        <pc:spChg chg="del">
          <ac:chgData name="Luis Felipe Giraldo Trujillo" userId="9e5f2ca0-ce69-4b78-85ca-b1c2743d385d" providerId="ADAL" clId="{A89C9FC9-D344-49CB-B2B6-33E2115278F6}" dt="2023-11-08T03:34:06.241" v="4687" actId="478"/>
          <ac:spMkLst>
            <pc:docMk/>
            <pc:sldMk cId="1538467572" sldId="493"/>
            <ac:spMk id="24" creationId="{96108273-F3F7-44CE-B4BC-553D46D6D02D}"/>
          </ac:spMkLst>
        </pc:spChg>
        <pc:spChg chg="add mod">
          <ac:chgData name="Luis Felipe Giraldo Trujillo" userId="9e5f2ca0-ce69-4b78-85ca-b1c2743d385d" providerId="ADAL" clId="{A89C9FC9-D344-49CB-B2B6-33E2115278F6}" dt="2023-11-08T03:34:06.698" v="4688"/>
          <ac:spMkLst>
            <pc:docMk/>
            <pc:sldMk cId="1538467572" sldId="493"/>
            <ac:spMk id="25" creationId="{58D3CF5B-0CDD-422B-7EA2-38C5D95CE9AB}"/>
          </ac:spMkLst>
        </pc:spChg>
        <pc:spChg chg="del">
          <ac:chgData name="Luis Felipe Giraldo Trujillo" userId="9e5f2ca0-ce69-4b78-85ca-b1c2743d385d" providerId="ADAL" clId="{A89C9FC9-D344-49CB-B2B6-33E2115278F6}" dt="2023-11-08T03:34:06.241" v="4687" actId="478"/>
          <ac:spMkLst>
            <pc:docMk/>
            <pc:sldMk cId="1538467572" sldId="493"/>
            <ac:spMk id="26" creationId="{FF147D4A-648F-47F8-90D2-B7DA8C2CA2DA}"/>
          </ac:spMkLst>
        </pc:spChg>
        <pc:spChg chg="add mod">
          <ac:chgData name="Luis Felipe Giraldo Trujillo" userId="9e5f2ca0-ce69-4b78-85ca-b1c2743d385d" providerId="ADAL" clId="{A89C9FC9-D344-49CB-B2B6-33E2115278F6}" dt="2023-11-08T03:34:06.698" v="4688"/>
          <ac:spMkLst>
            <pc:docMk/>
            <pc:sldMk cId="1538467572" sldId="493"/>
            <ac:spMk id="27" creationId="{0A9D6261-1ADE-88E2-1317-178C542ECBA3}"/>
          </ac:spMkLst>
        </pc:spChg>
        <pc:spChg chg="add mod">
          <ac:chgData name="Luis Felipe Giraldo Trujillo" userId="9e5f2ca0-ce69-4b78-85ca-b1c2743d385d" providerId="ADAL" clId="{A89C9FC9-D344-49CB-B2B6-33E2115278F6}" dt="2023-11-08T03:34:06.698" v="4688"/>
          <ac:spMkLst>
            <pc:docMk/>
            <pc:sldMk cId="1538467572" sldId="493"/>
            <ac:spMk id="28" creationId="{B9A28A80-C7C3-3E10-0BC9-90E9AC666F47}"/>
          </ac:spMkLst>
        </pc:spChg>
        <pc:spChg chg="add mod">
          <ac:chgData name="Luis Felipe Giraldo Trujillo" userId="9e5f2ca0-ce69-4b78-85ca-b1c2743d385d" providerId="ADAL" clId="{A89C9FC9-D344-49CB-B2B6-33E2115278F6}" dt="2023-11-08T03:34:06.698" v="4688"/>
          <ac:spMkLst>
            <pc:docMk/>
            <pc:sldMk cId="1538467572" sldId="493"/>
            <ac:spMk id="29" creationId="{B450C58D-ED26-4A26-DFE1-53056E83472B}"/>
          </ac:spMkLst>
        </pc:spChg>
        <pc:spChg chg="add mod">
          <ac:chgData name="Luis Felipe Giraldo Trujillo" userId="9e5f2ca0-ce69-4b78-85ca-b1c2743d385d" providerId="ADAL" clId="{A89C9FC9-D344-49CB-B2B6-33E2115278F6}" dt="2023-11-08T03:34:06.698" v="4688"/>
          <ac:spMkLst>
            <pc:docMk/>
            <pc:sldMk cId="1538467572" sldId="493"/>
            <ac:spMk id="31" creationId="{20EA4833-9A64-F96C-B965-792A2418A4B1}"/>
          </ac:spMkLst>
        </pc:spChg>
        <pc:spChg chg="del">
          <ac:chgData name="Luis Felipe Giraldo Trujillo" userId="9e5f2ca0-ce69-4b78-85ca-b1c2743d385d" providerId="ADAL" clId="{A89C9FC9-D344-49CB-B2B6-33E2115278F6}" dt="2023-11-08T03:34:06.241" v="4687" actId="478"/>
          <ac:spMkLst>
            <pc:docMk/>
            <pc:sldMk cId="1538467572" sldId="493"/>
            <ac:spMk id="35" creationId="{93B7159C-59ED-4389-B283-C2B3F01B11C9}"/>
          </ac:spMkLst>
        </pc:spChg>
        <pc:spChg chg="add mod">
          <ac:chgData name="Luis Felipe Giraldo Trujillo" userId="9e5f2ca0-ce69-4b78-85ca-b1c2743d385d" providerId="ADAL" clId="{A89C9FC9-D344-49CB-B2B6-33E2115278F6}" dt="2023-11-08T03:34:26" v="4697" actId="14100"/>
          <ac:spMkLst>
            <pc:docMk/>
            <pc:sldMk cId="1538467572" sldId="493"/>
            <ac:spMk id="37" creationId="{5BDB40B1-EE58-AAB0-A886-79043E4E857D}"/>
          </ac:spMkLst>
        </pc:spChg>
        <pc:spChg chg="add mod">
          <ac:chgData name="Luis Felipe Giraldo Trujillo" userId="9e5f2ca0-ce69-4b78-85ca-b1c2743d385d" providerId="ADAL" clId="{A89C9FC9-D344-49CB-B2B6-33E2115278F6}" dt="2023-11-08T03:34:22.839" v="4696" actId="1076"/>
          <ac:spMkLst>
            <pc:docMk/>
            <pc:sldMk cId="1538467572" sldId="493"/>
            <ac:spMk id="38" creationId="{6CF4E557-97B8-BEBD-7BF0-362689FFE6B2}"/>
          </ac:spMkLst>
        </pc:spChg>
        <pc:spChg chg="del">
          <ac:chgData name="Luis Felipe Giraldo Trujillo" userId="9e5f2ca0-ce69-4b78-85ca-b1c2743d385d" providerId="ADAL" clId="{A89C9FC9-D344-49CB-B2B6-33E2115278F6}" dt="2023-11-08T03:34:06.241" v="4687" actId="478"/>
          <ac:spMkLst>
            <pc:docMk/>
            <pc:sldMk cId="1538467572" sldId="493"/>
            <ac:spMk id="41" creationId="{C5B30196-FC3C-41DA-BD8C-C4CD858BDBA7}"/>
          </ac:spMkLst>
        </pc:spChg>
        <pc:spChg chg="add mod">
          <ac:chgData name="Luis Felipe Giraldo Trujillo" userId="9e5f2ca0-ce69-4b78-85ca-b1c2743d385d" providerId="ADAL" clId="{A89C9FC9-D344-49CB-B2B6-33E2115278F6}" dt="2023-11-08T03:34:06.698" v="4688"/>
          <ac:spMkLst>
            <pc:docMk/>
            <pc:sldMk cId="1538467572" sldId="493"/>
            <ac:spMk id="42" creationId="{C6EED55E-5CA7-D3C3-086E-656EF043CBCF}"/>
          </ac:spMkLst>
        </pc:spChg>
        <pc:spChg chg="add mod">
          <ac:chgData name="Luis Felipe Giraldo Trujillo" userId="9e5f2ca0-ce69-4b78-85ca-b1c2743d385d" providerId="ADAL" clId="{A89C9FC9-D344-49CB-B2B6-33E2115278F6}" dt="2023-11-08T03:34:06.698" v="4688"/>
          <ac:spMkLst>
            <pc:docMk/>
            <pc:sldMk cId="1538467572" sldId="493"/>
            <ac:spMk id="43" creationId="{7CC7894E-CBEF-F98E-0D81-E1FF197B6DA4}"/>
          </ac:spMkLst>
        </pc:spChg>
        <pc:spChg chg="add mod">
          <ac:chgData name="Luis Felipe Giraldo Trujillo" userId="9e5f2ca0-ce69-4b78-85ca-b1c2743d385d" providerId="ADAL" clId="{A89C9FC9-D344-49CB-B2B6-33E2115278F6}" dt="2023-11-08T03:34:06.698" v="4688"/>
          <ac:spMkLst>
            <pc:docMk/>
            <pc:sldMk cId="1538467572" sldId="493"/>
            <ac:spMk id="44" creationId="{C7020132-08C5-D1FE-9AF2-F28878BFABE1}"/>
          </ac:spMkLst>
        </pc:spChg>
        <pc:picChg chg="add del mod">
          <ac:chgData name="Luis Felipe Giraldo Trujillo" userId="9e5f2ca0-ce69-4b78-85ca-b1c2743d385d" providerId="ADAL" clId="{A89C9FC9-D344-49CB-B2B6-33E2115278F6}" dt="2023-11-08T03:34:18.070" v="4694" actId="14100"/>
          <ac:picMkLst>
            <pc:docMk/>
            <pc:sldMk cId="1538467572" sldId="493"/>
            <ac:picMk id="2050" creationId="{2EB02683-28B0-8B99-0CE4-6E9E34746BF9}"/>
          </ac:picMkLst>
        </pc:picChg>
        <pc:cxnChg chg="del mod">
          <ac:chgData name="Luis Felipe Giraldo Trujillo" userId="9e5f2ca0-ce69-4b78-85ca-b1c2743d385d" providerId="ADAL" clId="{A89C9FC9-D344-49CB-B2B6-33E2115278F6}" dt="2023-11-08T03:34:06.241" v="4687" actId="478"/>
          <ac:cxnSpMkLst>
            <pc:docMk/>
            <pc:sldMk cId="1538467572" sldId="493"/>
            <ac:cxnSpMk id="7" creationId="{AE8548C8-11A1-4892-9293-03E724652193}"/>
          </ac:cxnSpMkLst>
        </pc:cxnChg>
        <pc:cxnChg chg="del mod">
          <ac:chgData name="Luis Felipe Giraldo Trujillo" userId="9e5f2ca0-ce69-4b78-85ca-b1c2743d385d" providerId="ADAL" clId="{A89C9FC9-D344-49CB-B2B6-33E2115278F6}" dt="2023-11-08T03:34:06.241" v="4687" actId="478"/>
          <ac:cxnSpMkLst>
            <pc:docMk/>
            <pc:sldMk cId="1538467572" sldId="493"/>
            <ac:cxnSpMk id="14" creationId="{A1F1A615-8BB8-4388-A747-3FBBF51F9493}"/>
          </ac:cxnSpMkLst>
        </pc:cxnChg>
        <pc:cxnChg chg="add mod">
          <ac:chgData name="Luis Felipe Giraldo Trujillo" userId="9e5f2ca0-ce69-4b78-85ca-b1c2743d385d" providerId="ADAL" clId="{A89C9FC9-D344-49CB-B2B6-33E2115278F6}" dt="2023-11-08T03:34:06.698" v="4688"/>
          <ac:cxnSpMkLst>
            <pc:docMk/>
            <pc:sldMk cId="1538467572" sldId="493"/>
            <ac:cxnSpMk id="15" creationId="{81CAD62F-B6F0-632A-E0B6-D928A8BFDB31}"/>
          </ac:cxnSpMkLst>
        </pc:cxnChg>
        <pc:cxnChg chg="del mod">
          <ac:chgData name="Luis Felipe Giraldo Trujillo" userId="9e5f2ca0-ce69-4b78-85ca-b1c2743d385d" providerId="ADAL" clId="{A89C9FC9-D344-49CB-B2B6-33E2115278F6}" dt="2023-11-08T03:34:06.241" v="4687" actId="478"/>
          <ac:cxnSpMkLst>
            <pc:docMk/>
            <pc:sldMk cId="1538467572" sldId="493"/>
            <ac:cxnSpMk id="16" creationId="{36211D85-E99E-4DF7-9FC0-8EF37B7E2665}"/>
          </ac:cxnSpMkLst>
        </pc:cxnChg>
        <pc:cxnChg chg="add mod">
          <ac:chgData name="Luis Felipe Giraldo Trujillo" userId="9e5f2ca0-ce69-4b78-85ca-b1c2743d385d" providerId="ADAL" clId="{A89C9FC9-D344-49CB-B2B6-33E2115278F6}" dt="2023-11-08T03:34:06.698" v="4688"/>
          <ac:cxnSpMkLst>
            <pc:docMk/>
            <pc:sldMk cId="1538467572" sldId="493"/>
            <ac:cxnSpMk id="17" creationId="{F4482A99-7611-A5D8-C815-FB6E130900D9}"/>
          </ac:cxnSpMkLst>
        </pc:cxnChg>
        <pc:cxnChg chg="add mod">
          <ac:chgData name="Luis Felipe Giraldo Trujillo" userId="9e5f2ca0-ce69-4b78-85ca-b1c2743d385d" providerId="ADAL" clId="{A89C9FC9-D344-49CB-B2B6-33E2115278F6}" dt="2023-11-08T03:34:06.698" v="4688"/>
          <ac:cxnSpMkLst>
            <pc:docMk/>
            <pc:sldMk cId="1538467572" sldId="493"/>
            <ac:cxnSpMk id="18" creationId="{2237F62B-F0CE-40BA-96D8-BEEC80EABD86}"/>
          </ac:cxnSpMkLst>
        </pc:cxnChg>
        <pc:cxnChg chg="add mod">
          <ac:chgData name="Luis Felipe Giraldo Trujillo" userId="9e5f2ca0-ce69-4b78-85ca-b1c2743d385d" providerId="ADAL" clId="{A89C9FC9-D344-49CB-B2B6-33E2115278F6}" dt="2023-11-08T03:34:06.698" v="4688"/>
          <ac:cxnSpMkLst>
            <pc:docMk/>
            <pc:sldMk cId="1538467572" sldId="493"/>
            <ac:cxnSpMk id="19" creationId="{B14163CF-7551-7698-4846-45F92ACB5B03}"/>
          </ac:cxnSpMkLst>
        </pc:cxnChg>
        <pc:cxnChg chg="del mod">
          <ac:chgData name="Luis Felipe Giraldo Trujillo" userId="9e5f2ca0-ce69-4b78-85ca-b1c2743d385d" providerId="ADAL" clId="{A89C9FC9-D344-49CB-B2B6-33E2115278F6}" dt="2023-11-08T03:34:06.241" v="4687" actId="478"/>
          <ac:cxnSpMkLst>
            <pc:docMk/>
            <pc:sldMk cId="1538467572" sldId="493"/>
            <ac:cxnSpMk id="20" creationId="{59298A33-CA30-4E4B-AFB6-142C66F9AD86}"/>
          </ac:cxnSpMkLst>
        </pc:cxnChg>
        <pc:cxnChg chg="del mod">
          <ac:chgData name="Luis Felipe Giraldo Trujillo" userId="9e5f2ca0-ce69-4b78-85ca-b1c2743d385d" providerId="ADAL" clId="{A89C9FC9-D344-49CB-B2B6-33E2115278F6}" dt="2023-11-08T03:34:06.241" v="4687" actId="478"/>
          <ac:cxnSpMkLst>
            <pc:docMk/>
            <pc:sldMk cId="1538467572" sldId="493"/>
            <ac:cxnSpMk id="30" creationId="{D72A2A59-FB9F-4362-8A63-EFF5E41B7995}"/>
          </ac:cxnSpMkLst>
        </pc:cxnChg>
        <pc:cxnChg chg="del mod">
          <ac:chgData name="Luis Felipe Giraldo Trujillo" userId="9e5f2ca0-ce69-4b78-85ca-b1c2743d385d" providerId="ADAL" clId="{A89C9FC9-D344-49CB-B2B6-33E2115278F6}" dt="2023-11-08T03:34:06.241" v="4687" actId="478"/>
          <ac:cxnSpMkLst>
            <pc:docMk/>
            <pc:sldMk cId="1538467572" sldId="493"/>
            <ac:cxnSpMk id="32" creationId="{7526D702-E05F-4FC8-A2B7-AE0FEBB2C2EE}"/>
          </ac:cxnSpMkLst>
        </pc:cxnChg>
        <pc:cxnChg chg="del mod">
          <ac:chgData name="Luis Felipe Giraldo Trujillo" userId="9e5f2ca0-ce69-4b78-85ca-b1c2743d385d" providerId="ADAL" clId="{A89C9FC9-D344-49CB-B2B6-33E2115278F6}" dt="2023-11-08T03:34:06.241" v="4687" actId="478"/>
          <ac:cxnSpMkLst>
            <pc:docMk/>
            <pc:sldMk cId="1538467572" sldId="493"/>
            <ac:cxnSpMk id="33" creationId="{B23E460C-E383-47F8-B3B7-E7D4201E6FB3}"/>
          </ac:cxnSpMkLst>
        </pc:cxnChg>
        <pc:cxnChg chg="del mod">
          <ac:chgData name="Luis Felipe Giraldo Trujillo" userId="9e5f2ca0-ce69-4b78-85ca-b1c2743d385d" providerId="ADAL" clId="{A89C9FC9-D344-49CB-B2B6-33E2115278F6}" dt="2023-11-08T03:34:06.241" v="4687" actId="478"/>
          <ac:cxnSpMkLst>
            <pc:docMk/>
            <pc:sldMk cId="1538467572" sldId="493"/>
            <ac:cxnSpMk id="34" creationId="{3D2A365E-AC6F-4E04-B2B3-7C453B30FAE4}"/>
          </ac:cxnSpMkLst>
        </pc:cxnChg>
        <pc:cxnChg chg="add mod">
          <ac:chgData name="Luis Felipe Giraldo Trujillo" userId="9e5f2ca0-ce69-4b78-85ca-b1c2743d385d" providerId="ADAL" clId="{A89C9FC9-D344-49CB-B2B6-33E2115278F6}" dt="2023-11-08T03:34:06.698" v="4688"/>
          <ac:cxnSpMkLst>
            <pc:docMk/>
            <pc:sldMk cId="1538467572" sldId="493"/>
            <ac:cxnSpMk id="36" creationId="{2D94F7BC-389E-779F-E0E5-27268CF06E99}"/>
          </ac:cxnSpMkLst>
        </pc:cxnChg>
        <pc:cxnChg chg="del mod">
          <ac:chgData name="Luis Felipe Giraldo Trujillo" userId="9e5f2ca0-ce69-4b78-85ca-b1c2743d385d" providerId="ADAL" clId="{A89C9FC9-D344-49CB-B2B6-33E2115278F6}" dt="2023-11-08T03:34:06.241" v="4687" actId="478"/>
          <ac:cxnSpMkLst>
            <pc:docMk/>
            <pc:sldMk cId="1538467572" sldId="493"/>
            <ac:cxnSpMk id="40" creationId="{2B8875E9-1765-454D-AA2F-0012BCA17889}"/>
          </ac:cxnSpMkLst>
        </pc:cxnChg>
      </pc:sldChg>
      <pc:sldChg chg="add del">
        <pc:chgData name="Luis Felipe Giraldo Trujillo" userId="9e5f2ca0-ce69-4b78-85ca-b1c2743d385d" providerId="ADAL" clId="{A89C9FC9-D344-49CB-B2B6-33E2115278F6}" dt="2023-11-08T03:34:50.008" v="4702" actId="47"/>
        <pc:sldMkLst>
          <pc:docMk/>
          <pc:sldMk cId="4184941930" sldId="494"/>
        </pc:sldMkLst>
      </pc:sldChg>
      <pc:sldChg chg="modSp add mod">
        <pc:chgData name="Luis Felipe Giraldo Trujillo" userId="9e5f2ca0-ce69-4b78-85ca-b1c2743d385d" providerId="ADAL" clId="{A89C9FC9-D344-49CB-B2B6-33E2115278F6}" dt="2023-11-07T20:01:33.838" v="4333" actId="20577"/>
        <pc:sldMkLst>
          <pc:docMk/>
          <pc:sldMk cId="1696723889" sldId="495"/>
        </pc:sldMkLst>
        <pc:spChg chg="mod">
          <ac:chgData name="Luis Felipe Giraldo Trujillo" userId="9e5f2ca0-ce69-4b78-85ca-b1c2743d385d" providerId="ADAL" clId="{A89C9FC9-D344-49CB-B2B6-33E2115278F6}" dt="2023-11-07T20:01:33.838" v="4333" actId="20577"/>
          <ac:spMkLst>
            <pc:docMk/>
            <pc:sldMk cId="1696723889" sldId="495"/>
            <ac:spMk id="3" creationId="{6A9148D5-9C18-1DAC-F27A-B2384FBF8D2C}"/>
          </ac:spMkLst>
        </pc:spChg>
      </pc:sldChg>
      <pc:sldChg chg="delSp modSp add mod ord">
        <pc:chgData name="Luis Felipe Giraldo Trujillo" userId="9e5f2ca0-ce69-4b78-85ca-b1c2743d385d" providerId="ADAL" clId="{A89C9FC9-D344-49CB-B2B6-33E2115278F6}" dt="2023-11-07T22:45:39.919" v="4538" actId="20577"/>
        <pc:sldMkLst>
          <pc:docMk/>
          <pc:sldMk cId="3286135080" sldId="496"/>
        </pc:sldMkLst>
        <pc:spChg chg="mod">
          <ac:chgData name="Luis Felipe Giraldo Trujillo" userId="9e5f2ca0-ce69-4b78-85ca-b1c2743d385d" providerId="ADAL" clId="{A89C9FC9-D344-49CB-B2B6-33E2115278F6}" dt="2023-11-07T22:45:39.919" v="4538" actId="20577"/>
          <ac:spMkLst>
            <pc:docMk/>
            <pc:sldMk cId="3286135080" sldId="496"/>
            <ac:spMk id="3" creationId="{3692E099-88A3-406E-9208-0DDBC8DCDBCE}"/>
          </ac:spMkLst>
        </pc:spChg>
        <pc:picChg chg="del">
          <ac:chgData name="Luis Felipe Giraldo Trujillo" userId="9e5f2ca0-ce69-4b78-85ca-b1c2743d385d" providerId="ADAL" clId="{A89C9FC9-D344-49CB-B2B6-33E2115278F6}" dt="2023-11-07T22:43:37.422" v="4335" actId="478"/>
          <ac:picMkLst>
            <pc:docMk/>
            <pc:sldMk cId="3286135080" sldId="496"/>
            <ac:picMk id="2" creationId="{1EAA3800-DB1A-B0A8-EA09-EBBB8C62B701}"/>
          </ac:picMkLst>
        </pc:picChg>
      </pc:sldChg>
      <pc:sldChg chg="modSp add mod">
        <pc:chgData name="Luis Felipe Giraldo Trujillo" userId="9e5f2ca0-ce69-4b78-85ca-b1c2743d385d" providerId="ADAL" clId="{A89C9FC9-D344-49CB-B2B6-33E2115278F6}" dt="2023-11-07T22:46:01.638" v="4541" actId="20577"/>
        <pc:sldMkLst>
          <pc:docMk/>
          <pc:sldMk cId="2332414314" sldId="497"/>
        </pc:sldMkLst>
        <pc:spChg chg="mod">
          <ac:chgData name="Luis Felipe Giraldo Trujillo" userId="9e5f2ca0-ce69-4b78-85ca-b1c2743d385d" providerId="ADAL" clId="{A89C9FC9-D344-49CB-B2B6-33E2115278F6}" dt="2023-11-07T22:46:01.638" v="4541" actId="20577"/>
          <ac:spMkLst>
            <pc:docMk/>
            <pc:sldMk cId="2332414314" sldId="497"/>
            <ac:spMk id="3" creationId="{6A9148D5-9C18-1DAC-F27A-B2384FBF8D2C}"/>
          </ac:spMkLst>
        </pc:spChg>
      </pc:sldChg>
      <pc:sldChg chg="modSp add mod">
        <pc:chgData name="Luis Felipe Giraldo Trujillo" userId="9e5f2ca0-ce69-4b78-85ca-b1c2743d385d" providerId="ADAL" clId="{A89C9FC9-D344-49CB-B2B6-33E2115278F6}" dt="2023-11-08T03:34:47.312" v="4701" actId="14100"/>
        <pc:sldMkLst>
          <pc:docMk/>
          <pc:sldMk cId="301187560" sldId="498"/>
        </pc:sldMkLst>
        <pc:spChg chg="mod">
          <ac:chgData name="Luis Felipe Giraldo Trujillo" userId="9e5f2ca0-ce69-4b78-85ca-b1c2743d385d" providerId="ADAL" clId="{A89C9FC9-D344-49CB-B2B6-33E2115278F6}" dt="2023-11-08T03:34:47.312" v="4701" actId="14100"/>
          <ac:spMkLst>
            <pc:docMk/>
            <pc:sldMk cId="301187560" sldId="498"/>
            <ac:spMk id="3" creationId="{3692E099-88A3-406E-9208-0DDBC8DCDBCE}"/>
          </ac:spMkLst>
        </pc:spChg>
      </pc:sldChg>
    </pc:docChg>
  </pc:docChgLst>
  <pc:docChgLst>
    <pc:chgData name="Luis Felipe Giraldo Trujillo" userId="9e5f2ca0-ce69-4b78-85ca-b1c2743d385d" providerId="ADAL" clId="{D283E338-4E83-40BF-AD87-B057D8728A08}"/>
    <pc:docChg chg="custSel addSld modSld sldOrd">
      <pc:chgData name="Luis Felipe Giraldo Trujillo" userId="9e5f2ca0-ce69-4b78-85ca-b1c2743d385d" providerId="ADAL" clId="{D283E338-4E83-40BF-AD87-B057D8728A08}" dt="2023-02-24T16:14:40.176" v="82"/>
      <pc:docMkLst>
        <pc:docMk/>
      </pc:docMkLst>
      <pc:sldChg chg="modSp mod">
        <pc:chgData name="Luis Felipe Giraldo Trujillo" userId="9e5f2ca0-ce69-4b78-85ca-b1c2743d385d" providerId="ADAL" clId="{D283E338-4E83-40BF-AD87-B057D8728A08}" dt="2023-02-24T16:03:10.689" v="0" actId="20577"/>
        <pc:sldMkLst>
          <pc:docMk/>
          <pc:sldMk cId="1526285445" sldId="267"/>
        </pc:sldMkLst>
        <pc:spChg chg="mod">
          <ac:chgData name="Luis Felipe Giraldo Trujillo" userId="9e5f2ca0-ce69-4b78-85ca-b1c2743d385d" providerId="ADAL" clId="{D283E338-4E83-40BF-AD87-B057D8728A08}" dt="2023-02-24T16:03:10.689" v="0" actId="20577"/>
          <ac:spMkLst>
            <pc:docMk/>
            <pc:sldMk cId="1526285445" sldId="267"/>
            <ac:spMk id="11" creationId="{436D1DC4-6780-00F0-42A2-CE7FC583BBC3}"/>
          </ac:spMkLst>
        </pc:spChg>
      </pc:sldChg>
      <pc:sldChg chg="add">
        <pc:chgData name="Luis Felipe Giraldo Trujillo" userId="9e5f2ca0-ce69-4b78-85ca-b1c2743d385d" providerId="ADAL" clId="{D283E338-4E83-40BF-AD87-B057D8728A08}" dt="2023-02-24T16:11:13.769" v="81"/>
        <pc:sldMkLst>
          <pc:docMk/>
          <pc:sldMk cId="1044174243" sldId="298"/>
        </pc:sldMkLst>
      </pc:sldChg>
      <pc:sldChg chg="add">
        <pc:chgData name="Luis Felipe Giraldo Trujillo" userId="9e5f2ca0-ce69-4b78-85ca-b1c2743d385d" providerId="ADAL" clId="{D283E338-4E83-40BF-AD87-B057D8728A08}" dt="2023-02-24T16:11:13.769" v="81"/>
        <pc:sldMkLst>
          <pc:docMk/>
          <pc:sldMk cId="2737525297" sldId="299"/>
        </pc:sldMkLst>
      </pc:sldChg>
      <pc:sldChg chg="add">
        <pc:chgData name="Luis Felipe Giraldo Trujillo" userId="9e5f2ca0-ce69-4b78-85ca-b1c2743d385d" providerId="ADAL" clId="{D283E338-4E83-40BF-AD87-B057D8728A08}" dt="2023-02-24T16:11:13.769" v="81"/>
        <pc:sldMkLst>
          <pc:docMk/>
          <pc:sldMk cId="1935636835" sldId="300"/>
        </pc:sldMkLst>
      </pc:sldChg>
      <pc:sldChg chg="add">
        <pc:chgData name="Luis Felipe Giraldo Trujillo" userId="9e5f2ca0-ce69-4b78-85ca-b1c2743d385d" providerId="ADAL" clId="{D283E338-4E83-40BF-AD87-B057D8728A08}" dt="2023-02-24T16:11:13.769" v="81"/>
        <pc:sldMkLst>
          <pc:docMk/>
          <pc:sldMk cId="1129628347" sldId="302"/>
        </pc:sldMkLst>
      </pc:sldChg>
      <pc:sldChg chg="modSp mod">
        <pc:chgData name="Luis Felipe Giraldo Trujillo" userId="9e5f2ca0-ce69-4b78-85ca-b1c2743d385d" providerId="ADAL" clId="{D283E338-4E83-40BF-AD87-B057D8728A08}" dt="2023-02-24T16:04:48.955" v="34" actId="20577"/>
        <pc:sldMkLst>
          <pc:docMk/>
          <pc:sldMk cId="1961592860" sldId="318"/>
        </pc:sldMkLst>
        <pc:spChg chg="mod">
          <ac:chgData name="Luis Felipe Giraldo Trujillo" userId="9e5f2ca0-ce69-4b78-85ca-b1c2743d385d" providerId="ADAL" clId="{D283E338-4E83-40BF-AD87-B057D8728A08}" dt="2023-02-24T16:04:48.955" v="34" actId="20577"/>
          <ac:spMkLst>
            <pc:docMk/>
            <pc:sldMk cId="1961592860" sldId="318"/>
            <ac:spMk id="2" creationId="{B58D0F87-A81C-428B-874B-908853085085}"/>
          </ac:spMkLst>
        </pc:spChg>
      </pc:sldChg>
      <pc:sldChg chg="modSp mod">
        <pc:chgData name="Luis Felipe Giraldo Trujillo" userId="9e5f2ca0-ce69-4b78-85ca-b1c2743d385d" providerId="ADAL" clId="{D283E338-4E83-40BF-AD87-B057D8728A08}" dt="2023-02-24T16:04:38.223" v="13" actId="20577"/>
        <pc:sldMkLst>
          <pc:docMk/>
          <pc:sldMk cId="3474988925" sldId="452"/>
        </pc:sldMkLst>
        <pc:spChg chg="mod">
          <ac:chgData name="Luis Felipe Giraldo Trujillo" userId="9e5f2ca0-ce69-4b78-85ca-b1c2743d385d" providerId="ADAL" clId="{D283E338-4E83-40BF-AD87-B057D8728A08}" dt="2023-02-24T16:04:38.223" v="13" actId="20577"/>
          <ac:spMkLst>
            <pc:docMk/>
            <pc:sldMk cId="3474988925" sldId="452"/>
            <ac:spMk id="2" creationId="{B58D0F87-A81C-428B-874B-908853085085}"/>
          </ac:spMkLst>
        </pc:spChg>
      </pc:sldChg>
      <pc:sldChg chg="add">
        <pc:chgData name="Luis Felipe Giraldo Trujillo" userId="9e5f2ca0-ce69-4b78-85ca-b1c2743d385d" providerId="ADAL" clId="{D283E338-4E83-40BF-AD87-B057D8728A08}" dt="2023-02-24T16:14:40.176" v="82"/>
        <pc:sldMkLst>
          <pc:docMk/>
          <pc:sldMk cId="3009428974" sldId="458"/>
        </pc:sldMkLst>
      </pc:sldChg>
      <pc:sldChg chg="ord">
        <pc:chgData name="Luis Felipe Giraldo Trujillo" userId="9e5f2ca0-ce69-4b78-85ca-b1c2743d385d" providerId="ADAL" clId="{D283E338-4E83-40BF-AD87-B057D8728A08}" dt="2023-02-24T16:08:01.505" v="63"/>
        <pc:sldMkLst>
          <pc:docMk/>
          <pc:sldMk cId="3220532295" sldId="465"/>
        </pc:sldMkLst>
      </pc:sldChg>
      <pc:sldChg chg="modSp mod ord">
        <pc:chgData name="Luis Felipe Giraldo Trujillo" userId="9e5f2ca0-ce69-4b78-85ca-b1c2743d385d" providerId="ADAL" clId="{D283E338-4E83-40BF-AD87-B057D8728A08}" dt="2023-02-24T16:08:30.357" v="80" actId="27636"/>
        <pc:sldMkLst>
          <pc:docMk/>
          <pc:sldMk cId="1496386399" sldId="466"/>
        </pc:sldMkLst>
        <pc:spChg chg="mod">
          <ac:chgData name="Luis Felipe Giraldo Trujillo" userId="9e5f2ca0-ce69-4b78-85ca-b1c2743d385d" providerId="ADAL" clId="{D283E338-4E83-40BF-AD87-B057D8728A08}" dt="2023-02-24T16:08:30.357" v="80" actId="27636"/>
          <ac:spMkLst>
            <pc:docMk/>
            <pc:sldMk cId="1496386399" sldId="466"/>
            <ac:spMk id="3" creationId="{848F4532-AF09-4BB7-BC26-2473D4A350F1}"/>
          </ac:spMkLst>
        </pc:spChg>
      </pc:sldChg>
      <pc:sldChg chg="new">
        <pc:chgData name="Luis Felipe Giraldo Trujillo" userId="9e5f2ca0-ce69-4b78-85ca-b1c2743d385d" providerId="ADAL" clId="{D283E338-4E83-40BF-AD87-B057D8728A08}" dt="2023-02-24T16:07:29.274" v="35" actId="680"/>
        <pc:sldMkLst>
          <pc:docMk/>
          <pc:sldMk cId="819429164" sldId="468"/>
        </pc:sldMkLst>
      </pc:sldChg>
      <pc:sldChg chg="delSp modSp new mod">
        <pc:chgData name="Luis Felipe Giraldo Trujillo" userId="9e5f2ca0-ce69-4b78-85ca-b1c2743d385d" providerId="ADAL" clId="{D283E338-4E83-40BF-AD87-B057D8728A08}" dt="2023-02-24T16:07:48.690" v="61" actId="478"/>
        <pc:sldMkLst>
          <pc:docMk/>
          <pc:sldMk cId="2183120209" sldId="469"/>
        </pc:sldMkLst>
        <pc:spChg chg="mod">
          <ac:chgData name="Luis Felipe Giraldo Trujillo" userId="9e5f2ca0-ce69-4b78-85ca-b1c2743d385d" providerId="ADAL" clId="{D283E338-4E83-40BF-AD87-B057D8728A08}" dt="2023-02-24T16:07:46.030" v="60" actId="20577"/>
          <ac:spMkLst>
            <pc:docMk/>
            <pc:sldMk cId="2183120209" sldId="469"/>
            <ac:spMk id="2" creationId="{09FB5E71-254F-E8DF-3069-28A32EB1E33B}"/>
          </ac:spMkLst>
        </pc:spChg>
        <pc:spChg chg="del mod">
          <ac:chgData name="Luis Felipe Giraldo Trujillo" userId="9e5f2ca0-ce69-4b78-85ca-b1c2743d385d" providerId="ADAL" clId="{D283E338-4E83-40BF-AD87-B057D8728A08}" dt="2023-02-24T16:07:48.690" v="61" actId="478"/>
          <ac:spMkLst>
            <pc:docMk/>
            <pc:sldMk cId="2183120209" sldId="469"/>
            <ac:spMk id="3" creationId="{F56A06B7-4DBB-102F-7FDF-EA064A5DCF56}"/>
          </ac:spMkLst>
        </pc:spChg>
      </pc:sldChg>
      <pc:sldChg chg="add">
        <pc:chgData name="Luis Felipe Giraldo Trujillo" userId="9e5f2ca0-ce69-4b78-85ca-b1c2743d385d" providerId="ADAL" clId="{D283E338-4E83-40BF-AD87-B057D8728A08}" dt="2023-02-24T16:14:40.176" v="82"/>
        <pc:sldMkLst>
          <pc:docMk/>
          <pc:sldMk cId="336390572" sldId="470"/>
        </pc:sldMkLst>
      </pc:sldChg>
      <pc:sldChg chg="add">
        <pc:chgData name="Luis Felipe Giraldo Trujillo" userId="9e5f2ca0-ce69-4b78-85ca-b1c2743d385d" providerId="ADAL" clId="{D283E338-4E83-40BF-AD87-B057D8728A08}" dt="2023-02-24T16:14:40.176" v="82"/>
        <pc:sldMkLst>
          <pc:docMk/>
          <pc:sldMk cId="1213981979" sldId="471"/>
        </pc:sldMkLst>
      </pc:sldChg>
      <pc:sldChg chg="add">
        <pc:chgData name="Luis Felipe Giraldo Trujillo" userId="9e5f2ca0-ce69-4b78-85ca-b1c2743d385d" providerId="ADAL" clId="{D283E338-4E83-40BF-AD87-B057D8728A08}" dt="2023-02-24T16:14:40.176" v="82"/>
        <pc:sldMkLst>
          <pc:docMk/>
          <pc:sldMk cId="958035439" sldId="472"/>
        </pc:sldMkLst>
      </pc:sldChg>
    </pc:docChg>
  </pc:docChgLst>
  <pc:docChgLst>
    <pc:chgData name="Luis Felipe Giraldo Trujillo" userId="9e5f2ca0-ce69-4b78-85ca-b1c2743d385d" providerId="ADAL" clId="{954604CE-4523-4CA4-A285-D78944260322}"/>
    <pc:docChg chg="undo custSel addSld delSld modSld modMainMaster">
      <pc:chgData name="Luis Felipe Giraldo Trujillo" userId="9e5f2ca0-ce69-4b78-85ca-b1c2743d385d" providerId="ADAL" clId="{954604CE-4523-4CA4-A285-D78944260322}" dt="2024-05-17T03:48:45.322" v="183" actId="478"/>
      <pc:docMkLst>
        <pc:docMk/>
      </pc:docMkLst>
      <pc:sldChg chg="del">
        <pc:chgData name="Luis Felipe Giraldo Trujillo" userId="9e5f2ca0-ce69-4b78-85ca-b1c2743d385d" providerId="ADAL" clId="{954604CE-4523-4CA4-A285-D78944260322}" dt="2024-05-17T03:47:09.103" v="133" actId="47"/>
        <pc:sldMkLst>
          <pc:docMk/>
          <pc:sldMk cId="1932177257" sldId="257"/>
        </pc:sldMkLst>
      </pc:sldChg>
      <pc:sldChg chg="del">
        <pc:chgData name="Luis Felipe Giraldo Trujillo" userId="9e5f2ca0-ce69-4b78-85ca-b1c2743d385d" providerId="ADAL" clId="{954604CE-4523-4CA4-A285-D78944260322}" dt="2024-05-17T03:47:09.103" v="133" actId="47"/>
        <pc:sldMkLst>
          <pc:docMk/>
          <pc:sldMk cId="3615273034" sldId="259"/>
        </pc:sldMkLst>
      </pc:sldChg>
      <pc:sldChg chg="del">
        <pc:chgData name="Luis Felipe Giraldo Trujillo" userId="9e5f2ca0-ce69-4b78-85ca-b1c2743d385d" providerId="ADAL" clId="{954604CE-4523-4CA4-A285-D78944260322}" dt="2024-05-17T03:47:09.103" v="133" actId="47"/>
        <pc:sldMkLst>
          <pc:docMk/>
          <pc:sldMk cId="2424670558" sldId="280"/>
        </pc:sldMkLst>
      </pc:sldChg>
      <pc:sldChg chg="del">
        <pc:chgData name="Luis Felipe Giraldo Trujillo" userId="9e5f2ca0-ce69-4b78-85ca-b1c2743d385d" providerId="ADAL" clId="{954604CE-4523-4CA4-A285-D78944260322}" dt="2024-05-17T03:47:09.103" v="133" actId="47"/>
        <pc:sldMkLst>
          <pc:docMk/>
          <pc:sldMk cId="3703172164" sldId="288"/>
        </pc:sldMkLst>
      </pc:sldChg>
      <pc:sldChg chg="del">
        <pc:chgData name="Luis Felipe Giraldo Trujillo" userId="9e5f2ca0-ce69-4b78-85ca-b1c2743d385d" providerId="ADAL" clId="{954604CE-4523-4CA4-A285-D78944260322}" dt="2024-05-17T03:47:09.103" v="133" actId="47"/>
        <pc:sldMkLst>
          <pc:docMk/>
          <pc:sldMk cId="146966150" sldId="293"/>
        </pc:sldMkLst>
      </pc:sldChg>
      <pc:sldChg chg="del">
        <pc:chgData name="Luis Felipe Giraldo Trujillo" userId="9e5f2ca0-ce69-4b78-85ca-b1c2743d385d" providerId="ADAL" clId="{954604CE-4523-4CA4-A285-D78944260322}" dt="2024-05-17T03:47:09.103" v="133" actId="47"/>
        <pc:sldMkLst>
          <pc:docMk/>
          <pc:sldMk cId="3908290677" sldId="295"/>
        </pc:sldMkLst>
      </pc:sldChg>
      <pc:sldChg chg="del">
        <pc:chgData name="Luis Felipe Giraldo Trujillo" userId="9e5f2ca0-ce69-4b78-85ca-b1c2743d385d" providerId="ADAL" clId="{954604CE-4523-4CA4-A285-D78944260322}" dt="2024-05-17T03:47:09.103" v="133" actId="47"/>
        <pc:sldMkLst>
          <pc:docMk/>
          <pc:sldMk cId="734610060" sldId="296"/>
        </pc:sldMkLst>
      </pc:sldChg>
      <pc:sldChg chg="del">
        <pc:chgData name="Luis Felipe Giraldo Trujillo" userId="9e5f2ca0-ce69-4b78-85ca-b1c2743d385d" providerId="ADAL" clId="{954604CE-4523-4CA4-A285-D78944260322}" dt="2024-05-17T03:47:09.103" v="133" actId="47"/>
        <pc:sldMkLst>
          <pc:docMk/>
          <pc:sldMk cId="566591301" sldId="303"/>
        </pc:sldMkLst>
      </pc:sldChg>
      <pc:sldChg chg="del">
        <pc:chgData name="Luis Felipe Giraldo Trujillo" userId="9e5f2ca0-ce69-4b78-85ca-b1c2743d385d" providerId="ADAL" clId="{954604CE-4523-4CA4-A285-D78944260322}" dt="2024-05-17T03:47:09.103" v="133" actId="47"/>
        <pc:sldMkLst>
          <pc:docMk/>
          <pc:sldMk cId="2529601389" sldId="310"/>
        </pc:sldMkLst>
      </pc:sldChg>
      <pc:sldChg chg="del">
        <pc:chgData name="Luis Felipe Giraldo Trujillo" userId="9e5f2ca0-ce69-4b78-85ca-b1c2743d385d" providerId="ADAL" clId="{954604CE-4523-4CA4-A285-D78944260322}" dt="2024-05-17T03:47:09.103" v="133" actId="47"/>
        <pc:sldMkLst>
          <pc:docMk/>
          <pc:sldMk cId="3783787069" sldId="312"/>
        </pc:sldMkLst>
      </pc:sldChg>
      <pc:sldChg chg="del">
        <pc:chgData name="Luis Felipe Giraldo Trujillo" userId="9e5f2ca0-ce69-4b78-85ca-b1c2743d385d" providerId="ADAL" clId="{954604CE-4523-4CA4-A285-D78944260322}" dt="2024-05-17T03:47:09.103" v="133" actId="47"/>
        <pc:sldMkLst>
          <pc:docMk/>
          <pc:sldMk cId="3801720269" sldId="337"/>
        </pc:sldMkLst>
      </pc:sldChg>
      <pc:sldChg chg="del">
        <pc:chgData name="Luis Felipe Giraldo Trujillo" userId="9e5f2ca0-ce69-4b78-85ca-b1c2743d385d" providerId="ADAL" clId="{954604CE-4523-4CA4-A285-D78944260322}" dt="2024-05-17T03:47:09.103" v="133" actId="47"/>
        <pc:sldMkLst>
          <pc:docMk/>
          <pc:sldMk cId="2618486663" sldId="339"/>
        </pc:sldMkLst>
      </pc:sldChg>
      <pc:sldChg chg="del">
        <pc:chgData name="Luis Felipe Giraldo Trujillo" userId="9e5f2ca0-ce69-4b78-85ca-b1c2743d385d" providerId="ADAL" clId="{954604CE-4523-4CA4-A285-D78944260322}" dt="2024-05-17T03:47:09.103" v="133" actId="47"/>
        <pc:sldMkLst>
          <pc:docMk/>
          <pc:sldMk cId="283902189" sldId="346"/>
        </pc:sldMkLst>
      </pc:sldChg>
      <pc:sldChg chg="del">
        <pc:chgData name="Luis Felipe Giraldo Trujillo" userId="9e5f2ca0-ce69-4b78-85ca-b1c2743d385d" providerId="ADAL" clId="{954604CE-4523-4CA4-A285-D78944260322}" dt="2024-05-17T03:47:09.103" v="133" actId="47"/>
        <pc:sldMkLst>
          <pc:docMk/>
          <pc:sldMk cId="1346617491" sldId="347"/>
        </pc:sldMkLst>
      </pc:sldChg>
      <pc:sldChg chg="delSp modSp add mod modAnim">
        <pc:chgData name="Luis Felipe Giraldo Trujillo" userId="9e5f2ca0-ce69-4b78-85ca-b1c2743d385d" providerId="ADAL" clId="{954604CE-4523-4CA4-A285-D78944260322}" dt="2024-05-17T03:48:36.137" v="179" actId="478"/>
        <pc:sldMkLst>
          <pc:docMk/>
          <pc:sldMk cId="2515664508" sldId="356"/>
        </pc:sldMkLst>
        <pc:spChg chg="mod">
          <ac:chgData name="Luis Felipe Giraldo Trujillo" userId="9e5f2ca0-ce69-4b78-85ca-b1c2743d385d" providerId="ADAL" clId="{954604CE-4523-4CA4-A285-D78944260322}" dt="2024-05-17T03:47:49.439" v="140" actId="1076"/>
          <ac:spMkLst>
            <pc:docMk/>
            <pc:sldMk cId="2515664508" sldId="356"/>
            <ac:spMk id="2" creationId="{64B0D8D7-4730-1600-0F45-CB6B0762FE2E}"/>
          </ac:spMkLst>
        </pc:spChg>
        <pc:spChg chg="mod">
          <ac:chgData name="Luis Felipe Giraldo Trujillo" userId="9e5f2ca0-ce69-4b78-85ca-b1c2743d385d" providerId="ADAL" clId="{954604CE-4523-4CA4-A285-D78944260322}" dt="2024-05-17T03:47:00.731" v="132" actId="20577"/>
          <ac:spMkLst>
            <pc:docMk/>
            <pc:sldMk cId="2515664508" sldId="356"/>
            <ac:spMk id="3" creationId="{0907040B-1B75-42E2-AD37-40255CDF02BC}"/>
          </ac:spMkLst>
        </pc:spChg>
        <pc:spChg chg="del">
          <ac:chgData name="Luis Felipe Giraldo Trujillo" userId="9e5f2ca0-ce69-4b78-85ca-b1c2743d385d" providerId="ADAL" clId="{954604CE-4523-4CA4-A285-D78944260322}" dt="2024-05-17T03:48:36.137" v="179" actId="478"/>
          <ac:spMkLst>
            <pc:docMk/>
            <pc:sldMk cId="2515664508" sldId="356"/>
            <ac:spMk id="6" creationId="{1F737616-419C-4E12-AA8D-18FA4E018F7E}"/>
          </ac:spMkLst>
        </pc:spChg>
        <pc:spChg chg="mod">
          <ac:chgData name="Luis Felipe Giraldo Trujillo" userId="9e5f2ca0-ce69-4b78-85ca-b1c2743d385d" providerId="ADAL" clId="{954604CE-4523-4CA4-A285-D78944260322}" dt="2024-05-17T03:47:49.439" v="140" actId="1076"/>
          <ac:spMkLst>
            <pc:docMk/>
            <pc:sldMk cId="2515664508" sldId="356"/>
            <ac:spMk id="7" creationId="{80884182-077C-1D3A-A7FE-7453AEABF44B}"/>
          </ac:spMkLst>
        </pc:spChg>
        <pc:spChg chg="mod">
          <ac:chgData name="Luis Felipe Giraldo Trujillo" userId="9e5f2ca0-ce69-4b78-85ca-b1c2743d385d" providerId="ADAL" clId="{954604CE-4523-4CA4-A285-D78944260322}" dt="2024-05-17T03:47:49.439" v="140" actId="1076"/>
          <ac:spMkLst>
            <pc:docMk/>
            <pc:sldMk cId="2515664508" sldId="356"/>
            <ac:spMk id="15" creationId="{1B57425C-1467-7C33-E046-2A143FC87FAE}"/>
          </ac:spMkLst>
        </pc:spChg>
        <pc:spChg chg="mod">
          <ac:chgData name="Luis Felipe Giraldo Trujillo" userId="9e5f2ca0-ce69-4b78-85ca-b1c2743d385d" providerId="ADAL" clId="{954604CE-4523-4CA4-A285-D78944260322}" dt="2024-05-17T03:47:49.439" v="140" actId="1076"/>
          <ac:spMkLst>
            <pc:docMk/>
            <pc:sldMk cId="2515664508" sldId="356"/>
            <ac:spMk id="16" creationId="{96ECA2D3-E46E-643A-223D-D25E7CF5D30B}"/>
          </ac:spMkLst>
        </pc:spChg>
        <pc:spChg chg="mod">
          <ac:chgData name="Luis Felipe Giraldo Trujillo" userId="9e5f2ca0-ce69-4b78-85ca-b1c2743d385d" providerId="ADAL" clId="{954604CE-4523-4CA4-A285-D78944260322}" dt="2024-05-17T03:47:49.439" v="140" actId="1076"/>
          <ac:spMkLst>
            <pc:docMk/>
            <pc:sldMk cId="2515664508" sldId="356"/>
            <ac:spMk id="17" creationId="{42EF6D10-2EA2-DC25-E47F-A593D7880EFF}"/>
          </ac:spMkLst>
        </pc:spChg>
        <pc:spChg chg="mod">
          <ac:chgData name="Luis Felipe Giraldo Trujillo" userId="9e5f2ca0-ce69-4b78-85ca-b1c2743d385d" providerId="ADAL" clId="{954604CE-4523-4CA4-A285-D78944260322}" dt="2024-05-17T03:47:49.439" v="140" actId="1076"/>
          <ac:spMkLst>
            <pc:docMk/>
            <pc:sldMk cId="2515664508" sldId="356"/>
            <ac:spMk id="18" creationId="{F6F7E282-5604-3845-A685-73D4F3BFBAB6}"/>
          </ac:spMkLst>
        </pc:spChg>
        <pc:spChg chg="mod">
          <ac:chgData name="Luis Felipe Giraldo Trujillo" userId="9e5f2ca0-ce69-4b78-85ca-b1c2743d385d" providerId="ADAL" clId="{954604CE-4523-4CA4-A285-D78944260322}" dt="2024-05-17T03:47:49.439" v="140" actId="1076"/>
          <ac:spMkLst>
            <pc:docMk/>
            <pc:sldMk cId="2515664508" sldId="356"/>
            <ac:spMk id="2084" creationId="{1301605F-10BE-AF40-6C18-657DAEA19EE8}"/>
          </ac:spMkLst>
        </pc:spChg>
        <pc:spChg chg="mod">
          <ac:chgData name="Luis Felipe Giraldo Trujillo" userId="9e5f2ca0-ce69-4b78-85ca-b1c2743d385d" providerId="ADAL" clId="{954604CE-4523-4CA4-A285-D78944260322}" dt="2024-05-17T03:47:49.439" v="140" actId="1076"/>
          <ac:spMkLst>
            <pc:docMk/>
            <pc:sldMk cId="2515664508" sldId="356"/>
            <ac:spMk id="2160" creationId="{F3577DA0-C245-1756-BC0C-A04BEEFAF2C5}"/>
          </ac:spMkLst>
        </pc:spChg>
        <pc:spChg chg="mod">
          <ac:chgData name="Luis Felipe Giraldo Trujillo" userId="9e5f2ca0-ce69-4b78-85ca-b1c2743d385d" providerId="ADAL" clId="{954604CE-4523-4CA4-A285-D78944260322}" dt="2024-05-17T03:47:49.439" v="140" actId="1076"/>
          <ac:spMkLst>
            <pc:docMk/>
            <pc:sldMk cId="2515664508" sldId="356"/>
            <ac:spMk id="2163" creationId="{041A3056-014F-B9D7-0622-8C57710501A2}"/>
          </ac:spMkLst>
        </pc:spChg>
        <pc:spChg chg="mod">
          <ac:chgData name="Luis Felipe Giraldo Trujillo" userId="9e5f2ca0-ce69-4b78-85ca-b1c2743d385d" providerId="ADAL" clId="{954604CE-4523-4CA4-A285-D78944260322}" dt="2024-05-17T03:47:49.439" v="140" actId="1076"/>
          <ac:spMkLst>
            <pc:docMk/>
            <pc:sldMk cId="2515664508" sldId="356"/>
            <ac:spMk id="2164" creationId="{BB05E663-8D93-919D-0E65-632D550E6693}"/>
          </ac:spMkLst>
        </pc:spChg>
        <pc:spChg chg="mod">
          <ac:chgData name="Luis Felipe Giraldo Trujillo" userId="9e5f2ca0-ce69-4b78-85ca-b1c2743d385d" providerId="ADAL" clId="{954604CE-4523-4CA4-A285-D78944260322}" dt="2024-05-17T03:47:49.439" v="140" actId="1076"/>
          <ac:spMkLst>
            <pc:docMk/>
            <pc:sldMk cId="2515664508" sldId="356"/>
            <ac:spMk id="2165" creationId="{49058875-E5AD-C72A-E912-0B8BB95FF778}"/>
          </ac:spMkLst>
        </pc:spChg>
        <pc:spChg chg="mod">
          <ac:chgData name="Luis Felipe Giraldo Trujillo" userId="9e5f2ca0-ce69-4b78-85ca-b1c2743d385d" providerId="ADAL" clId="{954604CE-4523-4CA4-A285-D78944260322}" dt="2024-05-17T03:47:49.439" v="140" actId="1076"/>
          <ac:spMkLst>
            <pc:docMk/>
            <pc:sldMk cId="2515664508" sldId="356"/>
            <ac:spMk id="2166" creationId="{6484BE80-FAA9-846E-1530-F41AA4FD4B3F}"/>
          </ac:spMkLst>
        </pc:spChg>
        <pc:grpChg chg="mod">
          <ac:chgData name="Luis Felipe Giraldo Trujillo" userId="9e5f2ca0-ce69-4b78-85ca-b1c2743d385d" providerId="ADAL" clId="{954604CE-4523-4CA4-A285-D78944260322}" dt="2024-05-17T03:47:49.439" v="140" actId="1076"/>
          <ac:grpSpMkLst>
            <pc:docMk/>
            <pc:sldMk cId="2515664508" sldId="356"/>
            <ac:grpSpMk id="8" creationId="{21CD65AC-6535-13FE-EF75-26FFE62F7A81}"/>
          </ac:grpSpMkLst>
        </pc:grpChg>
        <pc:grpChg chg="mod">
          <ac:chgData name="Luis Felipe Giraldo Trujillo" userId="9e5f2ca0-ce69-4b78-85ca-b1c2743d385d" providerId="ADAL" clId="{954604CE-4523-4CA4-A285-D78944260322}" dt="2024-05-17T03:47:49.439" v="140" actId="1076"/>
          <ac:grpSpMkLst>
            <pc:docMk/>
            <pc:sldMk cId="2515664508" sldId="356"/>
            <ac:grpSpMk id="2103" creationId="{98ADDFFB-7952-9FCD-79C7-0EE2DAE03248}"/>
          </ac:grpSpMkLst>
        </pc:grpChg>
        <pc:grpChg chg="mod">
          <ac:chgData name="Luis Felipe Giraldo Trujillo" userId="9e5f2ca0-ce69-4b78-85ca-b1c2743d385d" providerId="ADAL" clId="{954604CE-4523-4CA4-A285-D78944260322}" dt="2024-05-17T03:47:49.439" v="140" actId="1076"/>
          <ac:grpSpMkLst>
            <pc:docMk/>
            <pc:sldMk cId="2515664508" sldId="356"/>
            <ac:grpSpMk id="2138" creationId="{4C4DE849-E8DA-447E-800E-3A944C0425D8}"/>
          </ac:grpSpMkLst>
        </pc:grpChg>
        <pc:grpChg chg="mod">
          <ac:chgData name="Luis Felipe Giraldo Trujillo" userId="9e5f2ca0-ce69-4b78-85ca-b1c2743d385d" providerId="ADAL" clId="{954604CE-4523-4CA4-A285-D78944260322}" dt="2024-05-17T03:47:49.439" v="140" actId="1076"/>
          <ac:grpSpMkLst>
            <pc:docMk/>
            <pc:sldMk cId="2515664508" sldId="356"/>
            <ac:grpSpMk id="2159" creationId="{14DCD4EB-E155-ECAE-D761-50B6DF9D687E}"/>
          </ac:grpSpMkLst>
        </pc:grpChg>
        <pc:grpChg chg="mod">
          <ac:chgData name="Luis Felipe Giraldo Trujillo" userId="9e5f2ca0-ce69-4b78-85ca-b1c2743d385d" providerId="ADAL" clId="{954604CE-4523-4CA4-A285-D78944260322}" dt="2024-05-17T03:47:49.439" v="140" actId="1076"/>
          <ac:grpSpMkLst>
            <pc:docMk/>
            <pc:sldMk cId="2515664508" sldId="356"/>
            <ac:grpSpMk id="2162" creationId="{4EAA2359-9548-4FC3-B58E-3759DEE5323C}"/>
          </ac:grpSpMkLst>
        </pc:grpChg>
        <pc:picChg chg="mod">
          <ac:chgData name="Luis Felipe Giraldo Trujillo" userId="9e5f2ca0-ce69-4b78-85ca-b1c2743d385d" providerId="ADAL" clId="{954604CE-4523-4CA4-A285-D78944260322}" dt="2024-05-17T03:47:49.439" v="140" actId="1076"/>
          <ac:picMkLst>
            <pc:docMk/>
            <pc:sldMk cId="2515664508" sldId="356"/>
            <ac:picMk id="2149" creationId="{8D00C8C3-1BDE-5028-C5C3-2FD17CE58B9E}"/>
          </ac:picMkLst>
        </pc:picChg>
      </pc:sldChg>
      <pc:sldChg chg="del">
        <pc:chgData name="Luis Felipe Giraldo Trujillo" userId="9e5f2ca0-ce69-4b78-85ca-b1c2743d385d" providerId="ADAL" clId="{954604CE-4523-4CA4-A285-D78944260322}" dt="2024-05-17T03:47:09.103" v="133" actId="47"/>
        <pc:sldMkLst>
          <pc:docMk/>
          <pc:sldMk cId="2690189772" sldId="375"/>
        </pc:sldMkLst>
      </pc:sldChg>
      <pc:sldChg chg="del">
        <pc:chgData name="Luis Felipe Giraldo Trujillo" userId="9e5f2ca0-ce69-4b78-85ca-b1c2743d385d" providerId="ADAL" clId="{954604CE-4523-4CA4-A285-D78944260322}" dt="2024-05-17T03:47:09.103" v="133" actId="47"/>
        <pc:sldMkLst>
          <pc:docMk/>
          <pc:sldMk cId="1592156225" sldId="384"/>
        </pc:sldMkLst>
      </pc:sldChg>
      <pc:sldChg chg="addSp delSp modSp add mod">
        <pc:chgData name="Luis Felipe Giraldo Trujillo" userId="9e5f2ca0-ce69-4b78-85ca-b1c2743d385d" providerId="ADAL" clId="{954604CE-4523-4CA4-A285-D78944260322}" dt="2024-05-17T03:48:42.854" v="182" actId="478"/>
        <pc:sldMkLst>
          <pc:docMk/>
          <pc:sldMk cId="2850343084" sldId="388"/>
        </pc:sldMkLst>
        <pc:spChg chg="del">
          <ac:chgData name="Luis Felipe Giraldo Trujillo" userId="9e5f2ca0-ce69-4b78-85ca-b1c2743d385d" providerId="ADAL" clId="{954604CE-4523-4CA4-A285-D78944260322}" dt="2024-05-17T03:48:06.029" v="144" actId="478"/>
          <ac:spMkLst>
            <pc:docMk/>
            <pc:sldMk cId="2850343084" sldId="388"/>
            <ac:spMk id="2" creationId="{1D8DF6FD-6A73-464B-348B-DED6F4C82467}"/>
          </ac:spMkLst>
        </pc:spChg>
        <pc:spChg chg="del">
          <ac:chgData name="Luis Felipe Giraldo Trujillo" userId="9e5f2ca0-ce69-4b78-85ca-b1c2743d385d" providerId="ADAL" clId="{954604CE-4523-4CA4-A285-D78944260322}" dt="2024-05-17T03:44:36.252" v="35" actId="478"/>
          <ac:spMkLst>
            <pc:docMk/>
            <pc:sldMk cId="2850343084" sldId="388"/>
            <ac:spMk id="3" creationId="{BFB98543-BEBC-D25A-63E8-765A8B39B0F6}"/>
          </ac:spMkLst>
        </pc:spChg>
        <pc:spChg chg="del">
          <ac:chgData name="Luis Felipe Giraldo Trujillo" userId="9e5f2ca0-ce69-4b78-85ca-b1c2743d385d" providerId="ADAL" clId="{954604CE-4523-4CA4-A285-D78944260322}" dt="2024-05-17T03:48:42.854" v="182" actId="478"/>
          <ac:spMkLst>
            <pc:docMk/>
            <pc:sldMk cId="2850343084" sldId="388"/>
            <ac:spMk id="5" creationId="{06CFFD25-9B39-FCD1-EE8A-D45E94F0D08B}"/>
          </ac:spMkLst>
        </pc:spChg>
        <pc:spChg chg="mod">
          <ac:chgData name="Luis Felipe Giraldo Trujillo" userId="9e5f2ca0-ce69-4b78-85ca-b1c2743d385d" providerId="ADAL" clId="{954604CE-4523-4CA4-A285-D78944260322}" dt="2024-05-17T03:44:46.494" v="38" actId="1076"/>
          <ac:spMkLst>
            <pc:docMk/>
            <pc:sldMk cId="2850343084" sldId="388"/>
            <ac:spMk id="6" creationId="{173E8BED-CA76-4AB0-27F9-FDFD04CBAF39}"/>
          </ac:spMkLst>
        </pc:spChg>
        <pc:spChg chg="mod">
          <ac:chgData name="Luis Felipe Giraldo Trujillo" userId="9e5f2ca0-ce69-4b78-85ca-b1c2743d385d" providerId="ADAL" clId="{954604CE-4523-4CA4-A285-D78944260322}" dt="2024-05-17T03:44:41.433" v="37" actId="1076"/>
          <ac:spMkLst>
            <pc:docMk/>
            <pc:sldMk cId="2850343084" sldId="388"/>
            <ac:spMk id="7" creationId="{BDDDE837-1345-BC76-4EA5-DB4D309A2579}"/>
          </ac:spMkLst>
        </pc:spChg>
        <pc:spChg chg="mod">
          <ac:chgData name="Luis Felipe Giraldo Trujillo" userId="9e5f2ca0-ce69-4b78-85ca-b1c2743d385d" providerId="ADAL" clId="{954604CE-4523-4CA4-A285-D78944260322}" dt="2024-05-17T03:44:46.494" v="38" actId="1076"/>
          <ac:spMkLst>
            <pc:docMk/>
            <pc:sldMk cId="2850343084" sldId="388"/>
            <ac:spMk id="8" creationId="{C76153A4-8355-CFB4-F6DC-63AA46121507}"/>
          </ac:spMkLst>
        </pc:spChg>
        <pc:spChg chg="add del mod">
          <ac:chgData name="Luis Felipe Giraldo Trujillo" userId="9e5f2ca0-ce69-4b78-85ca-b1c2743d385d" providerId="ADAL" clId="{954604CE-4523-4CA4-A285-D78944260322}" dt="2024-05-17T03:44:38.411" v="36" actId="478"/>
          <ac:spMkLst>
            <pc:docMk/>
            <pc:sldMk cId="2850343084" sldId="388"/>
            <ac:spMk id="9" creationId="{746D7B72-5E26-3582-AB3C-4F1A5D1E033F}"/>
          </ac:spMkLst>
        </pc:spChg>
        <pc:spChg chg="mod">
          <ac:chgData name="Luis Felipe Giraldo Trujillo" userId="9e5f2ca0-ce69-4b78-85ca-b1c2743d385d" providerId="ADAL" clId="{954604CE-4523-4CA4-A285-D78944260322}" dt="2024-05-17T03:44:46.494" v="38" actId="1076"/>
          <ac:spMkLst>
            <pc:docMk/>
            <pc:sldMk cId="2850343084" sldId="388"/>
            <ac:spMk id="16" creationId="{E93B98E1-4093-8C3E-36FE-04F6F5C98529}"/>
          </ac:spMkLst>
        </pc:spChg>
        <pc:picChg chg="mod">
          <ac:chgData name="Luis Felipe Giraldo Trujillo" userId="9e5f2ca0-ce69-4b78-85ca-b1c2743d385d" providerId="ADAL" clId="{954604CE-4523-4CA4-A285-D78944260322}" dt="2024-05-17T03:44:46.494" v="38" actId="1076"/>
          <ac:picMkLst>
            <pc:docMk/>
            <pc:sldMk cId="2850343084" sldId="388"/>
            <ac:picMk id="11" creationId="{C60C48A7-67A8-DEE9-9D2D-CF0A3084CC8D}"/>
          </ac:picMkLst>
        </pc:picChg>
        <pc:picChg chg="mod">
          <ac:chgData name="Luis Felipe Giraldo Trujillo" userId="9e5f2ca0-ce69-4b78-85ca-b1c2743d385d" providerId="ADAL" clId="{954604CE-4523-4CA4-A285-D78944260322}" dt="2024-05-17T03:44:46.494" v="38" actId="1076"/>
          <ac:picMkLst>
            <pc:docMk/>
            <pc:sldMk cId="2850343084" sldId="388"/>
            <ac:picMk id="13" creationId="{D419397C-7069-EF50-DB81-63D7AD12EE08}"/>
          </ac:picMkLst>
        </pc:picChg>
      </pc:sldChg>
      <pc:sldChg chg="del">
        <pc:chgData name="Luis Felipe Giraldo Trujillo" userId="9e5f2ca0-ce69-4b78-85ca-b1c2743d385d" providerId="ADAL" clId="{954604CE-4523-4CA4-A285-D78944260322}" dt="2024-05-17T03:47:09.103" v="133" actId="47"/>
        <pc:sldMkLst>
          <pc:docMk/>
          <pc:sldMk cId="1093774874" sldId="389"/>
        </pc:sldMkLst>
      </pc:sldChg>
      <pc:sldChg chg="addSp delSp modSp add mod">
        <pc:chgData name="Luis Felipe Giraldo Trujillo" userId="9e5f2ca0-ce69-4b78-85ca-b1c2743d385d" providerId="ADAL" clId="{954604CE-4523-4CA4-A285-D78944260322}" dt="2024-05-17T03:48:41.359" v="181" actId="478"/>
        <pc:sldMkLst>
          <pc:docMk/>
          <pc:sldMk cId="954448734" sldId="392"/>
        </pc:sldMkLst>
        <pc:spChg chg="del">
          <ac:chgData name="Luis Felipe Giraldo Trujillo" userId="9e5f2ca0-ce69-4b78-85ca-b1c2743d385d" providerId="ADAL" clId="{954604CE-4523-4CA4-A285-D78944260322}" dt="2024-05-17T03:44:52.575" v="39" actId="478"/>
          <ac:spMkLst>
            <pc:docMk/>
            <pc:sldMk cId="954448734" sldId="392"/>
            <ac:spMk id="3" creationId="{BFB98543-BEBC-D25A-63E8-765A8B39B0F6}"/>
          </ac:spMkLst>
        </pc:spChg>
        <pc:spChg chg="del">
          <ac:chgData name="Luis Felipe Giraldo Trujillo" userId="9e5f2ca0-ce69-4b78-85ca-b1c2743d385d" providerId="ADAL" clId="{954604CE-4523-4CA4-A285-D78944260322}" dt="2024-05-17T03:44:58.611" v="41" actId="478"/>
          <ac:spMkLst>
            <pc:docMk/>
            <pc:sldMk cId="954448734" sldId="392"/>
            <ac:spMk id="10" creationId="{ADE433AD-215B-2105-66D3-438CC3680E22}"/>
          </ac:spMkLst>
        </pc:spChg>
        <pc:spChg chg="add del mod">
          <ac:chgData name="Luis Felipe Giraldo Trujillo" userId="9e5f2ca0-ce69-4b78-85ca-b1c2743d385d" providerId="ADAL" clId="{954604CE-4523-4CA4-A285-D78944260322}" dt="2024-05-17T03:44:55.434" v="40" actId="478"/>
          <ac:spMkLst>
            <pc:docMk/>
            <pc:sldMk cId="954448734" sldId="392"/>
            <ac:spMk id="14" creationId="{91AB668D-43C4-4465-814E-3B82E358F7C7}"/>
          </ac:spMkLst>
        </pc:spChg>
        <pc:spChg chg="mod">
          <ac:chgData name="Luis Felipe Giraldo Trujillo" userId="9e5f2ca0-ce69-4b78-85ca-b1c2743d385d" providerId="ADAL" clId="{954604CE-4523-4CA4-A285-D78944260322}" dt="2024-05-17T03:46:39.312" v="95" actId="20577"/>
          <ac:spMkLst>
            <pc:docMk/>
            <pc:sldMk cId="954448734" sldId="392"/>
            <ac:spMk id="15" creationId="{A712F9AB-F666-F614-3BB3-0357D16EC68A}"/>
          </ac:spMkLst>
        </pc:spChg>
        <pc:spChg chg="del">
          <ac:chgData name="Luis Felipe Giraldo Trujillo" userId="9e5f2ca0-ce69-4b78-85ca-b1c2743d385d" providerId="ADAL" clId="{954604CE-4523-4CA4-A285-D78944260322}" dt="2024-05-17T03:48:41.359" v="181" actId="478"/>
          <ac:spMkLst>
            <pc:docMk/>
            <pc:sldMk cId="954448734" sldId="392"/>
            <ac:spMk id="17" creationId="{5FCD4614-D3BB-0479-AF95-14AD0D8501C4}"/>
          </ac:spMkLst>
        </pc:spChg>
      </pc:sldChg>
      <pc:sldChg chg="addSp delSp modSp add mod">
        <pc:chgData name="Luis Felipe Giraldo Trujillo" userId="9e5f2ca0-ce69-4b78-85ca-b1c2743d385d" providerId="ADAL" clId="{954604CE-4523-4CA4-A285-D78944260322}" dt="2024-05-17T03:48:39.665" v="180" actId="478"/>
        <pc:sldMkLst>
          <pc:docMk/>
          <pc:sldMk cId="3900922581" sldId="393"/>
        </pc:sldMkLst>
        <pc:spChg chg="del">
          <ac:chgData name="Luis Felipe Giraldo Trujillo" userId="9e5f2ca0-ce69-4b78-85ca-b1c2743d385d" providerId="ADAL" clId="{954604CE-4523-4CA4-A285-D78944260322}" dt="2024-05-17T03:48:39.665" v="180" actId="478"/>
          <ac:spMkLst>
            <pc:docMk/>
            <pc:sldMk cId="3900922581" sldId="393"/>
            <ac:spMk id="2" creationId="{3DDC983B-A279-B0E5-AC2C-96D4F505F268}"/>
          </ac:spMkLst>
        </pc:spChg>
        <pc:spChg chg="del">
          <ac:chgData name="Luis Felipe Giraldo Trujillo" userId="9e5f2ca0-ce69-4b78-85ca-b1c2743d385d" providerId="ADAL" clId="{954604CE-4523-4CA4-A285-D78944260322}" dt="2024-05-17T03:46:22.473" v="74" actId="478"/>
          <ac:spMkLst>
            <pc:docMk/>
            <pc:sldMk cId="3900922581" sldId="393"/>
            <ac:spMk id="3" creationId="{BFB98543-BEBC-D25A-63E8-765A8B39B0F6}"/>
          </ac:spMkLst>
        </pc:spChg>
        <pc:spChg chg="del">
          <ac:chgData name="Luis Felipe Giraldo Trujillo" userId="9e5f2ca0-ce69-4b78-85ca-b1c2743d385d" providerId="ADAL" clId="{954604CE-4523-4CA4-A285-D78944260322}" dt="2024-05-17T03:48:03.261" v="143" actId="478"/>
          <ac:spMkLst>
            <pc:docMk/>
            <pc:sldMk cId="3900922581" sldId="393"/>
            <ac:spMk id="6" creationId="{52DC9D37-4A62-BD55-F2DD-3721088E380B}"/>
          </ac:spMkLst>
        </pc:spChg>
        <pc:spChg chg="add del mod">
          <ac:chgData name="Luis Felipe Giraldo Trujillo" userId="9e5f2ca0-ce69-4b78-85ca-b1c2743d385d" providerId="ADAL" clId="{954604CE-4523-4CA4-A285-D78944260322}" dt="2024-05-17T03:46:24.721" v="75" actId="478"/>
          <ac:spMkLst>
            <pc:docMk/>
            <pc:sldMk cId="3900922581" sldId="393"/>
            <ac:spMk id="8" creationId="{4EAC378E-B08B-966C-C5ED-724E3C01B909}"/>
          </ac:spMkLst>
        </pc:spChg>
        <pc:spChg chg="mod">
          <ac:chgData name="Luis Felipe Giraldo Trujillo" userId="9e5f2ca0-ce69-4b78-85ca-b1c2743d385d" providerId="ADAL" clId="{954604CE-4523-4CA4-A285-D78944260322}" dt="2024-05-17T03:48:30.640" v="178" actId="1076"/>
          <ac:spMkLst>
            <pc:docMk/>
            <pc:sldMk cId="3900922581" sldId="393"/>
            <ac:spMk id="13" creationId="{F18A1C12-4E48-D4B9-32B9-B1D67792CCB2}"/>
          </ac:spMkLst>
        </pc:spChg>
      </pc:sldChg>
      <pc:sldChg chg="addSp delSp modSp add mod">
        <pc:chgData name="Luis Felipe Giraldo Trujillo" userId="9e5f2ca0-ce69-4b78-85ca-b1c2743d385d" providerId="ADAL" clId="{954604CE-4523-4CA4-A285-D78944260322}" dt="2024-05-17T03:48:45.322" v="183" actId="478"/>
        <pc:sldMkLst>
          <pc:docMk/>
          <pc:sldMk cId="1716584368" sldId="394"/>
        </pc:sldMkLst>
        <pc:spChg chg="del">
          <ac:chgData name="Luis Felipe Giraldo Trujillo" userId="9e5f2ca0-ce69-4b78-85ca-b1c2743d385d" providerId="ADAL" clId="{954604CE-4523-4CA4-A285-D78944260322}" dt="2024-05-17T03:48:45.322" v="183" actId="478"/>
          <ac:spMkLst>
            <pc:docMk/>
            <pc:sldMk cId="1716584368" sldId="394"/>
            <ac:spMk id="2" creationId="{16CFD3AB-0918-919E-C3C0-6DC824BCA733}"/>
          </ac:spMkLst>
        </pc:spChg>
        <pc:spChg chg="del">
          <ac:chgData name="Luis Felipe Giraldo Trujillo" userId="9e5f2ca0-ce69-4b78-85ca-b1c2743d385d" providerId="ADAL" clId="{954604CE-4523-4CA4-A285-D78944260322}" dt="2024-05-17T03:44:32.644" v="33" actId="478"/>
          <ac:spMkLst>
            <pc:docMk/>
            <pc:sldMk cId="1716584368" sldId="394"/>
            <ac:spMk id="3" creationId="{C3AABFFC-E538-7E8C-340D-9A59182916F0}"/>
          </ac:spMkLst>
        </pc:spChg>
        <pc:spChg chg="add del mod">
          <ac:chgData name="Luis Felipe Giraldo Trujillo" userId="9e5f2ca0-ce69-4b78-85ca-b1c2743d385d" providerId="ADAL" clId="{954604CE-4523-4CA4-A285-D78944260322}" dt="2024-05-17T03:44:34.035" v="34" actId="478"/>
          <ac:spMkLst>
            <pc:docMk/>
            <pc:sldMk cId="1716584368" sldId="394"/>
            <ac:spMk id="5" creationId="{F6797244-C1E0-44CC-3DEC-9A04DC50535C}"/>
          </ac:spMkLst>
        </pc:spChg>
        <pc:spChg chg="del">
          <ac:chgData name="Luis Felipe Giraldo Trujillo" userId="9e5f2ca0-ce69-4b78-85ca-b1c2743d385d" providerId="ADAL" clId="{954604CE-4523-4CA4-A285-D78944260322}" dt="2024-05-17T03:48:07.782" v="145" actId="478"/>
          <ac:spMkLst>
            <pc:docMk/>
            <pc:sldMk cId="1716584368" sldId="394"/>
            <ac:spMk id="12" creationId="{B702D7C9-B271-BCD8-6F4A-16B4BBD7EB78}"/>
          </ac:spMkLst>
        </pc:spChg>
      </pc:sldChg>
      <pc:sldChg chg="addSp delSp modSp add mod">
        <pc:chgData name="Luis Felipe Giraldo Trujillo" userId="9e5f2ca0-ce69-4b78-85ca-b1c2743d385d" providerId="ADAL" clId="{954604CE-4523-4CA4-A285-D78944260322}" dt="2024-05-17T03:48:01.215" v="142" actId="478"/>
        <pc:sldMkLst>
          <pc:docMk/>
          <pc:sldMk cId="4147036671" sldId="395"/>
        </pc:sldMkLst>
        <pc:spChg chg="mod">
          <ac:chgData name="Luis Felipe Giraldo Trujillo" userId="9e5f2ca0-ce69-4b78-85ca-b1c2743d385d" providerId="ADAL" clId="{954604CE-4523-4CA4-A285-D78944260322}" dt="2024-05-17T03:47:59.827" v="141" actId="1076"/>
          <ac:spMkLst>
            <pc:docMk/>
            <pc:sldMk cId="4147036671" sldId="395"/>
            <ac:spMk id="3" creationId="{BFB98543-BEBC-D25A-63E8-765A8B39B0F6}"/>
          </ac:spMkLst>
        </pc:spChg>
        <pc:spChg chg="del">
          <ac:chgData name="Luis Felipe Giraldo Trujillo" userId="9e5f2ca0-ce69-4b78-85ca-b1c2743d385d" providerId="ADAL" clId="{954604CE-4523-4CA4-A285-D78944260322}" dt="2024-05-17T03:45:57.710" v="47" actId="478"/>
          <ac:spMkLst>
            <pc:docMk/>
            <pc:sldMk cId="4147036671" sldId="395"/>
            <ac:spMk id="5" creationId="{26167218-0E27-B7D2-9ABD-0E983D151B89}"/>
          </ac:spMkLst>
        </pc:spChg>
        <pc:spChg chg="del">
          <ac:chgData name="Luis Felipe Giraldo Trujillo" userId="9e5f2ca0-ce69-4b78-85ca-b1c2743d385d" providerId="ADAL" clId="{954604CE-4523-4CA4-A285-D78944260322}" dt="2024-05-17T03:48:01.215" v="142" actId="478"/>
          <ac:spMkLst>
            <pc:docMk/>
            <pc:sldMk cId="4147036671" sldId="395"/>
            <ac:spMk id="6" creationId="{52DC9D37-4A62-BD55-F2DD-3721088E380B}"/>
          </ac:spMkLst>
        </pc:spChg>
        <pc:picChg chg="add del">
          <ac:chgData name="Luis Felipe Giraldo Trujillo" userId="9e5f2ca0-ce69-4b78-85ca-b1c2743d385d" providerId="ADAL" clId="{954604CE-4523-4CA4-A285-D78944260322}" dt="2024-05-17T03:46:06.856" v="49" actId="478"/>
          <ac:picMkLst>
            <pc:docMk/>
            <pc:sldMk cId="4147036671" sldId="395"/>
            <ac:picMk id="2" creationId="{FD2C7026-84CD-8D94-E7B3-182FF29DE0F8}"/>
          </ac:picMkLst>
        </pc:picChg>
      </pc:sldChg>
      <pc:sldChg chg="del">
        <pc:chgData name="Luis Felipe Giraldo Trujillo" userId="9e5f2ca0-ce69-4b78-85ca-b1c2743d385d" providerId="ADAL" clId="{954604CE-4523-4CA4-A285-D78944260322}" dt="2024-05-17T03:47:09.103" v="133" actId="47"/>
        <pc:sldMkLst>
          <pc:docMk/>
          <pc:sldMk cId="1857144289" sldId="397"/>
        </pc:sldMkLst>
      </pc:sldChg>
      <pc:sldChg chg="del">
        <pc:chgData name="Luis Felipe Giraldo Trujillo" userId="9e5f2ca0-ce69-4b78-85ca-b1c2743d385d" providerId="ADAL" clId="{954604CE-4523-4CA4-A285-D78944260322}" dt="2024-05-17T03:47:09.103" v="133" actId="47"/>
        <pc:sldMkLst>
          <pc:docMk/>
          <pc:sldMk cId="381864496" sldId="423"/>
        </pc:sldMkLst>
      </pc:sldChg>
      <pc:sldChg chg="modSp mod">
        <pc:chgData name="Luis Felipe Giraldo Trujillo" userId="9e5f2ca0-ce69-4b78-85ca-b1c2743d385d" providerId="ADAL" clId="{954604CE-4523-4CA4-A285-D78944260322}" dt="2024-05-17T03:44:28.432" v="32" actId="1076"/>
        <pc:sldMkLst>
          <pc:docMk/>
          <pc:sldMk cId="3036019091" sldId="432"/>
        </pc:sldMkLst>
        <pc:spChg chg="mod">
          <ac:chgData name="Luis Felipe Giraldo Trujillo" userId="9e5f2ca0-ce69-4b78-85ca-b1c2743d385d" providerId="ADAL" clId="{954604CE-4523-4CA4-A285-D78944260322}" dt="2024-05-17T03:44:25.400" v="31" actId="20577"/>
          <ac:spMkLst>
            <pc:docMk/>
            <pc:sldMk cId="3036019091" sldId="432"/>
            <ac:spMk id="2" creationId="{DDFFB8C8-28FA-E8DB-6896-489A6E15986B}"/>
          </ac:spMkLst>
        </pc:spChg>
        <pc:spChg chg="mod">
          <ac:chgData name="Luis Felipe Giraldo Trujillo" userId="9e5f2ca0-ce69-4b78-85ca-b1c2743d385d" providerId="ADAL" clId="{954604CE-4523-4CA4-A285-D78944260322}" dt="2024-05-17T03:44:28.432" v="32" actId="1076"/>
          <ac:spMkLst>
            <pc:docMk/>
            <pc:sldMk cId="3036019091" sldId="432"/>
            <ac:spMk id="3" creationId="{059D2C97-23B8-8721-B4F6-41E8CD9CDF4B}"/>
          </ac:spMkLst>
        </pc:spChg>
      </pc:sldChg>
      <pc:sldChg chg="del">
        <pc:chgData name="Luis Felipe Giraldo Trujillo" userId="9e5f2ca0-ce69-4b78-85ca-b1c2743d385d" providerId="ADAL" clId="{954604CE-4523-4CA4-A285-D78944260322}" dt="2024-05-17T03:47:09.103" v="133" actId="47"/>
        <pc:sldMkLst>
          <pc:docMk/>
          <pc:sldMk cId="922201264" sldId="433"/>
        </pc:sldMkLst>
      </pc:sldChg>
      <pc:sldChg chg="del">
        <pc:chgData name="Luis Felipe Giraldo Trujillo" userId="9e5f2ca0-ce69-4b78-85ca-b1c2743d385d" providerId="ADAL" clId="{954604CE-4523-4CA4-A285-D78944260322}" dt="2024-05-17T03:47:09.103" v="133" actId="47"/>
        <pc:sldMkLst>
          <pc:docMk/>
          <pc:sldMk cId="600037727" sldId="436"/>
        </pc:sldMkLst>
      </pc:sldChg>
      <pc:sldChg chg="del">
        <pc:chgData name="Luis Felipe Giraldo Trujillo" userId="9e5f2ca0-ce69-4b78-85ca-b1c2743d385d" providerId="ADAL" clId="{954604CE-4523-4CA4-A285-D78944260322}" dt="2024-05-17T03:47:09.103" v="133" actId="47"/>
        <pc:sldMkLst>
          <pc:docMk/>
          <pc:sldMk cId="1509821305" sldId="438"/>
        </pc:sldMkLst>
      </pc:sldChg>
      <pc:sldChg chg="del">
        <pc:chgData name="Luis Felipe Giraldo Trujillo" userId="9e5f2ca0-ce69-4b78-85ca-b1c2743d385d" providerId="ADAL" clId="{954604CE-4523-4CA4-A285-D78944260322}" dt="2024-05-17T03:47:09.103" v="133" actId="47"/>
        <pc:sldMkLst>
          <pc:docMk/>
          <pc:sldMk cId="1017944079" sldId="443"/>
        </pc:sldMkLst>
      </pc:sldChg>
      <pc:sldChg chg="del">
        <pc:chgData name="Luis Felipe Giraldo Trujillo" userId="9e5f2ca0-ce69-4b78-85ca-b1c2743d385d" providerId="ADAL" clId="{954604CE-4523-4CA4-A285-D78944260322}" dt="2024-05-17T03:47:09.103" v="133" actId="47"/>
        <pc:sldMkLst>
          <pc:docMk/>
          <pc:sldMk cId="1352893806" sldId="444"/>
        </pc:sldMkLst>
      </pc:sldChg>
      <pc:sldChg chg="del">
        <pc:chgData name="Luis Felipe Giraldo Trujillo" userId="9e5f2ca0-ce69-4b78-85ca-b1c2743d385d" providerId="ADAL" clId="{954604CE-4523-4CA4-A285-D78944260322}" dt="2024-05-17T03:47:09.103" v="133" actId="47"/>
        <pc:sldMkLst>
          <pc:docMk/>
          <pc:sldMk cId="2477145609" sldId="445"/>
        </pc:sldMkLst>
      </pc:sldChg>
      <pc:sldChg chg="del">
        <pc:chgData name="Luis Felipe Giraldo Trujillo" userId="9e5f2ca0-ce69-4b78-85ca-b1c2743d385d" providerId="ADAL" clId="{954604CE-4523-4CA4-A285-D78944260322}" dt="2024-05-17T03:47:09.103" v="133" actId="47"/>
        <pc:sldMkLst>
          <pc:docMk/>
          <pc:sldMk cId="4166785964" sldId="446"/>
        </pc:sldMkLst>
      </pc:sldChg>
      <pc:sldChg chg="del">
        <pc:chgData name="Luis Felipe Giraldo Trujillo" userId="9e5f2ca0-ce69-4b78-85ca-b1c2743d385d" providerId="ADAL" clId="{954604CE-4523-4CA4-A285-D78944260322}" dt="2024-05-17T03:47:09.103" v="133" actId="47"/>
        <pc:sldMkLst>
          <pc:docMk/>
          <pc:sldMk cId="375323380" sldId="447"/>
        </pc:sldMkLst>
      </pc:sldChg>
      <pc:sldChg chg="del">
        <pc:chgData name="Luis Felipe Giraldo Trujillo" userId="9e5f2ca0-ce69-4b78-85ca-b1c2743d385d" providerId="ADAL" clId="{954604CE-4523-4CA4-A285-D78944260322}" dt="2024-05-17T03:47:09.103" v="133" actId="47"/>
        <pc:sldMkLst>
          <pc:docMk/>
          <pc:sldMk cId="4210978991" sldId="450"/>
        </pc:sldMkLst>
      </pc:sldChg>
      <pc:sldChg chg="del">
        <pc:chgData name="Luis Felipe Giraldo Trujillo" userId="9e5f2ca0-ce69-4b78-85ca-b1c2743d385d" providerId="ADAL" clId="{954604CE-4523-4CA4-A285-D78944260322}" dt="2024-05-17T03:47:09.103" v="133" actId="47"/>
        <pc:sldMkLst>
          <pc:docMk/>
          <pc:sldMk cId="3777343500" sldId="457"/>
        </pc:sldMkLst>
      </pc:sldChg>
      <pc:sldChg chg="del">
        <pc:chgData name="Luis Felipe Giraldo Trujillo" userId="9e5f2ca0-ce69-4b78-85ca-b1c2743d385d" providerId="ADAL" clId="{954604CE-4523-4CA4-A285-D78944260322}" dt="2024-05-17T03:47:09.103" v="133" actId="47"/>
        <pc:sldMkLst>
          <pc:docMk/>
          <pc:sldMk cId="819429164" sldId="468"/>
        </pc:sldMkLst>
      </pc:sldChg>
      <pc:sldChg chg="del">
        <pc:chgData name="Luis Felipe Giraldo Trujillo" userId="9e5f2ca0-ce69-4b78-85ca-b1c2743d385d" providerId="ADAL" clId="{954604CE-4523-4CA4-A285-D78944260322}" dt="2024-05-17T03:47:09.103" v="133" actId="47"/>
        <pc:sldMkLst>
          <pc:docMk/>
          <pc:sldMk cId="371993584" sldId="474"/>
        </pc:sldMkLst>
      </pc:sldChg>
      <pc:sldChg chg="del">
        <pc:chgData name="Luis Felipe Giraldo Trujillo" userId="9e5f2ca0-ce69-4b78-85ca-b1c2743d385d" providerId="ADAL" clId="{954604CE-4523-4CA4-A285-D78944260322}" dt="2024-05-17T03:47:09.103" v="133" actId="47"/>
        <pc:sldMkLst>
          <pc:docMk/>
          <pc:sldMk cId="1269425561" sldId="475"/>
        </pc:sldMkLst>
      </pc:sldChg>
      <pc:sldChg chg="del">
        <pc:chgData name="Luis Felipe Giraldo Trujillo" userId="9e5f2ca0-ce69-4b78-85ca-b1c2743d385d" providerId="ADAL" clId="{954604CE-4523-4CA4-A285-D78944260322}" dt="2024-05-17T03:47:09.103" v="133" actId="47"/>
        <pc:sldMkLst>
          <pc:docMk/>
          <pc:sldMk cId="3923728840" sldId="476"/>
        </pc:sldMkLst>
      </pc:sldChg>
      <pc:sldChg chg="del">
        <pc:chgData name="Luis Felipe Giraldo Trujillo" userId="9e5f2ca0-ce69-4b78-85ca-b1c2743d385d" providerId="ADAL" clId="{954604CE-4523-4CA4-A285-D78944260322}" dt="2024-05-17T03:47:09.103" v="133" actId="47"/>
        <pc:sldMkLst>
          <pc:docMk/>
          <pc:sldMk cId="1332808266" sldId="477"/>
        </pc:sldMkLst>
      </pc:sldChg>
      <pc:sldChg chg="del">
        <pc:chgData name="Luis Felipe Giraldo Trujillo" userId="9e5f2ca0-ce69-4b78-85ca-b1c2743d385d" providerId="ADAL" clId="{954604CE-4523-4CA4-A285-D78944260322}" dt="2024-05-17T03:47:09.103" v="133" actId="47"/>
        <pc:sldMkLst>
          <pc:docMk/>
          <pc:sldMk cId="272519407" sldId="478"/>
        </pc:sldMkLst>
      </pc:sldChg>
      <pc:sldChg chg="del">
        <pc:chgData name="Luis Felipe Giraldo Trujillo" userId="9e5f2ca0-ce69-4b78-85ca-b1c2743d385d" providerId="ADAL" clId="{954604CE-4523-4CA4-A285-D78944260322}" dt="2024-05-17T03:47:09.103" v="133" actId="47"/>
        <pc:sldMkLst>
          <pc:docMk/>
          <pc:sldMk cId="3015470524" sldId="479"/>
        </pc:sldMkLst>
      </pc:sldChg>
      <pc:sldChg chg="del">
        <pc:chgData name="Luis Felipe Giraldo Trujillo" userId="9e5f2ca0-ce69-4b78-85ca-b1c2743d385d" providerId="ADAL" clId="{954604CE-4523-4CA4-A285-D78944260322}" dt="2024-05-17T03:47:09.103" v="133" actId="47"/>
        <pc:sldMkLst>
          <pc:docMk/>
          <pc:sldMk cId="251028761" sldId="480"/>
        </pc:sldMkLst>
      </pc:sldChg>
      <pc:sldChg chg="del">
        <pc:chgData name="Luis Felipe Giraldo Trujillo" userId="9e5f2ca0-ce69-4b78-85ca-b1c2743d385d" providerId="ADAL" clId="{954604CE-4523-4CA4-A285-D78944260322}" dt="2024-05-17T03:47:09.103" v="133" actId="47"/>
        <pc:sldMkLst>
          <pc:docMk/>
          <pc:sldMk cId="1354678430" sldId="481"/>
        </pc:sldMkLst>
      </pc:sldChg>
      <pc:sldChg chg="del">
        <pc:chgData name="Luis Felipe Giraldo Trujillo" userId="9e5f2ca0-ce69-4b78-85ca-b1c2743d385d" providerId="ADAL" clId="{954604CE-4523-4CA4-A285-D78944260322}" dt="2024-05-17T03:47:09.103" v="133" actId="47"/>
        <pc:sldMkLst>
          <pc:docMk/>
          <pc:sldMk cId="1955234649" sldId="482"/>
        </pc:sldMkLst>
      </pc:sldChg>
      <pc:sldChg chg="del">
        <pc:chgData name="Luis Felipe Giraldo Trujillo" userId="9e5f2ca0-ce69-4b78-85ca-b1c2743d385d" providerId="ADAL" clId="{954604CE-4523-4CA4-A285-D78944260322}" dt="2024-05-17T03:47:09.103" v="133" actId="47"/>
        <pc:sldMkLst>
          <pc:docMk/>
          <pc:sldMk cId="1751001867" sldId="485"/>
        </pc:sldMkLst>
      </pc:sldChg>
      <pc:sldChg chg="del">
        <pc:chgData name="Luis Felipe Giraldo Trujillo" userId="9e5f2ca0-ce69-4b78-85ca-b1c2743d385d" providerId="ADAL" clId="{954604CE-4523-4CA4-A285-D78944260322}" dt="2024-05-17T03:47:09.103" v="133" actId="47"/>
        <pc:sldMkLst>
          <pc:docMk/>
          <pc:sldMk cId="853800390" sldId="487"/>
        </pc:sldMkLst>
      </pc:sldChg>
      <pc:sldChg chg="del">
        <pc:chgData name="Luis Felipe Giraldo Trujillo" userId="9e5f2ca0-ce69-4b78-85ca-b1c2743d385d" providerId="ADAL" clId="{954604CE-4523-4CA4-A285-D78944260322}" dt="2024-05-17T03:47:09.103" v="133" actId="47"/>
        <pc:sldMkLst>
          <pc:docMk/>
          <pc:sldMk cId="583865122" sldId="491"/>
        </pc:sldMkLst>
      </pc:sldChg>
      <pc:sldChg chg="del">
        <pc:chgData name="Luis Felipe Giraldo Trujillo" userId="9e5f2ca0-ce69-4b78-85ca-b1c2743d385d" providerId="ADAL" clId="{954604CE-4523-4CA4-A285-D78944260322}" dt="2024-05-17T03:47:09.103" v="133" actId="47"/>
        <pc:sldMkLst>
          <pc:docMk/>
          <pc:sldMk cId="688205323" sldId="492"/>
        </pc:sldMkLst>
      </pc:sldChg>
      <pc:sldChg chg="del">
        <pc:chgData name="Luis Felipe Giraldo Trujillo" userId="9e5f2ca0-ce69-4b78-85ca-b1c2743d385d" providerId="ADAL" clId="{954604CE-4523-4CA4-A285-D78944260322}" dt="2024-05-17T03:47:09.103" v="133" actId="47"/>
        <pc:sldMkLst>
          <pc:docMk/>
          <pc:sldMk cId="1683238900" sldId="498"/>
        </pc:sldMkLst>
      </pc:sldChg>
      <pc:sldChg chg="del">
        <pc:chgData name="Luis Felipe Giraldo Trujillo" userId="9e5f2ca0-ce69-4b78-85ca-b1c2743d385d" providerId="ADAL" clId="{954604CE-4523-4CA4-A285-D78944260322}" dt="2024-05-17T03:47:09.103" v="133" actId="47"/>
        <pc:sldMkLst>
          <pc:docMk/>
          <pc:sldMk cId="468484209" sldId="500"/>
        </pc:sldMkLst>
      </pc:sldChg>
      <pc:sldChg chg="del">
        <pc:chgData name="Luis Felipe Giraldo Trujillo" userId="9e5f2ca0-ce69-4b78-85ca-b1c2743d385d" providerId="ADAL" clId="{954604CE-4523-4CA4-A285-D78944260322}" dt="2024-05-17T03:47:09.103" v="133" actId="47"/>
        <pc:sldMkLst>
          <pc:docMk/>
          <pc:sldMk cId="2532401698" sldId="501"/>
        </pc:sldMkLst>
      </pc:sldChg>
      <pc:sldChg chg="del">
        <pc:chgData name="Luis Felipe Giraldo Trujillo" userId="9e5f2ca0-ce69-4b78-85ca-b1c2743d385d" providerId="ADAL" clId="{954604CE-4523-4CA4-A285-D78944260322}" dt="2024-05-17T03:47:09.103" v="133" actId="47"/>
        <pc:sldMkLst>
          <pc:docMk/>
          <pc:sldMk cId="1044918218" sldId="502"/>
        </pc:sldMkLst>
      </pc:sldChg>
      <pc:sldChg chg="del">
        <pc:chgData name="Luis Felipe Giraldo Trujillo" userId="9e5f2ca0-ce69-4b78-85ca-b1c2743d385d" providerId="ADAL" clId="{954604CE-4523-4CA4-A285-D78944260322}" dt="2024-05-17T03:47:09.103" v="133" actId="47"/>
        <pc:sldMkLst>
          <pc:docMk/>
          <pc:sldMk cId="2964537238" sldId="503"/>
        </pc:sldMkLst>
      </pc:sldChg>
      <pc:sldMasterChg chg="delSldLayout modSldLayout">
        <pc:chgData name="Luis Felipe Giraldo Trujillo" userId="9e5f2ca0-ce69-4b78-85ca-b1c2743d385d" providerId="ADAL" clId="{954604CE-4523-4CA4-A285-D78944260322}" dt="2024-05-17T03:47:09.103" v="133" actId="47"/>
        <pc:sldMasterMkLst>
          <pc:docMk/>
          <pc:sldMasterMk cId="3577785088" sldId="2147483676"/>
        </pc:sldMasterMkLst>
        <pc:sldLayoutChg chg="del">
          <pc:chgData name="Luis Felipe Giraldo Trujillo" userId="9e5f2ca0-ce69-4b78-85ca-b1c2743d385d" providerId="ADAL" clId="{954604CE-4523-4CA4-A285-D78944260322}" dt="2024-05-17T03:47:09.103" v="133" actId="47"/>
          <pc:sldLayoutMkLst>
            <pc:docMk/>
            <pc:sldMasterMk cId="3577785088" sldId="2147483676"/>
            <pc:sldLayoutMk cId="2510422610" sldId="2147483686"/>
          </pc:sldLayoutMkLst>
        </pc:sldLayoutChg>
        <pc:sldLayoutChg chg="del">
          <pc:chgData name="Luis Felipe Giraldo Trujillo" userId="9e5f2ca0-ce69-4b78-85ca-b1c2743d385d" providerId="ADAL" clId="{954604CE-4523-4CA4-A285-D78944260322}" dt="2024-05-17T03:47:09.103" v="133" actId="47"/>
          <pc:sldLayoutMkLst>
            <pc:docMk/>
            <pc:sldMasterMk cId="3577785088" sldId="2147483676"/>
            <pc:sldLayoutMk cId="351274167" sldId="2147483700"/>
          </pc:sldLayoutMkLst>
        </pc:sldLayoutChg>
        <pc:sldLayoutChg chg="del">
          <pc:chgData name="Luis Felipe Giraldo Trujillo" userId="9e5f2ca0-ce69-4b78-85ca-b1c2743d385d" providerId="ADAL" clId="{954604CE-4523-4CA4-A285-D78944260322}" dt="2024-05-17T03:47:09.103" v="133" actId="47"/>
          <pc:sldLayoutMkLst>
            <pc:docMk/>
            <pc:sldMasterMk cId="3577785088" sldId="2147483676"/>
            <pc:sldLayoutMk cId="2064570603" sldId="2147483701"/>
          </pc:sldLayoutMkLst>
        </pc:sldLayoutChg>
        <pc:sldLayoutChg chg="delSp modSp mod">
          <pc:chgData name="Luis Felipe Giraldo Trujillo" userId="9e5f2ca0-ce69-4b78-85ca-b1c2743d385d" providerId="ADAL" clId="{954604CE-4523-4CA4-A285-D78944260322}" dt="2024-05-17T03:45:40.139" v="45" actId="207"/>
          <pc:sldLayoutMkLst>
            <pc:docMk/>
            <pc:sldMasterMk cId="3577785088" sldId="2147483676"/>
            <pc:sldLayoutMk cId="2913812375" sldId="2147483702"/>
          </pc:sldLayoutMkLst>
          <pc:spChg chg="mod">
            <ac:chgData name="Luis Felipe Giraldo Trujillo" userId="9e5f2ca0-ce69-4b78-85ca-b1c2743d385d" providerId="ADAL" clId="{954604CE-4523-4CA4-A285-D78944260322}" dt="2024-05-17T03:45:40.139" v="45" actId="207"/>
            <ac:spMkLst>
              <pc:docMk/>
              <pc:sldMasterMk cId="3577785088" sldId="2147483676"/>
              <pc:sldLayoutMk cId="2913812375" sldId="2147483702"/>
              <ac:spMk id="9" creationId="{F4D11ECC-0E6C-1E42-8270-2DB28EA07575}"/>
            </ac:spMkLst>
          </pc:spChg>
          <pc:spChg chg="del">
            <ac:chgData name="Luis Felipe Giraldo Trujillo" userId="9e5f2ca0-ce69-4b78-85ca-b1c2743d385d" providerId="ADAL" clId="{954604CE-4523-4CA4-A285-D78944260322}" dt="2024-05-17T03:45:31.335" v="43" actId="478"/>
            <ac:spMkLst>
              <pc:docMk/>
              <pc:sldMasterMk cId="3577785088" sldId="2147483676"/>
              <pc:sldLayoutMk cId="2913812375" sldId="2147483702"/>
              <ac:spMk id="17" creationId="{9D50504E-17DA-44B3-8AC1-D8D66061AC9C}"/>
            </ac:spMkLst>
          </pc:spChg>
          <pc:picChg chg="del">
            <ac:chgData name="Luis Felipe Giraldo Trujillo" userId="9e5f2ca0-ce69-4b78-85ca-b1c2743d385d" providerId="ADAL" clId="{954604CE-4523-4CA4-A285-D78944260322}" dt="2024-05-17T03:45:32.812" v="44" actId="478"/>
            <ac:picMkLst>
              <pc:docMk/>
              <pc:sldMasterMk cId="3577785088" sldId="2147483676"/>
              <pc:sldLayoutMk cId="2913812375" sldId="2147483702"/>
              <ac:picMk id="10" creationId="{F24B40D6-E560-404B-B8E4-937F1B3B0A94}"/>
            </ac:picMkLst>
          </pc:picChg>
          <pc:picChg chg="del">
            <ac:chgData name="Luis Felipe Giraldo Trujillo" userId="9e5f2ca0-ce69-4b78-85ca-b1c2743d385d" providerId="ADAL" clId="{954604CE-4523-4CA4-A285-D78944260322}" dt="2024-05-17T03:45:30.482" v="42" actId="478"/>
            <ac:picMkLst>
              <pc:docMk/>
              <pc:sldMasterMk cId="3577785088" sldId="2147483676"/>
              <pc:sldLayoutMk cId="2913812375" sldId="2147483702"/>
              <ac:picMk id="16" creationId="{8203BBC3-FE43-447D-821B-A90B32B6E668}"/>
            </ac:picMkLst>
          </pc:picChg>
        </pc:sldLayoutChg>
      </pc:sldMasterChg>
    </pc:docChg>
  </pc:docChgLst>
  <pc:docChgLst>
    <pc:chgData name="Luis Felipe Giraldo Trujillo" userId="9e5f2ca0-ce69-4b78-85ca-b1c2743d385d" providerId="ADAL" clId="{F405674D-E2EF-4525-B156-66516D469206}"/>
    <pc:docChg chg="undo custSel addSld delSld modSld sldOrd">
      <pc:chgData name="Luis Felipe Giraldo Trujillo" userId="9e5f2ca0-ce69-4b78-85ca-b1c2743d385d" providerId="ADAL" clId="{F405674D-E2EF-4525-B156-66516D469206}" dt="2024-05-17T03:41:41.199" v="1201" actId="47"/>
      <pc:docMkLst>
        <pc:docMk/>
      </pc:docMkLst>
      <pc:sldChg chg="add">
        <pc:chgData name="Luis Felipe Giraldo Trujillo" userId="9e5f2ca0-ce69-4b78-85ca-b1c2743d385d" providerId="ADAL" clId="{F405674D-E2EF-4525-B156-66516D469206}" dt="2024-05-17T03:18:40.218" v="741"/>
        <pc:sldMkLst>
          <pc:docMk/>
          <pc:sldMk cId="1932177257" sldId="257"/>
        </pc:sldMkLst>
      </pc:sldChg>
      <pc:sldChg chg="del">
        <pc:chgData name="Luis Felipe Giraldo Trujillo" userId="9e5f2ca0-ce69-4b78-85ca-b1c2743d385d" providerId="ADAL" clId="{F405674D-E2EF-4525-B156-66516D469206}" dt="2024-05-17T03:18:03.492" v="738" actId="2696"/>
        <pc:sldMkLst>
          <pc:docMk/>
          <pc:sldMk cId="2005579731" sldId="257"/>
        </pc:sldMkLst>
      </pc:sldChg>
      <pc:sldChg chg="del">
        <pc:chgData name="Luis Felipe Giraldo Trujillo" userId="9e5f2ca0-ce69-4b78-85ca-b1c2743d385d" providerId="ADAL" clId="{F405674D-E2EF-4525-B156-66516D469206}" dt="2024-05-17T03:18:03.492" v="738" actId="2696"/>
        <pc:sldMkLst>
          <pc:docMk/>
          <pc:sldMk cId="2032545258" sldId="259"/>
        </pc:sldMkLst>
      </pc:sldChg>
      <pc:sldChg chg="add">
        <pc:chgData name="Luis Felipe Giraldo Trujillo" userId="9e5f2ca0-ce69-4b78-85ca-b1c2743d385d" providerId="ADAL" clId="{F405674D-E2EF-4525-B156-66516D469206}" dt="2024-05-17T03:18:40.218" v="741"/>
        <pc:sldMkLst>
          <pc:docMk/>
          <pc:sldMk cId="3615273034" sldId="259"/>
        </pc:sldMkLst>
      </pc:sldChg>
      <pc:sldChg chg="del">
        <pc:chgData name="Luis Felipe Giraldo Trujillo" userId="9e5f2ca0-ce69-4b78-85ca-b1c2743d385d" providerId="ADAL" clId="{F405674D-E2EF-4525-B156-66516D469206}" dt="2024-05-17T02:50:32.735" v="0" actId="47"/>
        <pc:sldMkLst>
          <pc:docMk/>
          <pc:sldMk cId="1526285445" sldId="267"/>
        </pc:sldMkLst>
      </pc:sldChg>
      <pc:sldChg chg="del">
        <pc:chgData name="Luis Felipe Giraldo Trujillo" userId="9e5f2ca0-ce69-4b78-85ca-b1c2743d385d" providerId="ADAL" clId="{F405674D-E2EF-4525-B156-66516D469206}" dt="2024-05-17T03:18:03.492" v="738" actId="2696"/>
        <pc:sldMkLst>
          <pc:docMk/>
          <pc:sldMk cId="1371935028" sldId="280"/>
        </pc:sldMkLst>
      </pc:sldChg>
      <pc:sldChg chg="add">
        <pc:chgData name="Luis Felipe Giraldo Trujillo" userId="9e5f2ca0-ce69-4b78-85ca-b1c2743d385d" providerId="ADAL" clId="{F405674D-E2EF-4525-B156-66516D469206}" dt="2024-05-17T03:18:40.218" v="741"/>
        <pc:sldMkLst>
          <pc:docMk/>
          <pc:sldMk cId="2424670558" sldId="280"/>
        </pc:sldMkLst>
      </pc:sldChg>
      <pc:sldChg chg="del">
        <pc:chgData name="Luis Felipe Giraldo Trujillo" userId="9e5f2ca0-ce69-4b78-85ca-b1c2743d385d" providerId="ADAL" clId="{F405674D-E2EF-4525-B156-66516D469206}" dt="2024-05-17T03:18:03.492" v="738" actId="2696"/>
        <pc:sldMkLst>
          <pc:docMk/>
          <pc:sldMk cId="436800846" sldId="288"/>
        </pc:sldMkLst>
      </pc:sldChg>
      <pc:sldChg chg="add">
        <pc:chgData name="Luis Felipe Giraldo Trujillo" userId="9e5f2ca0-ce69-4b78-85ca-b1c2743d385d" providerId="ADAL" clId="{F405674D-E2EF-4525-B156-66516D469206}" dt="2024-05-17T03:18:40.218" v="741"/>
        <pc:sldMkLst>
          <pc:docMk/>
          <pc:sldMk cId="3703172164" sldId="288"/>
        </pc:sldMkLst>
      </pc:sldChg>
      <pc:sldChg chg="del">
        <pc:chgData name="Luis Felipe Giraldo Trujillo" userId="9e5f2ca0-ce69-4b78-85ca-b1c2743d385d" providerId="ADAL" clId="{F405674D-E2EF-4525-B156-66516D469206}" dt="2024-05-17T03:19:51.756" v="748" actId="2696"/>
        <pc:sldMkLst>
          <pc:docMk/>
          <pc:sldMk cId="2263616072" sldId="291"/>
        </pc:sldMkLst>
      </pc:sldChg>
      <pc:sldChg chg="add del">
        <pc:chgData name="Luis Felipe Giraldo Trujillo" userId="9e5f2ca0-ce69-4b78-85ca-b1c2743d385d" providerId="ADAL" clId="{F405674D-E2EF-4525-B156-66516D469206}" dt="2024-05-17T03:20:05.010" v="750" actId="47"/>
        <pc:sldMkLst>
          <pc:docMk/>
          <pc:sldMk cId="3407294350" sldId="291"/>
        </pc:sldMkLst>
      </pc:sldChg>
      <pc:sldChg chg="del">
        <pc:chgData name="Luis Felipe Giraldo Trujillo" userId="9e5f2ca0-ce69-4b78-85ca-b1c2743d385d" providerId="ADAL" clId="{F405674D-E2EF-4525-B156-66516D469206}" dt="2024-05-17T02:50:32.735" v="0" actId="47"/>
        <pc:sldMkLst>
          <pc:docMk/>
          <pc:sldMk cId="3458953580" sldId="308"/>
        </pc:sldMkLst>
      </pc:sldChg>
      <pc:sldChg chg="del ord">
        <pc:chgData name="Luis Felipe Giraldo Trujillo" userId="9e5f2ca0-ce69-4b78-85ca-b1c2743d385d" providerId="ADAL" clId="{F405674D-E2EF-4525-B156-66516D469206}" dt="2024-05-17T03:18:03.492" v="738" actId="2696"/>
        <pc:sldMkLst>
          <pc:docMk/>
          <pc:sldMk cId="143951097" sldId="310"/>
        </pc:sldMkLst>
      </pc:sldChg>
      <pc:sldChg chg="add">
        <pc:chgData name="Luis Felipe Giraldo Trujillo" userId="9e5f2ca0-ce69-4b78-85ca-b1c2743d385d" providerId="ADAL" clId="{F405674D-E2EF-4525-B156-66516D469206}" dt="2024-05-17T03:18:40.218" v="741"/>
        <pc:sldMkLst>
          <pc:docMk/>
          <pc:sldMk cId="2529601389" sldId="310"/>
        </pc:sldMkLst>
      </pc:sldChg>
      <pc:sldChg chg="del">
        <pc:chgData name="Luis Felipe Giraldo Trujillo" userId="9e5f2ca0-ce69-4b78-85ca-b1c2743d385d" providerId="ADAL" clId="{F405674D-E2EF-4525-B156-66516D469206}" dt="2024-05-17T02:50:32.735" v="0" actId="47"/>
        <pc:sldMkLst>
          <pc:docMk/>
          <pc:sldMk cId="1254023435" sldId="317"/>
        </pc:sldMkLst>
      </pc:sldChg>
      <pc:sldChg chg="add">
        <pc:chgData name="Luis Felipe Giraldo Trujillo" userId="9e5f2ca0-ce69-4b78-85ca-b1c2743d385d" providerId="ADAL" clId="{F405674D-E2EF-4525-B156-66516D469206}" dt="2024-05-17T03:19:57.802" v="749"/>
        <pc:sldMkLst>
          <pc:docMk/>
          <pc:sldMk cId="2690189772" sldId="375"/>
        </pc:sldMkLst>
      </pc:sldChg>
      <pc:sldChg chg="del">
        <pc:chgData name="Luis Felipe Giraldo Trujillo" userId="9e5f2ca0-ce69-4b78-85ca-b1c2743d385d" providerId="ADAL" clId="{F405674D-E2EF-4525-B156-66516D469206}" dt="2024-05-17T03:19:51.756" v="748" actId="2696"/>
        <pc:sldMkLst>
          <pc:docMk/>
          <pc:sldMk cId="3270041009" sldId="375"/>
        </pc:sldMkLst>
      </pc:sldChg>
      <pc:sldChg chg="del">
        <pc:chgData name="Luis Felipe Giraldo Trujillo" userId="9e5f2ca0-ce69-4b78-85ca-b1c2743d385d" providerId="ADAL" clId="{F405674D-E2EF-4525-B156-66516D469206}" dt="2024-05-17T03:19:51.756" v="748" actId="2696"/>
        <pc:sldMkLst>
          <pc:docMk/>
          <pc:sldMk cId="148539182" sldId="380"/>
        </pc:sldMkLst>
      </pc:sldChg>
      <pc:sldChg chg="add del">
        <pc:chgData name="Luis Felipe Giraldo Trujillo" userId="9e5f2ca0-ce69-4b78-85ca-b1c2743d385d" providerId="ADAL" clId="{F405674D-E2EF-4525-B156-66516D469206}" dt="2024-05-17T03:21:25.969" v="754" actId="47"/>
        <pc:sldMkLst>
          <pc:docMk/>
          <pc:sldMk cId="1960408621" sldId="380"/>
        </pc:sldMkLst>
      </pc:sldChg>
      <pc:sldChg chg="del">
        <pc:chgData name="Luis Felipe Giraldo Trujillo" userId="9e5f2ca0-ce69-4b78-85ca-b1c2743d385d" providerId="ADAL" clId="{F405674D-E2EF-4525-B156-66516D469206}" dt="2024-05-17T03:19:51.756" v="748" actId="2696"/>
        <pc:sldMkLst>
          <pc:docMk/>
          <pc:sldMk cId="403968713" sldId="384"/>
        </pc:sldMkLst>
      </pc:sldChg>
      <pc:sldChg chg="delSp modSp add mod">
        <pc:chgData name="Luis Felipe Giraldo Trujillo" userId="9e5f2ca0-ce69-4b78-85ca-b1c2743d385d" providerId="ADAL" clId="{F405674D-E2EF-4525-B156-66516D469206}" dt="2024-05-17T03:27:49.418" v="1024" actId="20577"/>
        <pc:sldMkLst>
          <pc:docMk/>
          <pc:sldMk cId="1592156225" sldId="384"/>
        </pc:sldMkLst>
        <pc:spChg chg="del">
          <ac:chgData name="Luis Felipe Giraldo Trujillo" userId="9e5f2ca0-ce69-4b78-85ca-b1c2743d385d" providerId="ADAL" clId="{F405674D-E2EF-4525-B156-66516D469206}" dt="2024-05-17T03:27:42.601" v="1022" actId="478"/>
          <ac:spMkLst>
            <pc:docMk/>
            <pc:sldMk cId="1592156225" sldId="384"/>
            <ac:spMk id="7" creationId="{0448915A-864D-4652-A951-25E83F41003F}"/>
          </ac:spMkLst>
        </pc:spChg>
        <pc:spChg chg="mod">
          <ac:chgData name="Luis Felipe Giraldo Trujillo" userId="9e5f2ca0-ce69-4b78-85ca-b1c2743d385d" providerId="ADAL" clId="{F405674D-E2EF-4525-B156-66516D469206}" dt="2024-05-17T03:27:49.418" v="1024" actId="20577"/>
          <ac:spMkLst>
            <pc:docMk/>
            <pc:sldMk cId="1592156225" sldId="384"/>
            <ac:spMk id="24" creationId="{76744FAE-C4B0-426E-8C3E-D2090AE60F43}"/>
          </ac:spMkLst>
        </pc:spChg>
      </pc:sldChg>
      <pc:sldChg chg="add">
        <pc:chgData name="Luis Felipe Giraldo Trujillo" userId="9e5f2ca0-ce69-4b78-85ca-b1c2743d385d" providerId="ADAL" clId="{F405674D-E2EF-4525-B156-66516D469206}" dt="2024-05-17T03:19:57.802" v="749"/>
        <pc:sldMkLst>
          <pc:docMk/>
          <pc:sldMk cId="1093774874" sldId="389"/>
        </pc:sldMkLst>
      </pc:sldChg>
      <pc:sldChg chg="del">
        <pc:chgData name="Luis Felipe Giraldo Trujillo" userId="9e5f2ca0-ce69-4b78-85ca-b1c2743d385d" providerId="ADAL" clId="{F405674D-E2EF-4525-B156-66516D469206}" dt="2024-05-17T03:19:51.756" v="748" actId="2696"/>
        <pc:sldMkLst>
          <pc:docMk/>
          <pc:sldMk cId="3622289921" sldId="389"/>
        </pc:sldMkLst>
      </pc:sldChg>
      <pc:sldChg chg="add">
        <pc:chgData name="Luis Felipe Giraldo Trujillo" userId="9e5f2ca0-ce69-4b78-85ca-b1c2743d385d" providerId="ADAL" clId="{F405674D-E2EF-4525-B156-66516D469206}" dt="2024-05-17T03:28:24.747" v="1026"/>
        <pc:sldMkLst>
          <pc:docMk/>
          <pc:sldMk cId="1857144289" sldId="397"/>
        </pc:sldMkLst>
      </pc:sldChg>
      <pc:sldChg chg="addSp delSp modSp add del mod modAnim">
        <pc:chgData name="Luis Felipe Giraldo Trujillo" userId="9e5f2ca0-ce69-4b78-85ca-b1c2743d385d" providerId="ADAL" clId="{F405674D-E2EF-4525-B156-66516D469206}" dt="2024-05-17T03:20:28.220" v="753" actId="47"/>
        <pc:sldMkLst>
          <pc:docMk/>
          <pc:sldMk cId="1000856918" sldId="420"/>
        </pc:sldMkLst>
        <pc:spChg chg="add mod">
          <ac:chgData name="Luis Felipe Giraldo Trujillo" userId="9e5f2ca0-ce69-4b78-85ca-b1c2743d385d" providerId="ADAL" clId="{F405674D-E2EF-4525-B156-66516D469206}" dt="2024-05-17T03:08:47.428" v="482" actId="207"/>
          <ac:spMkLst>
            <pc:docMk/>
            <pc:sldMk cId="1000856918" sldId="420"/>
            <ac:spMk id="2" creationId="{C67F6B37-0D33-1010-9619-2599D3549AB9}"/>
          </ac:spMkLst>
        </pc:spChg>
        <pc:spChg chg="add del">
          <ac:chgData name="Luis Felipe Giraldo Trujillo" userId="9e5f2ca0-ce69-4b78-85ca-b1c2743d385d" providerId="ADAL" clId="{F405674D-E2EF-4525-B156-66516D469206}" dt="2024-05-17T03:06:56.564" v="450" actId="478"/>
          <ac:spMkLst>
            <pc:docMk/>
            <pc:sldMk cId="1000856918" sldId="420"/>
            <ac:spMk id="3" creationId="{4E80D401-F112-0128-CA5A-7CBD6B3BCF55}"/>
          </ac:spMkLst>
        </pc:spChg>
        <pc:spChg chg="add mod">
          <ac:chgData name="Luis Felipe Giraldo Trujillo" userId="9e5f2ca0-ce69-4b78-85ca-b1c2743d385d" providerId="ADAL" clId="{F405674D-E2EF-4525-B156-66516D469206}" dt="2024-05-17T03:07:11.252" v="458" actId="692"/>
          <ac:spMkLst>
            <pc:docMk/>
            <pc:sldMk cId="1000856918" sldId="420"/>
            <ac:spMk id="4" creationId="{2428A045-72A7-1560-59F4-992AC1C7D929}"/>
          </ac:spMkLst>
        </pc:spChg>
        <pc:spChg chg="add mod">
          <ac:chgData name="Luis Felipe Giraldo Trujillo" userId="9e5f2ca0-ce69-4b78-85ca-b1c2743d385d" providerId="ADAL" clId="{F405674D-E2EF-4525-B156-66516D469206}" dt="2024-05-17T03:08:57.046" v="483" actId="207"/>
          <ac:spMkLst>
            <pc:docMk/>
            <pc:sldMk cId="1000856918" sldId="420"/>
            <ac:spMk id="6" creationId="{A12CA748-5F2F-6105-61C1-121E6886073D}"/>
          </ac:spMkLst>
        </pc:spChg>
        <pc:spChg chg="add del mod">
          <ac:chgData name="Luis Felipe Giraldo Trujillo" userId="9e5f2ca0-ce69-4b78-85ca-b1c2743d385d" providerId="ADAL" clId="{F405674D-E2EF-4525-B156-66516D469206}" dt="2024-05-17T03:09:29.432" v="507" actId="478"/>
          <ac:spMkLst>
            <pc:docMk/>
            <pc:sldMk cId="1000856918" sldId="420"/>
            <ac:spMk id="7" creationId="{7F220C20-D7D6-778C-EA93-4939C5F2CF1A}"/>
          </ac:spMkLst>
        </pc:spChg>
        <pc:spChg chg="add mod">
          <ac:chgData name="Luis Felipe Giraldo Trujillo" userId="9e5f2ca0-ce69-4b78-85ca-b1c2743d385d" providerId="ADAL" clId="{F405674D-E2EF-4525-B156-66516D469206}" dt="2024-05-17T03:09:23.399" v="506" actId="1076"/>
          <ac:spMkLst>
            <pc:docMk/>
            <pc:sldMk cId="1000856918" sldId="420"/>
            <ac:spMk id="8" creationId="{070BC7F2-8EBF-767B-8385-198475C6B708}"/>
          </ac:spMkLst>
        </pc:spChg>
        <pc:spChg chg="add mod">
          <ac:chgData name="Luis Felipe Giraldo Trujillo" userId="9e5f2ca0-ce69-4b78-85ca-b1c2743d385d" providerId="ADAL" clId="{F405674D-E2EF-4525-B156-66516D469206}" dt="2024-05-17T03:09:44.020" v="515" actId="692"/>
          <ac:spMkLst>
            <pc:docMk/>
            <pc:sldMk cId="1000856918" sldId="420"/>
            <ac:spMk id="9" creationId="{545AB0E3-B7F4-B442-B1D3-0A5035A46019}"/>
          </ac:spMkLst>
        </pc:spChg>
        <pc:spChg chg="del">
          <ac:chgData name="Luis Felipe Giraldo Trujillo" userId="9e5f2ca0-ce69-4b78-85ca-b1c2743d385d" providerId="ADAL" clId="{F405674D-E2EF-4525-B156-66516D469206}" dt="2024-05-17T03:05:33.944" v="354" actId="478"/>
          <ac:spMkLst>
            <pc:docMk/>
            <pc:sldMk cId="1000856918" sldId="420"/>
            <ac:spMk id="15" creationId="{343132AD-936A-4C97-B80E-317C7ACB5138}"/>
          </ac:spMkLst>
        </pc:spChg>
        <pc:spChg chg="mod">
          <ac:chgData name="Luis Felipe Giraldo Trujillo" userId="9e5f2ca0-ce69-4b78-85ca-b1c2743d385d" providerId="ADAL" clId="{F405674D-E2EF-4525-B156-66516D469206}" dt="2024-05-17T03:05:57.685" v="402" actId="20577"/>
          <ac:spMkLst>
            <pc:docMk/>
            <pc:sldMk cId="1000856918" sldId="420"/>
            <ac:spMk id="18" creationId="{C01E10D1-2447-4D76-BD41-F9962262882D}"/>
          </ac:spMkLst>
        </pc:spChg>
        <pc:spChg chg="del">
          <ac:chgData name="Luis Felipe Giraldo Trujillo" userId="9e5f2ca0-ce69-4b78-85ca-b1c2743d385d" providerId="ADAL" clId="{F405674D-E2EF-4525-B156-66516D469206}" dt="2024-05-17T03:05:35.756" v="355" actId="478"/>
          <ac:spMkLst>
            <pc:docMk/>
            <pc:sldMk cId="1000856918" sldId="420"/>
            <ac:spMk id="34" creationId="{2CFF56FE-23F7-4F2A-AF15-7820A46A3FBC}"/>
          </ac:spMkLst>
        </pc:spChg>
        <pc:spChg chg="del">
          <ac:chgData name="Luis Felipe Giraldo Trujillo" userId="9e5f2ca0-ce69-4b78-85ca-b1c2743d385d" providerId="ADAL" clId="{F405674D-E2EF-4525-B156-66516D469206}" dt="2024-05-17T03:05:33.944" v="354" actId="478"/>
          <ac:spMkLst>
            <pc:docMk/>
            <pc:sldMk cId="1000856918" sldId="420"/>
            <ac:spMk id="35" creationId="{E74F2D5A-6CDB-4B5E-A89C-88F6BFA3DA00}"/>
          </ac:spMkLst>
        </pc:spChg>
        <pc:spChg chg="del">
          <ac:chgData name="Luis Felipe Giraldo Trujillo" userId="9e5f2ca0-ce69-4b78-85ca-b1c2743d385d" providerId="ADAL" clId="{F405674D-E2EF-4525-B156-66516D469206}" dt="2024-05-17T03:05:33.944" v="354" actId="478"/>
          <ac:spMkLst>
            <pc:docMk/>
            <pc:sldMk cId="1000856918" sldId="420"/>
            <ac:spMk id="36" creationId="{91544D08-681A-4F61-AE3D-AED1A86041AD}"/>
          </ac:spMkLst>
        </pc:spChg>
        <pc:spChg chg="del">
          <ac:chgData name="Luis Felipe Giraldo Trujillo" userId="9e5f2ca0-ce69-4b78-85ca-b1c2743d385d" providerId="ADAL" clId="{F405674D-E2EF-4525-B156-66516D469206}" dt="2024-05-17T03:05:33.944" v="354" actId="478"/>
          <ac:spMkLst>
            <pc:docMk/>
            <pc:sldMk cId="1000856918" sldId="420"/>
            <ac:spMk id="37" creationId="{E048EBFF-97A5-4D9B-9E14-23466916E1F2}"/>
          </ac:spMkLst>
        </pc:spChg>
        <pc:spChg chg="del">
          <ac:chgData name="Luis Felipe Giraldo Trujillo" userId="9e5f2ca0-ce69-4b78-85ca-b1c2743d385d" providerId="ADAL" clId="{F405674D-E2EF-4525-B156-66516D469206}" dt="2024-05-17T03:05:33.944" v="354" actId="478"/>
          <ac:spMkLst>
            <pc:docMk/>
            <pc:sldMk cId="1000856918" sldId="420"/>
            <ac:spMk id="38" creationId="{089838FE-A3A9-4C91-B7FE-383F7CB8344F}"/>
          </ac:spMkLst>
        </pc:spChg>
        <pc:spChg chg="mod">
          <ac:chgData name="Luis Felipe Giraldo Trujillo" userId="9e5f2ca0-ce69-4b78-85ca-b1c2743d385d" providerId="ADAL" clId="{F405674D-E2EF-4525-B156-66516D469206}" dt="2024-05-17T03:08:34.846" v="478" actId="20577"/>
          <ac:spMkLst>
            <pc:docMk/>
            <pc:sldMk cId="1000856918" sldId="420"/>
            <ac:spMk id="40" creationId="{D3D4E942-EDB9-49F7-9D41-9428A9027E2C}"/>
          </ac:spMkLst>
        </pc:spChg>
        <pc:spChg chg="mod">
          <ac:chgData name="Luis Felipe Giraldo Trujillo" userId="9e5f2ca0-ce69-4b78-85ca-b1c2743d385d" providerId="ADAL" clId="{F405674D-E2EF-4525-B156-66516D469206}" dt="2024-05-17T03:05:49.533" v="358" actId="1076"/>
          <ac:spMkLst>
            <pc:docMk/>
            <pc:sldMk cId="1000856918" sldId="420"/>
            <ac:spMk id="41" creationId="{0A62D9A2-4F0D-4838-A0CE-C86AFEA0766E}"/>
          </ac:spMkLst>
        </pc:spChg>
        <pc:spChg chg="mod">
          <ac:chgData name="Luis Felipe Giraldo Trujillo" userId="9e5f2ca0-ce69-4b78-85ca-b1c2743d385d" providerId="ADAL" clId="{F405674D-E2EF-4525-B156-66516D469206}" dt="2024-05-17T03:05:49.533" v="358" actId="1076"/>
          <ac:spMkLst>
            <pc:docMk/>
            <pc:sldMk cId="1000856918" sldId="420"/>
            <ac:spMk id="42" creationId="{6DF5A477-9CDC-41EE-8D34-5682EED3D46C}"/>
          </ac:spMkLst>
        </pc:spChg>
        <pc:spChg chg="mod">
          <ac:chgData name="Luis Felipe Giraldo Trujillo" userId="9e5f2ca0-ce69-4b78-85ca-b1c2743d385d" providerId="ADAL" clId="{F405674D-E2EF-4525-B156-66516D469206}" dt="2024-05-17T03:05:49.533" v="358" actId="1076"/>
          <ac:spMkLst>
            <pc:docMk/>
            <pc:sldMk cId="1000856918" sldId="420"/>
            <ac:spMk id="43" creationId="{9F682A6A-E0B0-4917-8F59-0B29A3C47454}"/>
          </ac:spMkLst>
        </pc:spChg>
        <pc:spChg chg="mod">
          <ac:chgData name="Luis Felipe Giraldo Trujillo" userId="9e5f2ca0-ce69-4b78-85ca-b1c2743d385d" providerId="ADAL" clId="{F405674D-E2EF-4525-B156-66516D469206}" dt="2024-05-17T03:05:49.533" v="358" actId="1076"/>
          <ac:spMkLst>
            <pc:docMk/>
            <pc:sldMk cId="1000856918" sldId="420"/>
            <ac:spMk id="44" creationId="{F302F6A0-2F32-4842-83CE-49000DD68B7F}"/>
          </ac:spMkLst>
        </pc:spChg>
        <pc:spChg chg="mod">
          <ac:chgData name="Luis Felipe Giraldo Trujillo" userId="9e5f2ca0-ce69-4b78-85ca-b1c2743d385d" providerId="ADAL" clId="{F405674D-E2EF-4525-B156-66516D469206}" dt="2024-05-17T03:05:49.533" v="358" actId="1076"/>
          <ac:spMkLst>
            <pc:docMk/>
            <pc:sldMk cId="1000856918" sldId="420"/>
            <ac:spMk id="45" creationId="{D832CB4B-F339-46AE-8EA6-6CA702A55C68}"/>
          </ac:spMkLst>
        </pc:spChg>
        <pc:spChg chg="mod">
          <ac:chgData name="Luis Felipe Giraldo Trujillo" userId="9e5f2ca0-ce69-4b78-85ca-b1c2743d385d" providerId="ADAL" clId="{F405674D-E2EF-4525-B156-66516D469206}" dt="2024-05-17T03:05:49.533" v="358" actId="1076"/>
          <ac:spMkLst>
            <pc:docMk/>
            <pc:sldMk cId="1000856918" sldId="420"/>
            <ac:spMk id="50" creationId="{2E4D596D-A3BA-44D3-8C2E-FA46D3395D92}"/>
          </ac:spMkLst>
        </pc:spChg>
        <pc:spChg chg="mod">
          <ac:chgData name="Luis Felipe Giraldo Trujillo" userId="9e5f2ca0-ce69-4b78-85ca-b1c2743d385d" providerId="ADAL" clId="{F405674D-E2EF-4525-B156-66516D469206}" dt="2024-05-17T03:05:49.533" v="358" actId="1076"/>
          <ac:spMkLst>
            <pc:docMk/>
            <pc:sldMk cId="1000856918" sldId="420"/>
            <ac:spMk id="51" creationId="{E6A88880-0227-49DC-8ADA-3260E24A8FE9}"/>
          </ac:spMkLst>
        </pc:spChg>
        <pc:spChg chg="mod">
          <ac:chgData name="Luis Felipe Giraldo Trujillo" userId="9e5f2ca0-ce69-4b78-85ca-b1c2743d385d" providerId="ADAL" clId="{F405674D-E2EF-4525-B156-66516D469206}" dt="2024-05-17T03:05:49.533" v="358" actId="1076"/>
          <ac:spMkLst>
            <pc:docMk/>
            <pc:sldMk cId="1000856918" sldId="420"/>
            <ac:spMk id="52" creationId="{68824D6E-EB39-4DE4-8D11-B3F5E6A328EC}"/>
          </ac:spMkLst>
        </pc:spChg>
        <pc:spChg chg="mod">
          <ac:chgData name="Luis Felipe Giraldo Trujillo" userId="9e5f2ca0-ce69-4b78-85ca-b1c2743d385d" providerId="ADAL" clId="{F405674D-E2EF-4525-B156-66516D469206}" dt="2024-05-17T03:05:49.533" v="358" actId="1076"/>
          <ac:spMkLst>
            <pc:docMk/>
            <pc:sldMk cId="1000856918" sldId="420"/>
            <ac:spMk id="53" creationId="{990D1AB0-4FD5-4E1B-8D39-F6E09F92B2D3}"/>
          </ac:spMkLst>
        </pc:spChg>
        <pc:spChg chg="mod">
          <ac:chgData name="Luis Felipe Giraldo Trujillo" userId="9e5f2ca0-ce69-4b78-85ca-b1c2743d385d" providerId="ADAL" clId="{F405674D-E2EF-4525-B156-66516D469206}" dt="2024-05-17T03:05:49.533" v="358" actId="1076"/>
          <ac:spMkLst>
            <pc:docMk/>
            <pc:sldMk cId="1000856918" sldId="420"/>
            <ac:spMk id="54" creationId="{9375DDFF-56FF-4BC0-AF69-367EA6895205}"/>
          </ac:spMkLst>
        </pc:spChg>
        <pc:spChg chg="mod">
          <ac:chgData name="Luis Felipe Giraldo Trujillo" userId="9e5f2ca0-ce69-4b78-85ca-b1c2743d385d" providerId="ADAL" clId="{F405674D-E2EF-4525-B156-66516D469206}" dt="2024-05-17T03:05:49.533" v="358" actId="1076"/>
          <ac:spMkLst>
            <pc:docMk/>
            <pc:sldMk cId="1000856918" sldId="420"/>
            <ac:spMk id="55" creationId="{DA553A7A-BAA1-4E6E-AA0D-52682F156CE3}"/>
          </ac:spMkLst>
        </pc:spChg>
        <pc:spChg chg="mod">
          <ac:chgData name="Luis Felipe Giraldo Trujillo" userId="9e5f2ca0-ce69-4b78-85ca-b1c2743d385d" providerId="ADAL" clId="{F405674D-E2EF-4525-B156-66516D469206}" dt="2024-05-17T03:05:49.533" v="358" actId="1076"/>
          <ac:spMkLst>
            <pc:docMk/>
            <pc:sldMk cId="1000856918" sldId="420"/>
            <ac:spMk id="56" creationId="{9A5637F6-B2CC-4E84-BF34-0F966DCF1DB2}"/>
          </ac:spMkLst>
        </pc:spChg>
        <pc:spChg chg="mod">
          <ac:chgData name="Luis Felipe Giraldo Trujillo" userId="9e5f2ca0-ce69-4b78-85ca-b1c2743d385d" providerId="ADAL" clId="{F405674D-E2EF-4525-B156-66516D469206}" dt="2024-05-17T03:05:49.533" v="358" actId="1076"/>
          <ac:spMkLst>
            <pc:docMk/>
            <pc:sldMk cId="1000856918" sldId="420"/>
            <ac:spMk id="57" creationId="{74F2BA66-D430-4159-A4BC-4316EA68F7B3}"/>
          </ac:spMkLst>
        </pc:spChg>
        <pc:spChg chg="mod">
          <ac:chgData name="Luis Felipe Giraldo Trujillo" userId="9e5f2ca0-ce69-4b78-85ca-b1c2743d385d" providerId="ADAL" clId="{F405674D-E2EF-4525-B156-66516D469206}" dt="2024-05-17T03:05:49.533" v="358" actId="1076"/>
          <ac:spMkLst>
            <pc:docMk/>
            <pc:sldMk cId="1000856918" sldId="420"/>
            <ac:spMk id="58" creationId="{491BFE3B-0F56-4F30-979B-C6100FA09E6D}"/>
          </ac:spMkLst>
        </pc:spChg>
        <pc:spChg chg="mod">
          <ac:chgData name="Luis Felipe Giraldo Trujillo" userId="9e5f2ca0-ce69-4b78-85ca-b1c2743d385d" providerId="ADAL" clId="{F405674D-E2EF-4525-B156-66516D469206}" dt="2024-05-17T03:05:49.533" v="358" actId="1076"/>
          <ac:spMkLst>
            <pc:docMk/>
            <pc:sldMk cId="1000856918" sldId="420"/>
            <ac:spMk id="61" creationId="{FFBD3D3A-632A-4C34-996D-C982319FEF25}"/>
          </ac:spMkLst>
        </pc:spChg>
        <pc:spChg chg="mod">
          <ac:chgData name="Luis Felipe Giraldo Trujillo" userId="9e5f2ca0-ce69-4b78-85ca-b1c2743d385d" providerId="ADAL" clId="{F405674D-E2EF-4525-B156-66516D469206}" dt="2024-05-17T03:05:49.533" v="358" actId="1076"/>
          <ac:spMkLst>
            <pc:docMk/>
            <pc:sldMk cId="1000856918" sldId="420"/>
            <ac:spMk id="62" creationId="{29230869-31E3-411D-BF64-F8A16941D7B0}"/>
          </ac:spMkLst>
        </pc:spChg>
        <pc:spChg chg="del">
          <ac:chgData name="Luis Felipe Giraldo Trujillo" userId="9e5f2ca0-ce69-4b78-85ca-b1c2743d385d" providerId="ADAL" clId="{F405674D-E2EF-4525-B156-66516D469206}" dt="2024-05-17T03:05:33.944" v="354" actId="478"/>
          <ac:spMkLst>
            <pc:docMk/>
            <pc:sldMk cId="1000856918" sldId="420"/>
            <ac:spMk id="63" creationId="{F380C1C0-AE44-403B-BB02-6750D579D8A0}"/>
          </ac:spMkLst>
        </pc:spChg>
        <pc:cxnChg chg="mod">
          <ac:chgData name="Luis Felipe Giraldo Trujillo" userId="9e5f2ca0-ce69-4b78-85ca-b1c2743d385d" providerId="ADAL" clId="{F405674D-E2EF-4525-B156-66516D469206}" dt="2024-05-17T03:05:49.533" v="358" actId="1076"/>
          <ac:cxnSpMkLst>
            <pc:docMk/>
            <pc:sldMk cId="1000856918" sldId="420"/>
            <ac:cxnSpMk id="46" creationId="{363CDBE4-9E22-4C21-8192-928444189C8F}"/>
          </ac:cxnSpMkLst>
        </pc:cxnChg>
        <pc:cxnChg chg="mod">
          <ac:chgData name="Luis Felipe Giraldo Trujillo" userId="9e5f2ca0-ce69-4b78-85ca-b1c2743d385d" providerId="ADAL" clId="{F405674D-E2EF-4525-B156-66516D469206}" dt="2024-05-17T03:05:49.533" v="358" actId="1076"/>
          <ac:cxnSpMkLst>
            <pc:docMk/>
            <pc:sldMk cId="1000856918" sldId="420"/>
            <ac:cxnSpMk id="47" creationId="{DB65387A-3A61-45FD-8CF6-C098B5C7E6E6}"/>
          </ac:cxnSpMkLst>
        </pc:cxnChg>
        <pc:cxnChg chg="mod">
          <ac:chgData name="Luis Felipe Giraldo Trujillo" userId="9e5f2ca0-ce69-4b78-85ca-b1c2743d385d" providerId="ADAL" clId="{F405674D-E2EF-4525-B156-66516D469206}" dt="2024-05-17T03:05:49.533" v="358" actId="1076"/>
          <ac:cxnSpMkLst>
            <pc:docMk/>
            <pc:sldMk cId="1000856918" sldId="420"/>
            <ac:cxnSpMk id="48" creationId="{FC04BE6B-18AD-4CCD-9049-85EA846A183B}"/>
          </ac:cxnSpMkLst>
        </pc:cxnChg>
        <pc:cxnChg chg="mod">
          <ac:chgData name="Luis Felipe Giraldo Trujillo" userId="9e5f2ca0-ce69-4b78-85ca-b1c2743d385d" providerId="ADAL" clId="{F405674D-E2EF-4525-B156-66516D469206}" dt="2024-05-17T03:05:49.533" v="358" actId="1076"/>
          <ac:cxnSpMkLst>
            <pc:docMk/>
            <pc:sldMk cId="1000856918" sldId="420"/>
            <ac:cxnSpMk id="49" creationId="{2D786772-F690-483E-8658-88D473C7533E}"/>
          </ac:cxnSpMkLst>
        </pc:cxnChg>
        <pc:cxnChg chg="mod">
          <ac:chgData name="Luis Felipe Giraldo Trujillo" userId="9e5f2ca0-ce69-4b78-85ca-b1c2743d385d" providerId="ADAL" clId="{F405674D-E2EF-4525-B156-66516D469206}" dt="2024-05-17T03:05:49.533" v="358" actId="1076"/>
          <ac:cxnSpMkLst>
            <pc:docMk/>
            <pc:sldMk cId="1000856918" sldId="420"/>
            <ac:cxnSpMk id="59" creationId="{F5F4792D-D372-42D9-A7DC-9ABB793F1718}"/>
          </ac:cxnSpMkLst>
        </pc:cxnChg>
        <pc:cxnChg chg="mod">
          <ac:chgData name="Luis Felipe Giraldo Trujillo" userId="9e5f2ca0-ce69-4b78-85ca-b1c2743d385d" providerId="ADAL" clId="{F405674D-E2EF-4525-B156-66516D469206}" dt="2024-05-17T03:05:49.533" v="358" actId="1076"/>
          <ac:cxnSpMkLst>
            <pc:docMk/>
            <pc:sldMk cId="1000856918" sldId="420"/>
            <ac:cxnSpMk id="60" creationId="{5F0D9B8E-FD20-4FCE-91DA-D3139AE4918A}"/>
          </ac:cxnSpMkLst>
        </pc:cxnChg>
      </pc:sldChg>
      <pc:sldChg chg="modSp mod">
        <pc:chgData name="Luis Felipe Giraldo Trujillo" userId="9e5f2ca0-ce69-4b78-85ca-b1c2743d385d" providerId="ADAL" clId="{F405674D-E2EF-4525-B156-66516D469206}" dt="2024-05-17T03:33:40.239" v="1164" actId="20577"/>
        <pc:sldMkLst>
          <pc:docMk/>
          <pc:sldMk cId="381864496" sldId="423"/>
        </pc:sldMkLst>
        <pc:spChg chg="mod">
          <ac:chgData name="Luis Felipe Giraldo Trujillo" userId="9e5f2ca0-ce69-4b78-85ca-b1c2743d385d" providerId="ADAL" clId="{F405674D-E2EF-4525-B156-66516D469206}" dt="2024-05-17T03:33:18.483" v="1075" actId="20577"/>
          <ac:spMkLst>
            <pc:docMk/>
            <pc:sldMk cId="381864496" sldId="423"/>
            <ac:spMk id="3" creationId="{2580C8E5-3A19-47B2-9D64-FFB287560318}"/>
          </ac:spMkLst>
        </pc:spChg>
        <pc:spChg chg="mod">
          <ac:chgData name="Luis Felipe Giraldo Trujillo" userId="9e5f2ca0-ce69-4b78-85ca-b1c2743d385d" providerId="ADAL" clId="{F405674D-E2EF-4525-B156-66516D469206}" dt="2024-05-17T03:33:40.239" v="1164" actId="20577"/>
          <ac:spMkLst>
            <pc:docMk/>
            <pc:sldMk cId="381864496" sldId="423"/>
            <ac:spMk id="6" creationId="{B93E16AF-063B-7C1C-C860-BFC1852B4EE9}"/>
          </ac:spMkLst>
        </pc:spChg>
      </pc:sldChg>
      <pc:sldChg chg="delSp modSp mod">
        <pc:chgData name="Luis Felipe Giraldo Trujillo" userId="9e5f2ca0-ce69-4b78-85ca-b1c2743d385d" providerId="ADAL" clId="{F405674D-E2EF-4525-B156-66516D469206}" dt="2024-05-17T03:41:29.026" v="1200" actId="478"/>
        <pc:sldMkLst>
          <pc:docMk/>
          <pc:sldMk cId="3036019091" sldId="432"/>
        </pc:sldMkLst>
        <pc:spChg chg="mod">
          <ac:chgData name="Luis Felipe Giraldo Trujillo" userId="9e5f2ca0-ce69-4b78-85ca-b1c2743d385d" providerId="ADAL" clId="{F405674D-E2EF-4525-B156-66516D469206}" dt="2024-05-17T03:41:27.033" v="1199" actId="20577"/>
          <ac:spMkLst>
            <pc:docMk/>
            <pc:sldMk cId="3036019091" sldId="432"/>
            <ac:spMk id="2" creationId="{DDFFB8C8-28FA-E8DB-6896-489A6E15986B}"/>
          </ac:spMkLst>
        </pc:spChg>
        <pc:spChg chg="mod">
          <ac:chgData name="Luis Felipe Giraldo Trujillo" userId="9e5f2ca0-ce69-4b78-85ca-b1c2743d385d" providerId="ADAL" clId="{F405674D-E2EF-4525-B156-66516D469206}" dt="2024-05-17T03:41:23.404" v="1183" actId="1076"/>
          <ac:spMkLst>
            <pc:docMk/>
            <pc:sldMk cId="3036019091" sldId="432"/>
            <ac:spMk id="3" creationId="{059D2C97-23B8-8721-B4F6-41E8CD9CDF4B}"/>
          </ac:spMkLst>
        </pc:spChg>
        <pc:spChg chg="del mod">
          <ac:chgData name="Luis Felipe Giraldo Trujillo" userId="9e5f2ca0-ce69-4b78-85ca-b1c2743d385d" providerId="ADAL" clId="{F405674D-E2EF-4525-B156-66516D469206}" dt="2024-05-17T03:41:29.026" v="1200" actId="478"/>
          <ac:spMkLst>
            <pc:docMk/>
            <pc:sldMk cId="3036019091" sldId="432"/>
            <ac:spMk id="4" creationId="{4F6E82BD-2066-83D4-FC9C-C61C419BE263}"/>
          </ac:spMkLst>
        </pc:spChg>
        <pc:picChg chg="del">
          <ac:chgData name="Luis Felipe Giraldo Trujillo" userId="9e5f2ca0-ce69-4b78-85ca-b1c2743d385d" providerId="ADAL" clId="{F405674D-E2EF-4525-B156-66516D469206}" dt="2024-05-17T03:41:20.575" v="1182" actId="478"/>
          <ac:picMkLst>
            <pc:docMk/>
            <pc:sldMk cId="3036019091" sldId="432"/>
            <ac:picMk id="1028" creationId="{B4A699A7-4EAA-06D1-F7EB-D1955C24655E}"/>
          </ac:picMkLst>
        </pc:picChg>
      </pc:sldChg>
      <pc:sldChg chg="add">
        <pc:chgData name="Luis Felipe Giraldo Trujillo" userId="9e5f2ca0-ce69-4b78-85ca-b1c2743d385d" providerId="ADAL" clId="{F405674D-E2EF-4525-B156-66516D469206}" dt="2024-05-17T03:18:40.218" v="741"/>
        <pc:sldMkLst>
          <pc:docMk/>
          <pc:sldMk cId="922201264" sldId="433"/>
        </pc:sldMkLst>
      </pc:sldChg>
      <pc:sldChg chg="del">
        <pc:chgData name="Luis Felipe Giraldo Trujillo" userId="9e5f2ca0-ce69-4b78-85ca-b1c2743d385d" providerId="ADAL" clId="{F405674D-E2EF-4525-B156-66516D469206}" dt="2024-05-17T03:18:03.492" v="738" actId="2696"/>
        <pc:sldMkLst>
          <pc:docMk/>
          <pc:sldMk cId="1596455176" sldId="433"/>
        </pc:sldMkLst>
      </pc:sldChg>
      <pc:sldChg chg="add">
        <pc:chgData name="Luis Felipe Giraldo Trujillo" userId="9e5f2ca0-ce69-4b78-85ca-b1c2743d385d" providerId="ADAL" clId="{F405674D-E2EF-4525-B156-66516D469206}" dt="2024-05-17T03:18:40.218" v="741"/>
        <pc:sldMkLst>
          <pc:docMk/>
          <pc:sldMk cId="1509821305" sldId="438"/>
        </pc:sldMkLst>
      </pc:sldChg>
      <pc:sldChg chg="del">
        <pc:chgData name="Luis Felipe Giraldo Trujillo" userId="9e5f2ca0-ce69-4b78-85ca-b1c2743d385d" providerId="ADAL" clId="{F405674D-E2EF-4525-B156-66516D469206}" dt="2024-05-17T03:18:03.492" v="738" actId="2696"/>
        <pc:sldMkLst>
          <pc:docMk/>
          <pc:sldMk cId="2859946336" sldId="438"/>
        </pc:sldMkLst>
      </pc:sldChg>
      <pc:sldChg chg="add">
        <pc:chgData name="Luis Felipe Giraldo Trujillo" userId="9e5f2ca0-ce69-4b78-85ca-b1c2743d385d" providerId="ADAL" clId="{F405674D-E2EF-4525-B156-66516D469206}" dt="2024-05-17T03:18:40.218" v="741"/>
        <pc:sldMkLst>
          <pc:docMk/>
          <pc:sldMk cId="1017944079" sldId="443"/>
        </pc:sldMkLst>
      </pc:sldChg>
      <pc:sldChg chg="del">
        <pc:chgData name="Luis Felipe Giraldo Trujillo" userId="9e5f2ca0-ce69-4b78-85ca-b1c2743d385d" providerId="ADAL" clId="{F405674D-E2EF-4525-B156-66516D469206}" dt="2024-05-17T03:18:03.492" v="738" actId="2696"/>
        <pc:sldMkLst>
          <pc:docMk/>
          <pc:sldMk cId="3707759744" sldId="443"/>
        </pc:sldMkLst>
      </pc:sldChg>
      <pc:sldChg chg="add">
        <pc:chgData name="Luis Felipe Giraldo Trujillo" userId="9e5f2ca0-ce69-4b78-85ca-b1c2743d385d" providerId="ADAL" clId="{F405674D-E2EF-4525-B156-66516D469206}" dt="2024-05-17T03:18:40.218" v="741"/>
        <pc:sldMkLst>
          <pc:docMk/>
          <pc:sldMk cId="1352893806" sldId="444"/>
        </pc:sldMkLst>
      </pc:sldChg>
      <pc:sldChg chg="del">
        <pc:chgData name="Luis Felipe Giraldo Trujillo" userId="9e5f2ca0-ce69-4b78-85ca-b1c2743d385d" providerId="ADAL" clId="{F405674D-E2EF-4525-B156-66516D469206}" dt="2024-05-17T03:18:03.492" v="738" actId="2696"/>
        <pc:sldMkLst>
          <pc:docMk/>
          <pc:sldMk cId="2138872507" sldId="444"/>
        </pc:sldMkLst>
      </pc:sldChg>
      <pc:sldChg chg="del">
        <pc:chgData name="Luis Felipe Giraldo Trujillo" userId="9e5f2ca0-ce69-4b78-85ca-b1c2743d385d" providerId="ADAL" clId="{F405674D-E2EF-4525-B156-66516D469206}" dt="2024-05-17T03:18:03.492" v="738" actId="2696"/>
        <pc:sldMkLst>
          <pc:docMk/>
          <pc:sldMk cId="2235448344" sldId="446"/>
        </pc:sldMkLst>
      </pc:sldChg>
      <pc:sldChg chg="add">
        <pc:chgData name="Luis Felipe Giraldo Trujillo" userId="9e5f2ca0-ce69-4b78-85ca-b1c2743d385d" providerId="ADAL" clId="{F405674D-E2EF-4525-B156-66516D469206}" dt="2024-05-17T03:18:40.218" v="741"/>
        <pc:sldMkLst>
          <pc:docMk/>
          <pc:sldMk cId="4166785964" sldId="446"/>
        </pc:sldMkLst>
      </pc:sldChg>
      <pc:sldChg chg="del">
        <pc:chgData name="Luis Felipe Giraldo Trujillo" userId="9e5f2ca0-ce69-4b78-85ca-b1c2743d385d" providerId="ADAL" clId="{F405674D-E2EF-4525-B156-66516D469206}" dt="2024-05-17T03:18:17.761" v="739" actId="47"/>
        <pc:sldMkLst>
          <pc:docMk/>
          <pc:sldMk cId="593058065" sldId="473"/>
        </pc:sldMkLst>
      </pc:sldChg>
      <pc:sldChg chg="add">
        <pc:chgData name="Luis Felipe Giraldo Trujillo" userId="9e5f2ca0-ce69-4b78-85ca-b1c2743d385d" providerId="ADAL" clId="{F405674D-E2EF-4525-B156-66516D469206}" dt="2024-05-17T03:18:40.218" v="741"/>
        <pc:sldMkLst>
          <pc:docMk/>
          <pc:sldMk cId="371993584" sldId="474"/>
        </pc:sldMkLst>
      </pc:sldChg>
      <pc:sldChg chg="del">
        <pc:chgData name="Luis Felipe Giraldo Trujillo" userId="9e5f2ca0-ce69-4b78-85ca-b1c2743d385d" providerId="ADAL" clId="{F405674D-E2EF-4525-B156-66516D469206}" dt="2024-05-17T03:18:03.492" v="738" actId="2696"/>
        <pc:sldMkLst>
          <pc:docMk/>
          <pc:sldMk cId="486479226" sldId="474"/>
        </pc:sldMkLst>
      </pc:sldChg>
      <pc:sldChg chg="add">
        <pc:chgData name="Luis Felipe Giraldo Trujillo" userId="9e5f2ca0-ce69-4b78-85ca-b1c2743d385d" providerId="ADAL" clId="{F405674D-E2EF-4525-B156-66516D469206}" dt="2024-05-17T03:18:40.218" v="741"/>
        <pc:sldMkLst>
          <pc:docMk/>
          <pc:sldMk cId="1269425561" sldId="475"/>
        </pc:sldMkLst>
      </pc:sldChg>
      <pc:sldChg chg="del">
        <pc:chgData name="Luis Felipe Giraldo Trujillo" userId="9e5f2ca0-ce69-4b78-85ca-b1c2743d385d" providerId="ADAL" clId="{F405674D-E2EF-4525-B156-66516D469206}" dt="2024-05-17T03:18:03.492" v="738" actId="2696"/>
        <pc:sldMkLst>
          <pc:docMk/>
          <pc:sldMk cId="2826768160" sldId="475"/>
        </pc:sldMkLst>
      </pc:sldChg>
      <pc:sldChg chg="del">
        <pc:chgData name="Luis Felipe Giraldo Trujillo" userId="9e5f2ca0-ce69-4b78-85ca-b1c2743d385d" providerId="ADAL" clId="{F405674D-E2EF-4525-B156-66516D469206}" dt="2024-05-17T03:18:03.492" v="738" actId="2696"/>
        <pc:sldMkLst>
          <pc:docMk/>
          <pc:sldMk cId="1444777799" sldId="476"/>
        </pc:sldMkLst>
      </pc:sldChg>
      <pc:sldChg chg="add">
        <pc:chgData name="Luis Felipe Giraldo Trujillo" userId="9e5f2ca0-ce69-4b78-85ca-b1c2743d385d" providerId="ADAL" clId="{F405674D-E2EF-4525-B156-66516D469206}" dt="2024-05-17T03:18:40.218" v="741"/>
        <pc:sldMkLst>
          <pc:docMk/>
          <pc:sldMk cId="3923728840" sldId="476"/>
        </pc:sldMkLst>
      </pc:sldChg>
      <pc:sldChg chg="add">
        <pc:chgData name="Luis Felipe Giraldo Trujillo" userId="9e5f2ca0-ce69-4b78-85ca-b1c2743d385d" providerId="ADAL" clId="{F405674D-E2EF-4525-B156-66516D469206}" dt="2024-05-17T03:18:40.218" v="741"/>
        <pc:sldMkLst>
          <pc:docMk/>
          <pc:sldMk cId="1332808266" sldId="477"/>
        </pc:sldMkLst>
      </pc:sldChg>
      <pc:sldChg chg="del">
        <pc:chgData name="Luis Felipe Giraldo Trujillo" userId="9e5f2ca0-ce69-4b78-85ca-b1c2743d385d" providerId="ADAL" clId="{F405674D-E2EF-4525-B156-66516D469206}" dt="2024-05-17T03:18:03.492" v="738" actId="2696"/>
        <pc:sldMkLst>
          <pc:docMk/>
          <pc:sldMk cId="3200188165" sldId="477"/>
        </pc:sldMkLst>
      </pc:sldChg>
      <pc:sldChg chg="add">
        <pc:chgData name="Luis Felipe Giraldo Trujillo" userId="9e5f2ca0-ce69-4b78-85ca-b1c2743d385d" providerId="ADAL" clId="{F405674D-E2EF-4525-B156-66516D469206}" dt="2024-05-17T03:18:40.218" v="741"/>
        <pc:sldMkLst>
          <pc:docMk/>
          <pc:sldMk cId="272519407" sldId="478"/>
        </pc:sldMkLst>
      </pc:sldChg>
      <pc:sldChg chg="del">
        <pc:chgData name="Luis Felipe Giraldo Trujillo" userId="9e5f2ca0-ce69-4b78-85ca-b1c2743d385d" providerId="ADAL" clId="{F405674D-E2EF-4525-B156-66516D469206}" dt="2024-05-17T03:18:03.492" v="738" actId="2696"/>
        <pc:sldMkLst>
          <pc:docMk/>
          <pc:sldMk cId="3173535816" sldId="478"/>
        </pc:sldMkLst>
      </pc:sldChg>
      <pc:sldChg chg="del">
        <pc:chgData name="Luis Felipe Giraldo Trujillo" userId="9e5f2ca0-ce69-4b78-85ca-b1c2743d385d" providerId="ADAL" clId="{F405674D-E2EF-4525-B156-66516D469206}" dt="2024-05-17T03:18:03.492" v="738" actId="2696"/>
        <pc:sldMkLst>
          <pc:docMk/>
          <pc:sldMk cId="2954684717" sldId="479"/>
        </pc:sldMkLst>
      </pc:sldChg>
      <pc:sldChg chg="add">
        <pc:chgData name="Luis Felipe Giraldo Trujillo" userId="9e5f2ca0-ce69-4b78-85ca-b1c2743d385d" providerId="ADAL" clId="{F405674D-E2EF-4525-B156-66516D469206}" dt="2024-05-17T03:18:40.218" v="741"/>
        <pc:sldMkLst>
          <pc:docMk/>
          <pc:sldMk cId="3015470524" sldId="479"/>
        </pc:sldMkLst>
      </pc:sldChg>
      <pc:sldChg chg="add">
        <pc:chgData name="Luis Felipe Giraldo Trujillo" userId="9e5f2ca0-ce69-4b78-85ca-b1c2743d385d" providerId="ADAL" clId="{F405674D-E2EF-4525-B156-66516D469206}" dt="2024-05-17T03:18:40.218" v="741"/>
        <pc:sldMkLst>
          <pc:docMk/>
          <pc:sldMk cId="251028761" sldId="480"/>
        </pc:sldMkLst>
      </pc:sldChg>
      <pc:sldChg chg="del">
        <pc:chgData name="Luis Felipe Giraldo Trujillo" userId="9e5f2ca0-ce69-4b78-85ca-b1c2743d385d" providerId="ADAL" clId="{F405674D-E2EF-4525-B156-66516D469206}" dt="2024-05-17T03:18:03.492" v="738" actId="2696"/>
        <pc:sldMkLst>
          <pc:docMk/>
          <pc:sldMk cId="682299678" sldId="480"/>
        </pc:sldMkLst>
      </pc:sldChg>
      <pc:sldChg chg="del">
        <pc:chgData name="Luis Felipe Giraldo Trujillo" userId="9e5f2ca0-ce69-4b78-85ca-b1c2743d385d" providerId="ADAL" clId="{F405674D-E2EF-4525-B156-66516D469206}" dt="2024-05-17T03:18:03.492" v="738" actId="2696"/>
        <pc:sldMkLst>
          <pc:docMk/>
          <pc:sldMk cId="690058321" sldId="481"/>
        </pc:sldMkLst>
      </pc:sldChg>
      <pc:sldChg chg="add">
        <pc:chgData name="Luis Felipe Giraldo Trujillo" userId="9e5f2ca0-ce69-4b78-85ca-b1c2743d385d" providerId="ADAL" clId="{F405674D-E2EF-4525-B156-66516D469206}" dt="2024-05-17T03:18:40.218" v="741"/>
        <pc:sldMkLst>
          <pc:docMk/>
          <pc:sldMk cId="1354678430" sldId="481"/>
        </pc:sldMkLst>
      </pc:sldChg>
      <pc:sldChg chg="add">
        <pc:chgData name="Luis Felipe Giraldo Trujillo" userId="9e5f2ca0-ce69-4b78-85ca-b1c2743d385d" providerId="ADAL" clId="{F405674D-E2EF-4525-B156-66516D469206}" dt="2024-05-17T03:18:40.218" v="741"/>
        <pc:sldMkLst>
          <pc:docMk/>
          <pc:sldMk cId="1955234649" sldId="482"/>
        </pc:sldMkLst>
      </pc:sldChg>
      <pc:sldChg chg="del">
        <pc:chgData name="Luis Felipe Giraldo Trujillo" userId="9e5f2ca0-ce69-4b78-85ca-b1c2743d385d" providerId="ADAL" clId="{F405674D-E2EF-4525-B156-66516D469206}" dt="2024-05-17T03:18:03.492" v="738" actId="2696"/>
        <pc:sldMkLst>
          <pc:docMk/>
          <pc:sldMk cId="2165646446" sldId="482"/>
        </pc:sldMkLst>
      </pc:sldChg>
      <pc:sldChg chg="del">
        <pc:chgData name="Luis Felipe Giraldo Trujillo" userId="9e5f2ca0-ce69-4b78-85ca-b1c2743d385d" providerId="ADAL" clId="{F405674D-E2EF-4525-B156-66516D469206}" dt="2024-05-17T03:18:17.761" v="739" actId="47"/>
        <pc:sldMkLst>
          <pc:docMk/>
          <pc:sldMk cId="1397549787" sldId="483"/>
        </pc:sldMkLst>
      </pc:sldChg>
      <pc:sldChg chg="del">
        <pc:chgData name="Luis Felipe Giraldo Trujillo" userId="9e5f2ca0-ce69-4b78-85ca-b1c2743d385d" providerId="ADAL" clId="{F405674D-E2EF-4525-B156-66516D469206}" dt="2024-05-17T03:18:17.761" v="739" actId="47"/>
        <pc:sldMkLst>
          <pc:docMk/>
          <pc:sldMk cId="718209568" sldId="484"/>
        </pc:sldMkLst>
      </pc:sldChg>
      <pc:sldChg chg="del">
        <pc:chgData name="Luis Felipe Giraldo Trujillo" userId="9e5f2ca0-ce69-4b78-85ca-b1c2743d385d" providerId="ADAL" clId="{F405674D-E2EF-4525-B156-66516D469206}" dt="2024-05-17T03:18:17.761" v="739" actId="47"/>
        <pc:sldMkLst>
          <pc:docMk/>
          <pc:sldMk cId="3979369679" sldId="486"/>
        </pc:sldMkLst>
      </pc:sldChg>
      <pc:sldChg chg="del">
        <pc:chgData name="Luis Felipe Giraldo Trujillo" userId="9e5f2ca0-ce69-4b78-85ca-b1c2743d385d" providerId="ADAL" clId="{F405674D-E2EF-4525-B156-66516D469206}" dt="2024-05-17T03:18:17.761" v="739" actId="47"/>
        <pc:sldMkLst>
          <pc:docMk/>
          <pc:sldMk cId="3027433073" sldId="488"/>
        </pc:sldMkLst>
      </pc:sldChg>
      <pc:sldChg chg="add del ord">
        <pc:chgData name="Luis Felipe Giraldo Trujillo" userId="9e5f2ca0-ce69-4b78-85ca-b1c2743d385d" providerId="ADAL" clId="{F405674D-E2EF-4525-B156-66516D469206}" dt="2024-05-17T03:22:02.359" v="759" actId="47"/>
        <pc:sldMkLst>
          <pc:docMk/>
          <pc:sldMk cId="421329509" sldId="489"/>
        </pc:sldMkLst>
      </pc:sldChg>
      <pc:sldChg chg="del">
        <pc:chgData name="Luis Felipe Giraldo Trujillo" userId="9e5f2ca0-ce69-4b78-85ca-b1c2743d385d" providerId="ADAL" clId="{F405674D-E2EF-4525-B156-66516D469206}" dt="2024-05-17T03:19:51.756" v="748" actId="2696"/>
        <pc:sldMkLst>
          <pc:docMk/>
          <pc:sldMk cId="1279266618" sldId="489"/>
        </pc:sldMkLst>
      </pc:sldChg>
      <pc:sldChg chg="add">
        <pc:chgData name="Luis Felipe Giraldo Trujillo" userId="9e5f2ca0-ce69-4b78-85ca-b1c2743d385d" providerId="ADAL" clId="{F405674D-E2EF-4525-B156-66516D469206}" dt="2024-05-17T03:19:57.802" v="749"/>
        <pc:sldMkLst>
          <pc:docMk/>
          <pc:sldMk cId="583865122" sldId="491"/>
        </pc:sldMkLst>
      </pc:sldChg>
      <pc:sldChg chg="del">
        <pc:chgData name="Luis Felipe Giraldo Trujillo" userId="9e5f2ca0-ce69-4b78-85ca-b1c2743d385d" providerId="ADAL" clId="{F405674D-E2EF-4525-B156-66516D469206}" dt="2024-05-17T03:19:51.756" v="748" actId="2696"/>
        <pc:sldMkLst>
          <pc:docMk/>
          <pc:sldMk cId="621326391" sldId="491"/>
        </pc:sldMkLst>
      </pc:sldChg>
      <pc:sldChg chg="add">
        <pc:chgData name="Luis Felipe Giraldo Trujillo" userId="9e5f2ca0-ce69-4b78-85ca-b1c2743d385d" providerId="ADAL" clId="{F405674D-E2EF-4525-B156-66516D469206}" dt="2024-05-17T03:19:57.802" v="749"/>
        <pc:sldMkLst>
          <pc:docMk/>
          <pc:sldMk cId="688205323" sldId="492"/>
        </pc:sldMkLst>
      </pc:sldChg>
      <pc:sldChg chg="del">
        <pc:chgData name="Luis Felipe Giraldo Trujillo" userId="9e5f2ca0-ce69-4b78-85ca-b1c2743d385d" providerId="ADAL" clId="{F405674D-E2EF-4525-B156-66516D469206}" dt="2024-05-17T03:19:51.756" v="748" actId="2696"/>
        <pc:sldMkLst>
          <pc:docMk/>
          <pc:sldMk cId="738388114" sldId="492"/>
        </pc:sldMkLst>
      </pc:sldChg>
      <pc:sldChg chg="modSp del">
        <pc:chgData name="Luis Felipe Giraldo Trujillo" userId="9e5f2ca0-ce69-4b78-85ca-b1c2743d385d" providerId="ADAL" clId="{F405674D-E2EF-4525-B156-66516D469206}" dt="2024-05-17T03:19:51.756" v="748" actId="2696"/>
        <pc:sldMkLst>
          <pc:docMk/>
          <pc:sldMk cId="1538467572" sldId="493"/>
        </pc:sldMkLst>
        <pc:picChg chg="mod">
          <ac:chgData name="Luis Felipe Giraldo Trujillo" userId="9e5f2ca0-ce69-4b78-85ca-b1c2743d385d" providerId="ADAL" clId="{F405674D-E2EF-4525-B156-66516D469206}" dt="2024-05-17T03:19:14.032" v="744" actId="1076"/>
          <ac:picMkLst>
            <pc:docMk/>
            <pc:sldMk cId="1538467572" sldId="493"/>
            <ac:picMk id="2050" creationId="{2EB02683-28B0-8B99-0CE4-6E9E34746BF9}"/>
          </ac:picMkLst>
        </pc:picChg>
      </pc:sldChg>
      <pc:sldChg chg="add del">
        <pc:chgData name="Luis Felipe Giraldo Trujillo" userId="9e5f2ca0-ce69-4b78-85ca-b1c2743d385d" providerId="ADAL" clId="{F405674D-E2EF-4525-B156-66516D469206}" dt="2024-05-17T03:27:31.768" v="1021" actId="47"/>
        <pc:sldMkLst>
          <pc:docMk/>
          <pc:sldMk cId="3132507893" sldId="493"/>
        </pc:sldMkLst>
      </pc:sldChg>
      <pc:sldChg chg="del">
        <pc:chgData name="Luis Felipe Giraldo Trujillo" userId="9e5f2ca0-ce69-4b78-85ca-b1c2743d385d" providerId="ADAL" clId="{F405674D-E2EF-4525-B156-66516D469206}" dt="2024-05-17T03:18:37.068" v="740" actId="47"/>
        <pc:sldMkLst>
          <pc:docMk/>
          <pc:sldMk cId="1696723889" sldId="495"/>
        </pc:sldMkLst>
      </pc:sldChg>
      <pc:sldChg chg="add del">
        <pc:chgData name="Luis Felipe Giraldo Trujillo" userId="9e5f2ca0-ce69-4b78-85ca-b1c2743d385d" providerId="ADAL" clId="{F405674D-E2EF-4525-B156-66516D469206}" dt="2024-05-17T03:28:02.007" v="1025" actId="47"/>
        <pc:sldMkLst>
          <pc:docMk/>
          <pc:sldMk cId="1554064505" sldId="496"/>
        </pc:sldMkLst>
      </pc:sldChg>
      <pc:sldChg chg="del">
        <pc:chgData name="Luis Felipe Giraldo Trujillo" userId="9e5f2ca0-ce69-4b78-85ca-b1c2743d385d" providerId="ADAL" clId="{F405674D-E2EF-4525-B156-66516D469206}" dt="2024-05-17T03:19:51.756" v="748" actId="2696"/>
        <pc:sldMkLst>
          <pc:docMk/>
          <pc:sldMk cId="3286135080" sldId="496"/>
        </pc:sldMkLst>
      </pc:sldChg>
      <pc:sldChg chg="del">
        <pc:chgData name="Luis Felipe Giraldo Trujillo" userId="9e5f2ca0-ce69-4b78-85ca-b1c2743d385d" providerId="ADAL" clId="{F405674D-E2EF-4525-B156-66516D469206}" dt="2024-05-17T03:18:37.068" v="740" actId="47"/>
        <pc:sldMkLst>
          <pc:docMk/>
          <pc:sldMk cId="2332414314" sldId="497"/>
        </pc:sldMkLst>
      </pc:sldChg>
      <pc:sldChg chg="modSp del">
        <pc:chgData name="Luis Felipe Giraldo Trujillo" userId="9e5f2ca0-ce69-4b78-85ca-b1c2743d385d" providerId="ADAL" clId="{F405674D-E2EF-4525-B156-66516D469206}" dt="2024-05-17T03:19:51.756" v="748" actId="2696"/>
        <pc:sldMkLst>
          <pc:docMk/>
          <pc:sldMk cId="301187560" sldId="498"/>
        </pc:sldMkLst>
        <pc:picChg chg="mod">
          <ac:chgData name="Luis Felipe Giraldo Trujillo" userId="9e5f2ca0-ce69-4b78-85ca-b1c2743d385d" providerId="ADAL" clId="{F405674D-E2EF-4525-B156-66516D469206}" dt="2024-05-17T03:19:24.314" v="745" actId="732"/>
          <ac:picMkLst>
            <pc:docMk/>
            <pc:sldMk cId="301187560" sldId="498"/>
            <ac:picMk id="2050" creationId="{2EB02683-28B0-8B99-0CE4-6E9E34746BF9}"/>
          </ac:picMkLst>
        </pc:picChg>
      </pc:sldChg>
      <pc:sldChg chg="modSp add mod">
        <pc:chgData name="Luis Felipe Giraldo Trujillo" userId="9e5f2ca0-ce69-4b78-85ca-b1c2743d385d" providerId="ADAL" clId="{F405674D-E2EF-4525-B156-66516D469206}" dt="2024-05-17T03:34:09.130" v="1165" actId="6549"/>
        <pc:sldMkLst>
          <pc:docMk/>
          <pc:sldMk cId="1683238900" sldId="498"/>
        </pc:sldMkLst>
        <pc:spChg chg="mod">
          <ac:chgData name="Luis Felipe Giraldo Trujillo" userId="9e5f2ca0-ce69-4b78-85ca-b1c2743d385d" providerId="ADAL" clId="{F405674D-E2EF-4525-B156-66516D469206}" dt="2024-05-17T03:34:09.130" v="1165" actId="6549"/>
          <ac:spMkLst>
            <pc:docMk/>
            <pc:sldMk cId="1683238900" sldId="498"/>
            <ac:spMk id="3" creationId="{3692E099-88A3-406E-9208-0DDBC8DCDBCE}"/>
          </ac:spMkLst>
        </pc:spChg>
      </pc:sldChg>
      <pc:sldChg chg="modSp add del mod">
        <pc:chgData name="Luis Felipe Giraldo Trujillo" userId="9e5f2ca0-ce69-4b78-85ca-b1c2743d385d" providerId="ADAL" clId="{F405674D-E2EF-4525-B156-66516D469206}" dt="2024-05-17T03:41:41.199" v="1201" actId="47"/>
        <pc:sldMkLst>
          <pc:docMk/>
          <pc:sldMk cId="4230834104" sldId="499"/>
        </pc:sldMkLst>
        <pc:spChg chg="mod">
          <ac:chgData name="Luis Felipe Giraldo Trujillo" userId="9e5f2ca0-ce69-4b78-85ca-b1c2743d385d" providerId="ADAL" clId="{F405674D-E2EF-4525-B156-66516D469206}" dt="2024-05-17T03:03:05.951" v="318" actId="14100"/>
          <ac:spMkLst>
            <pc:docMk/>
            <pc:sldMk cId="4230834104" sldId="499"/>
            <ac:spMk id="2" creationId="{BDA4C6DC-CC2B-38FB-5ECD-BE019B83E85B}"/>
          </ac:spMkLst>
        </pc:spChg>
      </pc:sldChg>
      <pc:sldChg chg="addSp delSp modSp add mod">
        <pc:chgData name="Luis Felipe Giraldo Trujillo" userId="9e5f2ca0-ce69-4b78-85ca-b1c2743d385d" providerId="ADAL" clId="{F405674D-E2EF-4525-B156-66516D469206}" dt="2024-05-17T03:05:18.419" v="336" actId="20577"/>
        <pc:sldMkLst>
          <pc:docMk/>
          <pc:sldMk cId="468484209" sldId="500"/>
        </pc:sldMkLst>
        <pc:spChg chg="mod">
          <ac:chgData name="Luis Felipe Giraldo Trujillo" userId="9e5f2ca0-ce69-4b78-85ca-b1c2743d385d" providerId="ADAL" clId="{F405674D-E2EF-4525-B156-66516D469206}" dt="2024-05-17T03:05:18.419" v="336" actId="20577"/>
          <ac:spMkLst>
            <pc:docMk/>
            <pc:sldMk cId="468484209" sldId="500"/>
            <ac:spMk id="2" creationId="{F2211BC8-3D32-0AEE-4497-81F3342AE3A3}"/>
          </ac:spMkLst>
        </pc:spChg>
        <pc:spChg chg="add mod">
          <ac:chgData name="Luis Felipe Giraldo Trujillo" userId="9e5f2ca0-ce69-4b78-85ca-b1c2743d385d" providerId="ADAL" clId="{F405674D-E2EF-4525-B156-66516D469206}" dt="2024-05-17T03:02:48.456" v="314" actId="1076"/>
          <ac:spMkLst>
            <pc:docMk/>
            <pc:sldMk cId="468484209" sldId="500"/>
            <ac:spMk id="3" creationId="{53B87D88-C547-E909-6D09-427F6E708414}"/>
          </ac:spMkLst>
        </pc:spChg>
        <pc:spChg chg="mod">
          <ac:chgData name="Luis Felipe Giraldo Trujillo" userId="9e5f2ca0-ce69-4b78-85ca-b1c2743d385d" providerId="ADAL" clId="{F405674D-E2EF-4525-B156-66516D469206}" dt="2024-05-17T03:02:55.317" v="316" actId="20577"/>
          <ac:spMkLst>
            <pc:docMk/>
            <pc:sldMk cId="468484209" sldId="500"/>
            <ac:spMk id="4" creationId="{FA1AA114-DF47-87B2-0E0A-4B24454484E0}"/>
          </ac:spMkLst>
        </pc:spChg>
        <pc:spChg chg="add mod">
          <ac:chgData name="Luis Felipe Giraldo Trujillo" userId="9e5f2ca0-ce69-4b78-85ca-b1c2743d385d" providerId="ADAL" clId="{F405674D-E2EF-4525-B156-66516D469206}" dt="2024-05-17T03:02:48.456" v="314" actId="1076"/>
          <ac:spMkLst>
            <pc:docMk/>
            <pc:sldMk cId="468484209" sldId="500"/>
            <ac:spMk id="11" creationId="{CD8CE54C-87C4-F60F-AB8A-45CA328317B2}"/>
          </ac:spMkLst>
        </pc:spChg>
        <pc:spChg chg="add mod">
          <ac:chgData name="Luis Felipe Giraldo Trujillo" userId="9e5f2ca0-ce69-4b78-85ca-b1c2743d385d" providerId="ADAL" clId="{F405674D-E2EF-4525-B156-66516D469206}" dt="2024-05-17T03:02:48.456" v="314" actId="1076"/>
          <ac:spMkLst>
            <pc:docMk/>
            <pc:sldMk cId="468484209" sldId="500"/>
            <ac:spMk id="12" creationId="{2B8D00BA-1DE7-341F-37D7-2164C3A0259D}"/>
          </ac:spMkLst>
        </pc:spChg>
        <pc:picChg chg="add mod">
          <ac:chgData name="Luis Felipe Giraldo Trujillo" userId="9e5f2ca0-ce69-4b78-85ca-b1c2743d385d" providerId="ADAL" clId="{F405674D-E2EF-4525-B156-66516D469206}" dt="2024-05-17T03:02:48.456" v="314" actId="1076"/>
          <ac:picMkLst>
            <pc:docMk/>
            <pc:sldMk cId="468484209" sldId="500"/>
            <ac:picMk id="1026" creationId="{AB3DF4D2-A163-DF66-48F2-E54C11219A3A}"/>
          </ac:picMkLst>
        </pc:picChg>
        <pc:picChg chg="del">
          <ac:chgData name="Luis Felipe Giraldo Trujillo" userId="9e5f2ca0-ce69-4b78-85ca-b1c2743d385d" providerId="ADAL" clId="{F405674D-E2EF-4525-B156-66516D469206}" dt="2024-05-17T02:59:21.937" v="84" actId="478"/>
          <ac:picMkLst>
            <pc:docMk/>
            <pc:sldMk cId="468484209" sldId="500"/>
            <ac:picMk id="2050" creationId="{B2FFFAC6-5C9F-2641-C7E6-822598E2BB4B}"/>
          </ac:picMkLst>
        </pc:picChg>
        <pc:cxnChg chg="add mod">
          <ac:chgData name="Luis Felipe Giraldo Trujillo" userId="9e5f2ca0-ce69-4b78-85ca-b1c2743d385d" providerId="ADAL" clId="{F405674D-E2EF-4525-B156-66516D469206}" dt="2024-05-17T03:02:48.456" v="314" actId="1076"/>
          <ac:cxnSpMkLst>
            <pc:docMk/>
            <pc:sldMk cId="468484209" sldId="500"/>
            <ac:cxnSpMk id="6" creationId="{5EA0D081-4352-7D6E-3009-57C231518390}"/>
          </ac:cxnSpMkLst>
        </pc:cxnChg>
        <pc:cxnChg chg="add mod">
          <ac:chgData name="Luis Felipe Giraldo Trujillo" userId="9e5f2ca0-ce69-4b78-85ca-b1c2743d385d" providerId="ADAL" clId="{F405674D-E2EF-4525-B156-66516D469206}" dt="2024-05-17T03:02:48.456" v="314" actId="1076"/>
          <ac:cxnSpMkLst>
            <pc:docMk/>
            <pc:sldMk cId="468484209" sldId="500"/>
            <ac:cxnSpMk id="8" creationId="{ADC40168-894E-63B4-3175-919FA2BE5BF1}"/>
          </ac:cxnSpMkLst>
        </pc:cxnChg>
      </pc:sldChg>
      <pc:sldChg chg="addSp modSp add mod">
        <pc:chgData name="Luis Felipe Giraldo Trujillo" userId="9e5f2ca0-ce69-4b78-85ca-b1c2743d385d" providerId="ADAL" clId="{F405674D-E2EF-4525-B156-66516D469206}" dt="2024-05-17T03:00:56.392" v="252" actId="1076"/>
        <pc:sldMkLst>
          <pc:docMk/>
          <pc:sldMk cId="2532401698" sldId="501"/>
        </pc:sldMkLst>
        <pc:spChg chg="mod">
          <ac:chgData name="Luis Felipe Giraldo Trujillo" userId="9e5f2ca0-ce69-4b78-85ca-b1c2743d385d" providerId="ADAL" clId="{F405674D-E2EF-4525-B156-66516D469206}" dt="2024-05-17T03:00:52.382" v="250" actId="1076"/>
          <ac:spMkLst>
            <pc:docMk/>
            <pc:sldMk cId="2532401698" sldId="501"/>
            <ac:spMk id="2" creationId="{29EE8075-BD0D-AE9D-2B7A-6089CBD05B1E}"/>
          </ac:spMkLst>
        </pc:spChg>
        <pc:spChg chg="add mod">
          <ac:chgData name="Luis Felipe Giraldo Trujillo" userId="9e5f2ca0-ce69-4b78-85ca-b1c2743d385d" providerId="ADAL" clId="{F405674D-E2EF-4525-B156-66516D469206}" dt="2024-05-17T03:00:56.392" v="252" actId="1076"/>
          <ac:spMkLst>
            <pc:docMk/>
            <pc:sldMk cId="2532401698" sldId="501"/>
            <ac:spMk id="3" creationId="{37F3C1F5-9006-F656-01D8-52624CF48387}"/>
          </ac:spMkLst>
        </pc:spChg>
      </pc:sldChg>
      <pc:sldChg chg="add">
        <pc:chgData name="Luis Felipe Giraldo Trujillo" userId="9e5f2ca0-ce69-4b78-85ca-b1c2743d385d" providerId="ADAL" clId="{F405674D-E2EF-4525-B156-66516D469206}" dt="2024-05-17T03:21:36.931" v="756"/>
        <pc:sldMkLst>
          <pc:docMk/>
          <pc:sldMk cId="1044918218" sldId="502"/>
        </pc:sldMkLst>
      </pc:sldChg>
      <pc:sldChg chg="delSp modSp new del mod">
        <pc:chgData name="Luis Felipe Giraldo Trujillo" userId="9e5f2ca0-ce69-4b78-85ca-b1c2743d385d" providerId="ADAL" clId="{F405674D-E2EF-4525-B156-66516D469206}" dt="2024-05-17T03:08:05.448" v="461" actId="47"/>
        <pc:sldMkLst>
          <pc:docMk/>
          <pc:sldMk cId="1912248893" sldId="502"/>
        </pc:sldMkLst>
        <pc:spChg chg="mod">
          <ac:chgData name="Luis Felipe Giraldo Trujillo" userId="9e5f2ca0-ce69-4b78-85ca-b1c2743d385d" providerId="ADAL" clId="{F405674D-E2EF-4525-B156-66516D469206}" dt="2024-05-17T03:05:24.954" v="352" actId="20577"/>
          <ac:spMkLst>
            <pc:docMk/>
            <pc:sldMk cId="1912248893" sldId="502"/>
            <ac:spMk id="2" creationId="{5A6AD2A1-0A59-F213-1EC7-E05B2112ED94}"/>
          </ac:spMkLst>
        </pc:spChg>
        <pc:spChg chg="del">
          <ac:chgData name="Luis Felipe Giraldo Trujillo" userId="9e5f2ca0-ce69-4b78-85ca-b1c2743d385d" providerId="ADAL" clId="{F405674D-E2EF-4525-B156-66516D469206}" dt="2024-05-17T03:05:13.828" v="320" actId="478"/>
          <ac:spMkLst>
            <pc:docMk/>
            <pc:sldMk cId="1912248893" sldId="502"/>
            <ac:spMk id="3" creationId="{D0A5E0E6-CB7B-5C49-9FEE-B05AAE205A3B}"/>
          </ac:spMkLst>
        </pc:spChg>
      </pc:sldChg>
      <pc:sldChg chg="addSp delSp modSp add del mod delAnim modAnim">
        <pc:chgData name="Luis Felipe Giraldo Trujillo" userId="9e5f2ca0-ce69-4b78-85ca-b1c2743d385d" providerId="ADAL" clId="{F405674D-E2EF-4525-B156-66516D469206}" dt="2024-05-17T03:21:33.543" v="755" actId="2696"/>
        <pc:sldMkLst>
          <pc:docMk/>
          <pc:sldMk cId="3373321084" sldId="502"/>
        </pc:sldMkLst>
        <pc:spChg chg="del">
          <ac:chgData name="Luis Felipe Giraldo Trujillo" userId="9e5f2ca0-ce69-4b78-85ca-b1c2743d385d" providerId="ADAL" clId="{F405674D-E2EF-4525-B156-66516D469206}" dt="2024-05-17T03:10:25.995" v="521" actId="478"/>
          <ac:spMkLst>
            <pc:docMk/>
            <pc:sldMk cId="3373321084" sldId="502"/>
            <ac:spMk id="2" creationId="{C67F6B37-0D33-1010-9619-2599D3549AB9}"/>
          </ac:spMkLst>
        </pc:spChg>
        <pc:spChg chg="add del mod">
          <ac:chgData name="Luis Felipe Giraldo Trujillo" userId="9e5f2ca0-ce69-4b78-85ca-b1c2743d385d" providerId="ADAL" clId="{F405674D-E2EF-4525-B156-66516D469206}" dt="2024-05-17T03:10:51.877" v="523" actId="478"/>
          <ac:spMkLst>
            <pc:docMk/>
            <pc:sldMk cId="3373321084" sldId="502"/>
            <ac:spMk id="3" creationId="{5D3DDB7F-E4EF-B68C-A147-94C848D4D01F}"/>
          </ac:spMkLst>
        </pc:spChg>
        <pc:spChg chg="del">
          <ac:chgData name="Luis Felipe Giraldo Trujillo" userId="9e5f2ca0-ce69-4b78-85ca-b1c2743d385d" providerId="ADAL" clId="{F405674D-E2EF-4525-B156-66516D469206}" dt="2024-05-17T03:10:25.995" v="521" actId="478"/>
          <ac:spMkLst>
            <pc:docMk/>
            <pc:sldMk cId="3373321084" sldId="502"/>
            <ac:spMk id="4" creationId="{2428A045-72A7-1560-59F4-992AC1C7D929}"/>
          </ac:spMkLst>
        </pc:spChg>
        <pc:spChg chg="del">
          <ac:chgData name="Luis Felipe Giraldo Trujillo" userId="9e5f2ca0-ce69-4b78-85ca-b1c2743d385d" providerId="ADAL" clId="{F405674D-E2EF-4525-B156-66516D469206}" dt="2024-05-17T03:10:25.995" v="521" actId="478"/>
          <ac:spMkLst>
            <pc:docMk/>
            <pc:sldMk cId="3373321084" sldId="502"/>
            <ac:spMk id="6" creationId="{A12CA748-5F2F-6105-61C1-121E6886073D}"/>
          </ac:spMkLst>
        </pc:spChg>
        <pc:spChg chg="add mod">
          <ac:chgData name="Luis Felipe Giraldo Trujillo" userId="9e5f2ca0-ce69-4b78-85ca-b1c2743d385d" providerId="ADAL" clId="{F405674D-E2EF-4525-B156-66516D469206}" dt="2024-05-17T03:13:54.753" v="674" actId="164"/>
          <ac:spMkLst>
            <pc:docMk/>
            <pc:sldMk cId="3373321084" sldId="502"/>
            <ac:spMk id="7" creationId="{C2DBB3DE-C050-09A1-6AE2-A566183E2A83}"/>
          </ac:spMkLst>
        </pc:spChg>
        <pc:spChg chg="del">
          <ac:chgData name="Luis Felipe Giraldo Trujillo" userId="9e5f2ca0-ce69-4b78-85ca-b1c2743d385d" providerId="ADAL" clId="{F405674D-E2EF-4525-B156-66516D469206}" dt="2024-05-17T03:10:25.995" v="521" actId="478"/>
          <ac:spMkLst>
            <pc:docMk/>
            <pc:sldMk cId="3373321084" sldId="502"/>
            <ac:spMk id="8" creationId="{070BC7F2-8EBF-767B-8385-198475C6B708}"/>
          </ac:spMkLst>
        </pc:spChg>
        <pc:spChg chg="del">
          <ac:chgData name="Luis Felipe Giraldo Trujillo" userId="9e5f2ca0-ce69-4b78-85ca-b1c2743d385d" providerId="ADAL" clId="{F405674D-E2EF-4525-B156-66516D469206}" dt="2024-05-17T03:10:25.995" v="521" actId="478"/>
          <ac:spMkLst>
            <pc:docMk/>
            <pc:sldMk cId="3373321084" sldId="502"/>
            <ac:spMk id="9" creationId="{545AB0E3-B7F4-B442-B1D3-0A5035A46019}"/>
          </ac:spMkLst>
        </pc:spChg>
        <pc:spChg chg="add mod">
          <ac:chgData name="Luis Felipe Giraldo Trujillo" userId="9e5f2ca0-ce69-4b78-85ca-b1c2743d385d" providerId="ADAL" clId="{F405674D-E2EF-4525-B156-66516D469206}" dt="2024-05-17T03:13:54.753" v="674" actId="164"/>
          <ac:spMkLst>
            <pc:docMk/>
            <pc:sldMk cId="3373321084" sldId="502"/>
            <ac:spMk id="11" creationId="{FB415137-69E1-EDDF-B2AA-24AE7305BD86}"/>
          </ac:spMkLst>
        </pc:spChg>
        <pc:spChg chg="add mod">
          <ac:chgData name="Luis Felipe Giraldo Trujillo" userId="9e5f2ca0-ce69-4b78-85ca-b1c2743d385d" providerId="ADAL" clId="{F405674D-E2EF-4525-B156-66516D469206}" dt="2024-05-17T03:13:54.753" v="674" actId="164"/>
          <ac:spMkLst>
            <pc:docMk/>
            <pc:sldMk cId="3373321084" sldId="502"/>
            <ac:spMk id="12" creationId="{03039527-C335-FECD-A112-022141335038}"/>
          </ac:spMkLst>
        </pc:spChg>
        <pc:spChg chg="add mod">
          <ac:chgData name="Luis Felipe Giraldo Trujillo" userId="9e5f2ca0-ce69-4b78-85ca-b1c2743d385d" providerId="ADAL" clId="{F405674D-E2EF-4525-B156-66516D469206}" dt="2024-05-17T03:13:54.753" v="674" actId="164"/>
          <ac:spMkLst>
            <pc:docMk/>
            <pc:sldMk cId="3373321084" sldId="502"/>
            <ac:spMk id="13" creationId="{55485956-0607-E122-45A2-2DD65FB50EA5}"/>
          </ac:spMkLst>
        </pc:spChg>
        <pc:spChg chg="mod">
          <ac:chgData name="Luis Felipe Giraldo Trujillo" userId="9e5f2ca0-ce69-4b78-85ca-b1c2743d385d" providerId="ADAL" clId="{F405674D-E2EF-4525-B156-66516D469206}" dt="2024-05-17T03:11:11.716" v="575" actId="20577"/>
          <ac:spMkLst>
            <pc:docMk/>
            <pc:sldMk cId="3373321084" sldId="502"/>
            <ac:spMk id="18" creationId="{C01E10D1-2447-4D76-BD41-F9962262882D}"/>
          </ac:spMkLst>
        </pc:spChg>
        <pc:spChg chg="add mod">
          <ac:chgData name="Luis Felipe Giraldo Trujillo" userId="9e5f2ca0-ce69-4b78-85ca-b1c2743d385d" providerId="ADAL" clId="{F405674D-E2EF-4525-B156-66516D469206}" dt="2024-05-17T03:13:54.753" v="674" actId="164"/>
          <ac:spMkLst>
            <pc:docMk/>
            <pc:sldMk cId="3373321084" sldId="502"/>
            <ac:spMk id="19" creationId="{1F20AA50-4C8C-2F80-FD90-7A559641FF5E}"/>
          </ac:spMkLst>
        </pc:spChg>
        <pc:spChg chg="add mod">
          <ac:chgData name="Luis Felipe Giraldo Trujillo" userId="9e5f2ca0-ce69-4b78-85ca-b1c2743d385d" providerId="ADAL" clId="{F405674D-E2EF-4525-B156-66516D469206}" dt="2024-05-17T03:13:54.753" v="674" actId="164"/>
          <ac:spMkLst>
            <pc:docMk/>
            <pc:sldMk cId="3373321084" sldId="502"/>
            <ac:spMk id="20" creationId="{3D2B18DD-270B-A3D5-5BD8-158E4EB6D0D8}"/>
          </ac:spMkLst>
        </pc:spChg>
        <pc:spChg chg="add mod">
          <ac:chgData name="Luis Felipe Giraldo Trujillo" userId="9e5f2ca0-ce69-4b78-85ca-b1c2743d385d" providerId="ADAL" clId="{F405674D-E2EF-4525-B156-66516D469206}" dt="2024-05-17T03:13:54.753" v="674" actId="164"/>
          <ac:spMkLst>
            <pc:docMk/>
            <pc:sldMk cId="3373321084" sldId="502"/>
            <ac:spMk id="21" creationId="{F2CCC6DF-E726-C2F9-34EF-4F26E77620D3}"/>
          </ac:spMkLst>
        </pc:spChg>
        <pc:spChg chg="add mod">
          <ac:chgData name="Luis Felipe Giraldo Trujillo" userId="9e5f2ca0-ce69-4b78-85ca-b1c2743d385d" providerId="ADAL" clId="{F405674D-E2EF-4525-B156-66516D469206}" dt="2024-05-17T03:13:54.753" v="674" actId="164"/>
          <ac:spMkLst>
            <pc:docMk/>
            <pc:sldMk cId="3373321084" sldId="502"/>
            <ac:spMk id="22" creationId="{528759BB-5E1F-9218-D730-26C20DC24A4A}"/>
          </ac:spMkLst>
        </pc:spChg>
        <pc:spChg chg="add mod">
          <ac:chgData name="Luis Felipe Giraldo Trujillo" userId="9e5f2ca0-ce69-4b78-85ca-b1c2743d385d" providerId="ADAL" clId="{F405674D-E2EF-4525-B156-66516D469206}" dt="2024-05-17T03:13:54.753" v="674" actId="164"/>
          <ac:spMkLst>
            <pc:docMk/>
            <pc:sldMk cId="3373321084" sldId="502"/>
            <ac:spMk id="27" creationId="{B9FF615F-C2C7-81C0-8F4F-8600D67A9074}"/>
          </ac:spMkLst>
        </pc:spChg>
        <pc:spChg chg="add mod">
          <ac:chgData name="Luis Felipe Giraldo Trujillo" userId="9e5f2ca0-ce69-4b78-85ca-b1c2743d385d" providerId="ADAL" clId="{F405674D-E2EF-4525-B156-66516D469206}" dt="2024-05-17T03:13:54.753" v="674" actId="164"/>
          <ac:spMkLst>
            <pc:docMk/>
            <pc:sldMk cId="3373321084" sldId="502"/>
            <ac:spMk id="29" creationId="{E33FCA41-79E4-CEA4-43BF-88DC9FBDAC37}"/>
          </ac:spMkLst>
        </pc:spChg>
        <pc:spChg chg="add del mod">
          <ac:chgData name="Luis Felipe Giraldo Trujillo" userId="9e5f2ca0-ce69-4b78-85ca-b1c2743d385d" providerId="ADAL" clId="{F405674D-E2EF-4525-B156-66516D469206}" dt="2024-05-17T03:10:54.332" v="524" actId="478"/>
          <ac:spMkLst>
            <pc:docMk/>
            <pc:sldMk cId="3373321084" sldId="502"/>
            <ac:spMk id="30" creationId="{AEC601D2-3C7B-DB26-7413-D6BECF6DAB10}"/>
          </ac:spMkLst>
        </pc:spChg>
        <pc:spChg chg="add mod">
          <ac:chgData name="Luis Felipe Giraldo Trujillo" userId="9e5f2ca0-ce69-4b78-85ca-b1c2743d385d" providerId="ADAL" clId="{F405674D-E2EF-4525-B156-66516D469206}" dt="2024-05-17T03:13:54.753" v="674" actId="164"/>
          <ac:spMkLst>
            <pc:docMk/>
            <pc:sldMk cId="3373321084" sldId="502"/>
            <ac:spMk id="31" creationId="{805E27F0-7548-AD48-7F10-925B37B65B75}"/>
          </ac:spMkLst>
        </pc:spChg>
        <pc:spChg chg="add mod">
          <ac:chgData name="Luis Felipe Giraldo Trujillo" userId="9e5f2ca0-ce69-4b78-85ca-b1c2743d385d" providerId="ADAL" clId="{F405674D-E2EF-4525-B156-66516D469206}" dt="2024-05-17T03:13:24.295" v="672" actId="1076"/>
          <ac:spMkLst>
            <pc:docMk/>
            <pc:sldMk cId="3373321084" sldId="502"/>
            <ac:spMk id="32" creationId="{43D7B700-67B9-5C14-A8EE-D4A3C785D433}"/>
          </ac:spMkLst>
        </pc:spChg>
        <pc:spChg chg="del">
          <ac:chgData name="Luis Felipe Giraldo Trujillo" userId="9e5f2ca0-ce69-4b78-85ca-b1c2743d385d" providerId="ADAL" clId="{F405674D-E2EF-4525-B156-66516D469206}" dt="2024-05-17T03:10:25.995" v="521" actId="478"/>
          <ac:spMkLst>
            <pc:docMk/>
            <pc:sldMk cId="3373321084" sldId="502"/>
            <ac:spMk id="40" creationId="{D3D4E942-EDB9-49F7-9D41-9428A9027E2C}"/>
          </ac:spMkLst>
        </pc:spChg>
        <pc:spChg chg="del">
          <ac:chgData name="Luis Felipe Giraldo Trujillo" userId="9e5f2ca0-ce69-4b78-85ca-b1c2743d385d" providerId="ADAL" clId="{F405674D-E2EF-4525-B156-66516D469206}" dt="2024-05-17T03:10:25.995" v="521" actId="478"/>
          <ac:spMkLst>
            <pc:docMk/>
            <pc:sldMk cId="3373321084" sldId="502"/>
            <ac:spMk id="41" creationId="{0A62D9A2-4F0D-4838-A0CE-C86AFEA0766E}"/>
          </ac:spMkLst>
        </pc:spChg>
        <pc:spChg chg="del">
          <ac:chgData name="Luis Felipe Giraldo Trujillo" userId="9e5f2ca0-ce69-4b78-85ca-b1c2743d385d" providerId="ADAL" clId="{F405674D-E2EF-4525-B156-66516D469206}" dt="2024-05-17T03:10:25.995" v="521" actId="478"/>
          <ac:spMkLst>
            <pc:docMk/>
            <pc:sldMk cId="3373321084" sldId="502"/>
            <ac:spMk id="42" creationId="{6DF5A477-9CDC-41EE-8D34-5682EED3D46C}"/>
          </ac:spMkLst>
        </pc:spChg>
        <pc:spChg chg="del">
          <ac:chgData name="Luis Felipe Giraldo Trujillo" userId="9e5f2ca0-ce69-4b78-85ca-b1c2743d385d" providerId="ADAL" clId="{F405674D-E2EF-4525-B156-66516D469206}" dt="2024-05-17T03:10:25.995" v="521" actId="478"/>
          <ac:spMkLst>
            <pc:docMk/>
            <pc:sldMk cId="3373321084" sldId="502"/>
            <ac:spMk id="43" creationId="{9F682A6A-E0B0-4917-8F59-0B29A3C47454}"/>
          </ac:spMkLst>
        </pc:spChg>
        <pc:spChg chg="del">
          <ac:chgData name="Luis Felipe Giraldo Trujillo" userId="9e5f2ca0-ce69-4b78-85ca-b1c2743d385d" providerId="ADAL" clId="{F405674D-E2EF-4525-B156-66516D469206}" dt="2024-05-17T03:10:25.995" v="521" actId="478"/>
          <ac:spMkLst>
            <pc:docMk/>
            <pc:sldMk cId="3373321084" sldId="502"/>
            <ac:spMk id="44" creationId="{F302F6A0-2F32-4842-83CE-49000DD68B7F}"/>
          </ac:spMkLst>
        </pc:spChg>
        <pc:spChg chg="del">
          <ac:chgData name="Luis Felipe Giraldo Trujillo" userId="9e5f2ca0-ce69-4b78-85ca-b1c2743d385d" providerId="ADAL" clId="{F405674D-E2EF-4525-B156-66516D469206}" dt="2024-05-17T03:10:25.995" v="521" actId="478"/>
          <ac:spMkLst>
            <pc:docMk/>
            <pc:sldMk cId="3373321084" sldId="502"/>
            <ac:spMk id="45" creationId="{D832CB4B-F339-46AE-8EA6-6CA702A55C68}"/>
          </ac:spMkLst>
        </pc:spChg>
        <pc:spChg chg="del">
          <ac:chgData name="Luis Felipe Giraldo Trujillo" userId="9e5f2ca0-ce69-4b78-85ca-b1c2743d385d" providerId="ADAL" clId="{F405674D-E2EF-4525-B156-66516D469206}" dt="2024-05-17T03:10:25.995" v="521" actId="478"/>
          <ac:spMkLst>
            <pc:docMk/>
            <pc:sldMk cId="3373321084" sldId="502"/>
            <ac:spMk id="50" creationId="{2E4D596D-A3BA-44D3-8C2E-FA46D3395D92}"/>
          </ac:spMkLst>
        </pc:spChg>
        <pc:spChg chg="del">
          <ac:chgData name="Luis Felipe Giraldo Trujillo" userId="9e5f2ca0-ce69-4b78-85ca-b1c2743d385d" providerId="ADAL" clId="{F405674D-E2EF-4525-B156-66516D469206}" dt="2024-05-17T03:10:25.995" v="521" actId="478"/>
          <ac:spMkLst>
            <pc:docMk/>
            <pc:sldMk cId="3373321084" sldId="502"/>
            <ac:spMk id="51" creationId="{E6A88880-0227-49DC-8ADA-3260E24A8FE9}"/>
          </ac:spMkLst>
        </pc:spChg>
        <pc:spChg chg="del">
          <ac:chgData name="Luis Felipe Giraldo Trujillo" userId="9e5f2ca0-ce69-4b78-85ca-b1c2743d385d" providerId="ADAL" clId="{F405674D-E2EF-4525-B156-66516D469206}" dt="2024-05-17T03:10:25.995" v="521" actId="478"/>
          <ac:spMkLst>
            <pc:docMk/>
            <pc:sldMk cId="3373321084" sldId="502"/>
            <ac:spMk id="52" creationId="{68824D6E-EB39-4DE4-8D11-B3F5E6A328EC}"/>
          </ac:spMkLst>
        </pc:spChg>
        <pc:spChg chg="del">
          <ac:chgData name="Luis Felipe Giraldo Trujillo" userId="9e5f2ca0-ce69-4b78-85ca-b1c2743d385d" providerId="ADAL" clId="{F405674D-E2EF-4525-B156-66516D469206}" dt="2024-05-17T03:10:25.995" v="521" actId="478"/>
          <ac:spMkLst>
            <pc:docMk/>
            <pc:sldMk cId="3373321084" sldId="502"/>
            <ac:spMk id="53" creationId="{990D1AB0-4FD5-4E1B-8D39-F6E09F92B2D3}"/>
          </ac:spMkLst>
        </pc:spChg>
        <pc:spChg chg="del">
          <ac:chgData name="Luis Felipe Giraldo Trujillo" userId="9e5f2ca0-ce69-4b78-85ca-b1c2743d385d" providerId="ADAL" clId="{F405674D-E2EF-4525-B156-66516D469206}" dt="2024-05-17T03:10:25.995" v="521" actId="478"/>
          <ac:spMkLst>
            <pc:docMk/>
            <pc:sldMk cId="3373321084" sldId="502"/>
            <ac:spMk id="54" creationId="{9375DDFF-56FF-4BC0-AF69-367EA6895205}"/>
          </ac:spMkLst>
        </pc:spChg>
        <pc:spChg chg="del">
          <ac:chgData name="Luis Felipe Giraldo Trujillo" userId="9e5f2ca0-ce69-4b78-85ca-b1c2743d385d" providerId="ADAL" clId="{F405674D-E2EF-4525-B156-66516D469206}" dt="2024-05-17T03:10:25.995" v="521" actId="478"/>
          <ac:spMkLst>
            <pc:docMk/>
            <pc:sldMk cId="3373321084" sldId="502"/>
            <ac:spMk id="55" creationId="{DA553A7A-BAA1-4E6E-AA0D-52682F156CE3}"/>
          </ac:spMkLst>
        </pc:spChg>
        <pc:spChg chg="del">
          <ac:chgData name="Luis Felipe Giraldo Trujillo" userId="9e5f2ca0-ce69-4b78-85ca-b1c2743d385d" providerId="ADAL" clId="{F405674D-E2EF-4525-B156-66516D469206}" dt="2024-05-17T03:10:25.995" v="521" actId="478"/>
          <ac:spMkLst>
            <pc:docMk/>
            <pc:sldMk cId="3373321084" sldId="502"/>
            <ac:spMk id="56" creationId="{9A5637F6-B2CC-4E84-BF34-0F966DCF1DB2}"/>
          </ac:spMkLst>
        </pc:spChg>
        <pc:spChg chg="del">
          <ac:chgData name="Luis Felipe Giraldo Trujillo" userId="9e5f2ca0-ce69-4b78-85ca-b1c2743d385d" providerId="ADAL" clId="{F405674D-E2EF-4525-B156-66516D469206}" dt="2024-05-17T03:10:25.995" v="521" actId="478"/>
          <ac:spMkLst>
            <pc:docMk/>
            <pc:sldMk cId="3373321084" sldId="502"/>
            <ac:spMk id="57" creationId="{74F2BA66-D430-4159-A4BC-4316EA68F7B3}"/>
          </ac:spMkLst>
        </pc:spChg>
        <pc:spChg chg="del">
          <ac:chgData name="Luis Felipe Giraldo Trujillo" userId="9e5f2ca0-ce69-4b78-85ca-b1c2743d385d" providerId="ADAL" clId="{F405674D-E2EF-4525-B156-66516D469206}" dt="2024-05-17T03:10:25.995" v="521" actId="478"/>
          <ac:spMkLst>
            <pc:docMk/>
            <pc:sldMk cId="3373321084" sldId="502"/>
            <ac:spMk id="58" creationId="{491BFE3B-0F56-4F30-979B-C6100FA09E6D}"/>
          </ac:spMkLst>
        </pc:spChg>
        <pc:spChg chg="del">
          <ac:chgData name="Luis Felipe Giraldo Trujillo" userId="9e5f2ca0-ce69-4b78-85ca-b1c2743d385d" providerId="ADAL" clId="{F405674D-E2EF-4525-B156-66516D469206}" dt="2024-05-17T03:10:25.995" v="521" actId="478"/>
          <ac:spMkLst>
            <pc:docMk/>
            <pc:sldMk cId="3373321084" sldId="502"/>
            <ac:spMk id="61" creationId="{FFBD3D3A-632A-4C34-996D-C982319FEF25}"/>
          </ac:spMkLst>
        </pc:spChg>
        <pc:spChg chg="del">
          <ac:chgData name="Luis Felipe Giraldo Trujillo" userId="9e5f2ca0-ce69-4b78-85ca-b1c2743d385d" providerId="ADAL" clId="{F405674D-E2EF-4525-B156-66516D469206}" dt="2024-05-17T03:10:25.995" v="521" actId="478"/>
          <ac:spMkLst>
            <pc:docMk/>
            <pc:sldMk cId="3373321084" sldId="502"/>
            <ac:spMk id="62" creationId="{29230869-31E3-411D-BF64-F8A16941D7B0}"/>
          </ac:spMkLst>
        </pc:spChg>
        <pc:grpChg chg="add mod">
          <ac:chgData name="Luis Felipe Giraldo Trujillo" userId="9e5f2ca0-ce69-4b78-85ca-b1c2743d385d" providerId="ADAL" clId="{F405674D-E2EF-4525-B156-66516D469206}" dt="2024-05-17T03:13:54.753" v="674" actId="164"/>
          <ac:grpSpMkLst>
            <pc:docMk/>
            <pc:sldMk cId="3373321084" sldId="502"/>
            <ac:grpSpMk id="33" creationId="{FE676AF1-7EFC-A39E-E4BD-26A57B670D53}"/>
          </ac:grpSpMkLst>
        </pc:grpChg>
        <pc:cxnChg chg="add mod">
          <ac:chgData name="Luis Felipe Giraldo Trujillo" userId="9e5f2ca0-ce69-4b78-85ca-b1c2743d385d" providerId="ADAL" clId="{F405674D-E2EF-4525-B156-66516D469206}" dt="2024-05-17T03:13:54.753" v="674" actId="164"/>
          <ac:cxnSpMkLst>
            <pc:docMk/>
            <pc:sldMk cId="3373321084" sldId="502"/>
            <ac:cxnSpMk id="14" creationId="{C0492722-0D47-BAB7-5A6C-007263A932CD}"/>
          </ac:cxnSpMkLst>
        </pc:cxnChg>
        <pc:cxnChg chg="add mod">
          <ac:chgData name="Luis Felipe Giraldo Trujillo" userId="9e5f2ca0-ce69-4b78-85ca-b1c2743d385d" providerId="ADAL" clId="{F405674D-E2EF-4525-B156-66516D469206}" dt="2024-05-17T03:13:54.753" v="674" actId="164"/>
          <ac:cxnSpMkLst>
            <pc:docMk/>
            <pc:sldMk cId="3373321084" sldId="502"/>
            <ac:cxnSpMk id="15" creationId="{CD7133F6-D8EF-81BD-17A1-8F452F9328EC}"/>
          </ac:cxnSpMkLst>
        </pc:cxnChg>
        <pc:cxnChg chg="add mod">
          <ac:chgData name="Luis Felipe Giraldo Trujillo" userId="9e5f2ca0-ce69-4b78-85ca-b1c2743d385d" providerId="ADAL" clId="{F405674D-E2EF-4525-B156-66516D469206}" dt="2024-05-17T03:13:54.753" v="674" actId="164"/>
          <ac:cxnSpMkLst>
            <pc:docMk/>
            <pc:sldMk cId="3373321084" sldId="502"/>
            <ac:cxnSpMk id="16" creationId="{F7DCC017-6CDC-056E-26CF-245A406F19BF}"/>
          </ac:cxnSpMkLst>
        </pc:cxnChg>
        <pc:cxnChg chg="add mod">
          <ac:chgData name="Luis Felipe Giraldo Trujillo" userId="9e5f2ca0-ce69-4b78-85ca-b1c2743d385d" providerId="ADAL" clId="{F405674D-E2EF-4525-B156-66516D469206}" dt="2024-05-17T03:13:54.753" v="674" actId="164"/>
          <ac:cxnSpMkLst>
            <pc:docMk/>
            <pc:sldMk cId="3373321084" sldId="502"/>
            <ac:cxnSpMk id="17" creationId="{9D911B33-D655-7CF1-0B55-1DA6FD5DB6E8}"/>
          </ac:cxnSpMkLst>
        </pc:cxnChg>
        <pc:cxnChg chg="add mod">
          <ac:chgData name="Luis Felipe Giraldo Trujillo" userId="9e5f2ca0-ce69-4b78-85ca-b1c2743d385d" providerId="ADAL" clId="{F405674D-E2EF-4525-B156-66516D469206}" dt="2024-05-17T03:13:54.753" v="674" actId="164"/>
          <ac:cxnSpMkLst>
            <pc:docMk/>
            <pc:sldMk cId="3373321084" sldId="502"/>
            <ac:cxnSpMk id="23" creationId="{1C0A6E68-62C6-489A-5323-A0D93DD23646}"/>
          </ac:cxnSpMkLst>
        </pc:cxnChg>
        <pc:cxnChg chg="add mod">
          <ac:chgData name="Luis Felipe Giraldo Trujillo" userId="9e5f2ca0-ce69-4b78-85ca-b1c2743d385d" providerId="ADAL" clId="{F405674D-E2EF-4525-B156-66516D469206}" dt="2024-05-17T03:13:54.753" v="674" actId="164"/>
          <ac:cxnSpMkLst>
            <pc:docMk/>
            <pc:sldMk cId="3373321084" sldId="502"/>
            <ac:cxnSpMk id="24" creationId="{15DFE2FC-C4B6-1F43-F6DB-E7F67AD07B2D}"/>
          </ac:cxnSpMkLst>
        </pc:cxnChg>
        <pc:cxnChg chg="add mod">
          <ac:chgData name="Luis Felipe Giraldo Trujillo" userId="9e5f2ca0-ce69-4b78-85ca-b1c2743d385d" providerId="ADAL" clId="{F405674D-E2EF-4525-B156-66516D469206}" dt="2024-05-17T03:13:54.753" v="674" actId="164"/>
          <ac:cxnSpMkLst>
            <pc:docMk/>
            <pc:sldMk cId="3373321084" sldId="502"/>
            <ac:cxnSpMk id="25" creationId="{A2439313-D6DF-C7D5-3CDE-3D9818B52DB8}"/>
          </ac:cxnSpMkLst>
        </pc:cxnChg>
        <pc:cxnChg chg="add mod">
          <ac:chgData name="Luis Felipe Giraldo Trujillo" userId="9e5f2ca0-ce69-4b78-85ca-b1c2743d385d" providerId="ADAL" clId="{F405674D-E2EF-4525-B156-66516D469206}" dt="2024-05-17T03:13:54.753" v="674" actId="164"/>
          <ac:cxnSpMkLst>
            <pc:docMk/>
            <pc:sldMk cId="3373321084" sldId="502"/>
            <ac:cxnSpMk id="26" creationId="{EA3799BB-10E3-91D7-AF98-D1D25E5BDC4C}"/>
          </ac:cxnSpMkLst>
        </pc:cxnChg>
        <pc:cxnChg chg="add mod">
          <ac:chgData name="Luis Felipe Giraldo Trujillo" userId="9e5f2ca0-ce69-4b78-85ca-b1c2743d385d" providerId="ADAL" clId="{F405674D-E2EF-4525-B156-66516D469206}" dt="2024-05-17T03:13:54.753" v="674" actId="164"/>
          <ac:cxnSpMkLst>
            <pc:docMk/>
            <pc:sldMk cId="3373321084" sldId="502"/>
            <ac:cxnSpMk id="28" creationId="{95297140-7ACC-C5EF-7AC6-14808B8AB904}"/>
          </ac:cxnSpMkLst>
        </pc:cxnChg>
        <pc:cxnChg chg="del mod">
          <ac:chgData name="Luis Felipe Giraldo Trujillo" userId="9e5f2ca0-ce69-4b78-85ca-b1c2743d385d" providerId="ADAL" clId="{F405674D-E2EF-4525-B156-66516D469206}" dt="2024-05-17T03:10:25.995" v="521" actId="478"/>
          <ac:cxnSpMkLst>
            <pc:docMk/>
            <pc:sldMk cId="3373321084" sldId="502"/>
            <ac:cxnSpMk id="46" creationId="{363CDBE4-9E22-4C21-8192-928444189C8F}"/>
          </ac:cxnSpMkLst>
        </pc:cxnChg>
        <pc:cxnChg chg="del mod">
          <ac:chgData name="Luis Felipe Giraldo Trujillo" userId="9e5f2ca0-ce69-4b78-85ca-b1c2743d385d" providerId="ADAL" clId="{F405674D-E2EF-4525-B156-66516D469206}" dt="2024-05-17T03:10:25.995" v="521" actId="478"/>
          <ac:cxnSpMkLst>
            <pc:docMk/>
            <pc:sldMk cId="3373321084" sldId="502"/>
            <ac:cxnSpMk id="47" creationId="{DB65387A-3A61-45FD-8CF6-C098B5C7E6E6}"/>
          </ac:cxnSpMkLst>
        </pc:cxnChg>
        <pc:cxnChg chg="del mod">
          <ac:chgData name="Luis Felipe Giraldo Trujillo" userId="9e5f2ca0-ce69-4b78-85ca-b1c2743d385d" providerId="ADAL" clId="{F405674D-E2EF-4525-B156-66516D469206}" dt="2024-05-17T03:10:25.995" v="521" actId="478"/>
          <ac:cxnSpMkLst>
            <pc:docMk/>
            <pc:sldMk cId="3373321084" sldId="502"/>
            <ac:cxnSpMk id="48" creationId="{FC04BE6B-18AD-4CCD-9049-85EA846A183B}"/>
          </ac:cxnSpMkLst>
        </pc:cxnChg>
        <pc:cxnChg chg="del mod">
          <ac:chgData name="Luis Felipe Giraldo Trujillo" userId="9e5f2ca0-ce69-4b78-85ca-b1c2743d385d" providerId="ADAL" clId="{F405674D-E2EF-4525-B156-66516D469206}" dt="2024-05-17T03:10:25.995" v="521" actId="478"/>
          <ac:cxnSpMkLst>
            <pc:docMk/>
            <pc:sldMk cId="3373321084" sldId="502"/>
            <ac:cxnSpMk id="49" creationId="{2D786772-F690-483E-8658-88D473C7533E}"/>
          </ac:cxnSpMkLst>
        </pc:cxnChg>
        <pc:cxnChg chg="del">
          <ac:chgData name="Luis Felipe Giraldo Trujillo" userId="9e5f2ca0-ce69-4b78-85ca-b1c2743d385d" providerId="ADAL" clId="{F405674D-E2EF-4525-B156-66516D469206}" dt="2024-05-17T03:10:25.995" v="521" actId="478"/>
          <ac:cxnSpMkLst>
            <pc:docMk/>
            <pc:sldMk cId="3373321084" sldId="502"/>
            <ac:cxnSpMk id="59" creationId="{F5F4792D-D372-42D9-A7DC-9ABB793F1718}"/>
          </ac:cxnSpMkLst>
        </pc:cxnChg>
        <pc:cxnChg chg="del mod">
          <ac:chgData name="Luis Felipe Giraldo Trujillo" userId="9e5f2ca0-ce69-4b78-85ca-b1c2743d385d" providerId="ADAL" clId="{F405674D-E2EF-4525-B156-66516D469206}" dt="2024-05-17T03:10:25.995" v="521" actId="478"/>
          <ac:cxnSpMkLst>
            <pc:docMk/>
            <pc:sldMk cId="3373321084" sldId="502"/>
            <ac:cxnSpMk id="60" creationId="{5F0D9B8E-FD20-4FCE-91DA-D3139AE4918A}"/>
          </ac:cxnSpMkLst>
        </pc:cxnChg>
      </pc:sldChg>
      <pc:sldChg chg="addSp delSp modSp new mod ord modAnim">
        <pc:chgData name="Luis Felipe Giraldo Trujillo" userId="9e5f2ca0-ce69-4b78-85ca-b1c2743d385d" providerId="ADAL" clId="{F405674D-E2EF-4525-B156-66516D469206}" dt="2024-05-17T03:32:54.340" v="1029"/>
        <pc:sldMkLst>
          <pc:docMk/>
          <pc:sldMk cId="2964537238" sldId="503"/>
        </pc:sldMkLst>
        <pc:spChg chg="del">
          <ac:chgData name="Luis Felipe Giraldo Trujillo" userId="9e5f2ca0-ce69-4b78-85ca-b1c2743d385d" providerId="ADAL" clId="{F405674D-E2EF-4525-B156-66516D469206}" dt="2024-05-17T03:12:39.339" v="619" actId="478"/>
          <ac:spMkLst>
            <pc:docMk/>
            <pc:sldMk cId="2964537238" sldId="503"/>
            <ac:spMk id="2" creationId="{7A78D324-D124-81AF-81F0-9E96469FAB6F}"/>
          </ac:spMkLst>
        </pc:spChg>
        <pc:spChg chg="del">
          <ac:chgData name="Luis Felipe Giraldo Trujillo" userId="9e5f2ca0-ce69-4b78-85ca-b1c2743d385d" providerId="ADAL" clId="{F405674D-E2EF-4525-B156-66516D469206}" dt="2024-05-17T03:12:41.065" v="620" actId="478"/>
          <ac:spMkLst>
            <pc:docMk/>
            <pc:sldMk cId="2964537238" sldId="503"/>
            <ac:spMk id="3" creationId="{1EC6AEE8-D5E8-3E83-3990-7D61B1C5C8E8}"/>
          </ac:spMkLst>
        </pc:spChg>
        <pc:spChg chg="add mod topLvl">
          <ac:chgData name="Luis Felipe Giraldo Trujillo" userId="9e5f2ca0-ce69-4b78-85ca-b1c2743d385d" providerId="ADAL" clId="{F405674D-E2EF-4525-B156-66516D469206}" dt="2024-05-17T03:24:25.707" v="830" actId="164"/>
          <ac:spMkLst>
            <pc:docMk/>
            <pc:sldMk cId="2964537238" sldId="503"/>
            <ac:spMk id="6" creationId="{025959EE-7E26-158D-50FF-E8CDBB4B8FC2}"/>
          </ac:spMkLst>
        </pc:spChg>
        <pc:spChg chg="add mod topLvl">
          <ac:chgData name="Luis Felipe Giraldo Trujillo" userId="9e5f2ca0-ce69-4b78-85ca-b1c2743d385d" providerId="ADAL" clId="{F405674D-E2EF-4525-B156-66516D469206}" dt="2024-05-17T03:24:25.707" v="830" actId="164"/>
          <ac:spMkLst>
            <pc:docMk/>
            <pc:sldMk cId="2964537238" sldId="503"/>
            <ac:spMk id="7" creationId="{8B14608A-0B85-0503-33EE-E192CE319E5F}"/>
          </ac:spMkLst>
        </pc:spChg>
        <pc:spChg chg="add mod topLvl">
          <ac:chgData name="Luis Felipe Giraldo Trujillo" userId="9e5f2ca0-ce69-4b78-85ca-b1c2743d385d" providerId="ADAL" clId="{F405674D-E2EF-4525-B156-66516D469206}" dt="2024-05-17T03:24:25.707" v="830" actId="164"/>
          <ac:spMkLst>
            <pc:docMk/>
            <pc:sldMk cId="2964537238" sldId="503"/>
            <ac:spMk id="8" creationId="{85B77B95-90C1-36BA-F20C-E7371DBB1934}"/>
          </ac:spMkLst>
        </pc:spChg>
        <pc:spChg chg="add mod topLvl">
          <ac:chgData name="Luis Felipe Giraldo Trujillo" userId="9e5f2ca0-ce69-4b78-85ca-b1c2743d385d" providerId="ADAL" clId="{F405674D-E2EF-4525-B156-66516D469206}" dt="2024-05-17T03:24:25.707" v="830" actId="164"/>
          <ac:spMkLst>
            <pc:docMk/>
            <pc:sldMk cId="2964537238" sldId="503"/>
            <ac:spMk id="9" creationId="{4572E735-8E23-27CF-9B46-38915069BBF3}"/>
          </ac:spMkLst>
        </pc:spChg>
        <pc:spChg chg="add mod topLvl">
          <ac:chgData name="Luis Felipe Giraldo Trujillo" userId="9e5f2ca0-ce69-4b78-85ca-b1c2743d385d" providerId="ADAL" clId="{F405674D-E2EF-4525-B156-66516D469206}" dt="2024-05-17T03:24:25.707" v="830" actId="164"/>
          <ac:spMkLst>
            <pc:docMk/>
            <pc:sldMk cId="2964537238" sldId="503"/>
            <ac:spMk id="10" creationId="{BA61926D-3754-ED1B-7ECE-AAD71F01F04C}"/>
          </ac:spMkLst>
        </pc:spChg>
        <pc:spChg chg="add mod topLvl">
          <ac:chgData name="Luis Felipe Giraldo Trujillo" userId="9e5f2ca0-ce69-4b78-85ca-b1c2743d385d" providerId="ADAL" clId="{F405674D-E2EF-4525-B156-66516D469206}" dt="2024-05-17T03:24:25.707" v="830" actId="164"/>
          <ac:spMkLst>
            <pc:docMk/>
            <pc:sldMk cId="2964537238" sldId="503"/>
            <ac:spMk id="11" creationId="{9A5F16EE-9D4A-BAB7-7DA9-74298ED73F58}"/>
          </ac:spMkLst>
        </pc:spChg>
        <pc:spChg chg="add mod topLvl">
          <ac:chgData name="Luis Felipe Giraldo Trujillo" userId="9e5f2ca0-ce69-4b78-85ca-b1c2743d385d" providerId="ADAL" clId="{F405674D-E2EF-4525-B156-66516D469206}" dt="2024-05-17T03:24:25.707" v="830" actId="164"/>
          <ac:spMkLst>
            <pc:docMk/>
            <pc:sldMk cId="2964537238" sldId="503"/>
            <ac:spMk id="12" creationId="{141CC3D0-2B65-22F6-78D0-A12D71805DA7}"/>
          </ac:spMkLst>
        </pc:spChg>
        <pc:spChg chg="add mod topLvl">
          <ac:chgData name="Luis Felipe Giraldo Trujillo" userId="9e5f2ca0-ce69-4b78-85ca-b1c2743d385d" providerId="ADAL" clId="{F405674D-E2EF-4525-B156-66516D469206}" dt="2024-05-17T03:24:25.707" v="830" actId="164"/>
          <ac:spMkLst>
            <pc:docMk/>
            <pc:sldMk cId="2964537238" sldId="503"/>
            <ac:spMk id="13" creationId="{8B9D60B1-D298-858D-55B6-B651878D1FAE}"/>
          </ac:spMkLst>
        </pc:spChg>
        <pc:spChg chg="add mod topLvl">
          <ac:chgData name="Luis Felipe Giraldo Trujillo" userId="9e5f2ca0-ce69-4b78-85ca-b1c2743d385d" providerId="ADAL" clId="{F405674D-E2EF-4525-B156-66516D469206}" dt="2024-05-17T03:24:25.707" v="830" actId="164"/>
          <ac:spMkLst>
            <pc:docMk/>
            <pc:sldMk cId="2964537238" sldId="503"/>
            <ac:spMk id="14" creationId="{379E7384-D0B4-D891-EE32-8385D543D3D5}"/>
          </ac:spMkLst>
        </pc:spChg>
        <pc:spChg chg="add mod topLvl">
          <ac:chgData name="Luis Felipe Giraldo Trujillo" userId="9e5f2ca0-ce69-4b78-85ca-b1c2743d385d" providerId="ADAL" clId="{F405674D-E2EF-4525-B156-66516D469206}" dt="2024-05-17T03:24:25.707" v="830" actId="164"/>
          <ac:spMkLst>
            <pc:docMk/>
            <pc:sldMk cId="2964537238" sldId="503"/>
            <ac:spMk id="15" creationId="{CCE1941E-6E91-CD98-38D4-E6AE0E9ED790}"/>
          </ac:spMkLst>
        </pc:spChg>
        <pc:spChg chg="add mod topLvl">
          <ac:chgData name="Luis Felipe Giraldo Trujillo" userId="9e5f2ca0-ce69-4b78-85ca-b1c2743d385d" providerId="ADAL" clId="{F405674D-E2EF-4525-B156-66516D469206}" dt="2024-05-17T03:24:25.707" v="830" actId="164"/>
          <ac:spMkLst>
            <pc:docMk/>
            <pc:sldMk cId="2964537238" sldId="503"/>
            <ac:spMk id="16" creationId="{D0680324-B973-D7B8-3F60-09DD655AD0D1}"/>
          </ac:spMkLst>
        </pc:spChg>
        <pc:spChg chg="add del mod topLvl">
          <ac:chgData name="Luis Felipe Giraldo Trujillo" userId="9e5f2ca0-ce69-4b78-85ca-b1c2743d385d" providerId="ADAL" clId="{F405674D-E2EF-4525-B156-66516D469206}" dt="2024-05-17T03:24:25.707" v="830" actId="164"/>
          <ac:spMkLst>
            <pc:docMk/>
            <pc:sldMk cId="2964537238" sldId="503"/>
            <ac:spMk id="17" creationId="{B22798C5-9771-DBD1-D6C8-4A329296BDBA}"/>
          </ac:spMkLst>
        </pc:spChg>
        <pc:spChg chg="add mod topLvl">
          <ac:chgData name="Luis Felipe Giraldo Trujillo" userId="9e5f2ca0-ce69-4b78-85ca-b1c2743d385d" providerId="ADAL" clId="{F405674D-E2EF-4525-B156-66516D469206}" dt="2024-05-17T03:24:25.707" v="830" actId="164"/>
          <ac:spMkLst>
            <pc:docMk/>
            <pc:sldMk cId="2964537238" sldId="503"/>
            <ac:spMk id="18" creationId="{89CCB7A6-6BD5-8FED-83D0-E6A5419916E2}"/>
          </ac:spMkLst>
        </pc:spChg>
        <pc:spChg chg="add mod topLvl">
          <ac:chgData name="Luis Felipe Giraldo Trujillo" userId="9e5f2ca0-ce69-4b78-85ca-b1c2743d385d" providerId="ADAL" clId="{F405674D-E2EF-4525-B156-66516D469206}" dt="2024-05-17T03:24:25.707" v="830" actId="164"/>
          <ac:spMkLst>
            <pc:docMk/>
            <pc:sldMk cId="2964537238" sldId="503"/>
            <ac:spMk id="19" creationId="{423EB074-DDD7-486C-DAB1-25002C803B21}"/>
          </ac:spMkLst>
        </pc:spChg>
        <pc:spChg chg="add mod topLvl">
          <ac:chgData name="Luis Felipe Giraldo Trujillo" userId="9e5f2ca0-ce69-4b78-85ca-b1c2743d385d" providerId="ADAL" clId="{F405674D-E2EF-4525-B156-66516D469206}" dt="2024-05-17T03:24:25.707" v="830" actId="164"/>
          <ac:spMkLst>
            <pc:docMk/>
            <pc:sldMk cId="2964537238" sldId="503"/>
            <ac:spMk id="20" creationId="{206E66D2-947B-F69F-43D0-713ADD350EB9}"/>
          </ac:spMkLst>
        </pc:spChg>
        <pc:spChg chg="add mod topLvl">
          <ac:chgData name="Luis Felipe Giraldo Trujillo" userId="9e5f2ca0-ce69-4b78-85ca-b1c2743d385d" providerId="ADAL" clId="{F405674D-E2EF-4525-B156-66516D469206}" dt="2024-05-17T03:24:25.707" v="830" actId="164"/>
          <ac:spMkLst>
            <pc:docMk/>
            <pc:sldMk cId="2964537238" sldId="503"/>
            <ac:spMk id="21" creationId="{FB18C3A9-3A62-0BF2-325F-8D4DA8B84ED1}"/>
          </ac:spMkLst>
        </pc:spChg>
        <pc:spChg chg="add mod topLvl">
          <ac:chgData name="Luis Felipe Giraldo Trujillo" userId="9e5f2ca0-ce69-4b78-85ca-b1c2743d385d" providerId="ADAL" clId="{F405674D-E2EF-4525-B156-66516D469206}" dt="2024-05-17T03:24:25.707" v="830" actId="164"/>
          <ac:spMkLst>
            <pc:docMk/>
            <pc:sldMk cId="2964537238" sldId="503"/>
            <ac:spMk id="22" creationId="{64E5030D-1680-E9E7-567F-B03E59C6703E}"/>
          </ac:spMkLst>
        </pc:spChg>
        <pc:spChg chg="add mod topLvl">
          <ac:chgData name="Luis Felipe Giraldo Trujillo" userId="9e5f2ca0-ce69-4b78-85ca-b1c2743d385d" providerId="ADAL" clId="{F405674D-E2EF-4525-B156-66516D469206}" dt="2024-05-17T03:24:25.707" v="830" actId="164"/>
          <ac:spMkLst>
            <pc:docMk/>
            <pc:sldMk cId="2964537238" sldId="503"/>
            <ac:spMk id="23" creationId="{C084CA2D-64B1-E8BB-8A3A-1EBF7DF28FCE}"/>
          </ac:spMkLst>
        </pc:spChg>
        <pc:spChg chg="add mod topLvl">
          <ac:chgData name="Luis Felipe Giraldo Trujillo" userId="9e5f2ca0-ce69-4b78-85ca-b1c2743d385d" providerId="ADAL" clId="{F405674D-E2EF-4525-B156-66516D469206}" dt="2024-05-17T03:24:25.707" v="830" actId="164"/>
          <ac:spMkLst>
            <pc:docMk/>
            <pc:sldMk cId="2964537238" sldId="503"/>
            <ac:spMk id="24" creationId="{A865186A-6ED8-3318-9794-0714486FAE9B}"/>
          </ac:spMkLst>
        </pc:spChg>
        <pc:spChg chg="add mod topLvl">
          <ac:chgData name="Luis Felipe Giraldo Trujillo" userId="9e5f2ca0-ce69-4b78-85ca-b1c2743d385d" providerId="ADAL" clId="{F405674D-E2EF-4525-B156-66516D469206}" dt="2024-05-17T03:24:25.707" v="830" actId="164"/>
          <ac:spMkLst>
            <pc:docMk/>
            <pc:sldMk cId="2964537238" sldId="503"/>
            <ac:spMk id="25" creationId="{105D2B53-B92D-66B5-FD7C-1A4A326B82A7}"/>
          </ac:spMkLst>
        </pc:spChg>
        <pc:spChg chg="add mod topLvl">
          <ac:chgData name="Luis Felipe Giraldo Trujillo" userId="9e5f2ca0-ce69-4b78-85ca-b1c2743d385d" providerId="ADAL" clId="{F405674D-E2EF-4525-B156-66516D469206}" dt="2024-05-17T03:24:25.707" v="830" actId="164"/>
          <ac:spMkLst>
            <pc:docMk/>
            <pc:sldMk cId="2964537238" sldId="503"/>
            <ac:spMk id="26" creationId="{87C8BC9B-DC75-3DD8-B874-F9C0E236454C}"/>
          </ac:spMkLst>
        </pc:spChg>
        <pc:spChg chg="add mod topLvl">
          <ac:chgData name="Luis Felipe Giraldo Trujillo" userId="9e5f2ca0-ce69-4b78-85ca-b1c2743d385d" providerId="ADAL" clId="{F405674D-E2EF-4525-B156-66516D469206}" dt="2024-05-17T03:24:25.707" v="830" actId="164"/>
          <ac:spMkLst>
            <pc:docMk/>
            <pc:sldMk cId="2964537238" sldId="503"/>
            <ac:spMk id="27" creationId="{BE361EDE-BA7A-88E8-E3EF-FCD4D4A5AEC6}"/>
          </ac:spMkLst>
        </pc:spChg>
        <pc:spChg chg="add mod topLvl">
          <ac:chgData name="Luis Felipe Giraldo Trujillo" userId="9e5f2ca0-ce69-4b78-85ca-b1c2743d385d" providerId="ADAL" clId="{F405674D-E2EF-4525-B156-66516D469206}" dt="2024-05-17T03:24:25.707" v="830" actId="164"/>
          <ac:spMkLst>
            <pc:docMk/>
            <pc:sldMk cId="2964537238" sldId="503"/>
            <ac:spMk id="28" creationId="{5A41094C-37A7-330C-9AB6-F8316C7F547E}"/>
          </ac:spMkLst>
        </pc:spChg>
        <pc:spChg chg="add mod topLvl">
          <ac:chgData name="Luis Felipe Giraldo Trujillo" userId="9e5f2ca0-ce69-4b78-85ca-b1c2743d385d" providerId="ADAL" clId="{F405674D-E2EF-4525-B156-66516D469206}" dt="2024-05-17T03:24:25.707" v="830" actId="164"/>
          <ac:spMkLst>
            <pc:docMk/>
            <pc:sldMk cId="2964537238" sldId="503"/>
            <ac:spMk id="29" creationId="{271304A8-2C31-A04D-8035-72473B0951EE}"/>
          </ac:spMkLst>
        </pc:spChg>
        <pc:spChg chg="add mod topLvl">
          <ac:chgData name="Luis Felipe Giraldo Trujillo" userId="9e5f2ca0-ce69-4b78-85ca-b1c2743d385d" providerId="ADAL" clId="{F405674D-E2EF-4525-B156-66516D469206}" dt="2024-05-17T03:24:25.707" v="830" actId="164"/>
          <ac:spMkLst>
            <pc:docMk/>
            <pc:sldMk cId="2964537238" sldId="503"/>
            <ac:spMk id="38" creationId="{E5A5EF29-BB6D-CA8C-5B41-927468D8C1EC}"/>
          </ac:spMkLst>
        </pc:spChg>
        <pc:spChg chg="add del mod">
          <ac:chgData name="Luis Felipe Giraldo Trujillo" userId="9e5f2ca0-ce69-4b78-85ca-b1c2743d385d" providerId="ADAL" clId="{F405674D-E2EF-4525-B156-66516D469206}" dt="2024-05-17T03:14:06.212" v="676" actId="478"/>
          <ac:spMkLst>
            <pc:docMk/>
            <pc:sldMk cId="2964537238" sldId="503"/>
            <ac:spMk id="40" creationId="{484C94BE-6E6B-2F17-C194-657840A1C5A1}"/>
          </ac:spMkLst>
        </pc:spChg>
        <pc:spChg chg="add mod topLvl">
          <ac:chgData name="Luis Felipe Giraldo Trujillo" userId="9e5f2ca0-ce69-4b78-85ca-b1c2743d385d" providerId="ADAL" clId="{F405674D-E2EF-4525-B156-66516D469206}" dt="2024-05-17T03:24:25.707" v="830" actId="164"/>
          <ac:spMkLst>
            <pc:docMk/>
            <pc:sldMk cId="2964537238" sldId="503"/>
            <ac:spMk id="41" creationId="{E93E96F0-074D-4F56-23B0-44A54A096D57}"/>
          </ac:spMkLst>
        </pc:spChg>
        <pc:spChg chg="add mod topLvl">
          <ac:chgData name="Luis Felipe Giraldo Trujillo" userId="9e5f2ca0-ce69-4b78-85ca-b1c2743d385d" providerId="ADAL" clId="{F405674D-E2EF-4525-B156-66516D469206}" dt="2024-05-17T03:24:25.707" v="830" actId="164"/>
          <ac:spMkLst>
            <pc:docMk/>
            <pc:sldMk cId="2964537238" sldId="503"/>
            <ac:spMk id="42" creationId="{A47B28A0-E612-59C3-551D-D3E4D5BB040D}"/>
          </ac:spMkLst>
        </pc:spChg>
        <pc:spChg chg="add del mod">
          <ac:chgData name="Luis Felipe Giraldo Trujillo" userId="9e5f2ca0-ce69-4b78-85ca-b1c2743d385d" providerId="ADAL" clId="{F405674D-E2EF-4525-B156-66516D469206}" dt="2024-05-17T03:14:06.212" v="676" actId="478"/>
          <ac:spMkLst>
            <pc:docMk/>
            <pc:sldMk cId="2964537238" sldId="503"/>
            <ac:spMk id="43" creationId="{4056305D-847B-E994-6FBF-1ADD55862D24}"/>
          </ac:spMkLst>
        </pc:spChg>
        <pc:spChg chg="add mod topLvl">
          <ac:chgData name="Luis Felipe Giraldo Trujillo" userId="9e5f2ca0-ce69-4b78-85ca-b1c2743d385d" providerId="ADAL" clId="{F405674D-E2EF-4525-B156-66516D469206}" dt="2024-05-17T03:24:25.707" v="830" actId="164"/>
          <ac:spMkLst>
            <pc:docMk/>
            <pc:sldMk cId="2964537238" sldId="503"/>
            <ac:spMk id="44" creationId="{41569955-0676-1E1A-BF32-84C9A3D4CBDF}"/>
          </ac:spMkLst>
        </pc:spChg>
        <pc:spChg chg="add mod topLvl">
          <ac:chgData name="Luis Felipe Giraldo Trujillo" userId="9e5f2ca0-ce69-4b78-85ca-b1c2743d385d" providerId="ADAL" clId="{F405674D-E2EF-4525-B156-66516D469206}" dt="2024-05-17T03:24:25.707" v="830" actId="164"/>
          <ac:spMkLst>
            <pc:docMk/>
            <pc:sldMk cId="2964537238" sldId="503"/>
            <ac:spMk id="45" creationId="{90FECC15-45D6-9DE4-BE42-DB3F9ED17C08}"/>
          </ac:spMkLst>
        </pc:spChg>
        <pc:spChg chg="add mod topLvl">
          <ac:chgData name="Luis Felipe Giraldo Trujillo" userId="9e5f2ca0-ce69-4b78-85ca-b1c2743d385d" providerId="ADAL" clId="{F405674D-E2EF-4525-B156-66516D469206}" dt="2024-05-17T03:24:25.707" v="830" actId="164"/>
          <ac:spMkLst>
            <pc:docMk/>
            <pc:sldMk cId="2964537238" sldId="503"/>
            <ac:spMk id="46" creationId="{3E3726CF-731C-E142-6911-A12937C31707}"/>
          </ac:spMkLst>
        </pc:spChg>
        <pc:spChg chg="add mod topLvl">
          <ac:chgData name="Luis Felipe Giraldo Trujillo" userId="9e5f2ca0-ce69-4b78-85ca-b1c2743d385d" providerId="ADAL" clId="{F405674D-E2EF-4525-B156-66516D469206}" dt="2024-05-17T03:24:25.707" v="830" actId="164"/>
          <ac:spMkLst>
            <pc:docMk/>
            <pc:sldMk cId="2964537238" sldId="503"/>
            <ac:spMk id="47" creationId="{5D671EC1-97E5-65AA-C521-2E6798653D3D}"/>
          </ac:spMkLst>
        </pc:spChg>
        <pc:spChg chg="add mod topLvl">
          <ac:chgData name="Luis Felipe Giraldo Trujillo" userId="9e5f2ca0-ce69-4b78-85ca-b1c2743d385d" providerId="ADAL" clId="{F405674D-E2EF-4525-B156-66516D469206}" dt="2024-05-17T03:24:25.707" v="830" actId="164"/>
          <ac:spMkLst>
            <pc:docMk/>
            <pc:sldMk cId="2964537238" sldId="503"/>
            <ac:spMk id="48" creationId="{585FE703-F467-2A2B-2D0B-1ADCB5493467}"/>
          </ac:spMkLst>
        </pc:spChg>
        <pc:spChg chg="add mod topLvl">
          <ac:chgData name="Luis Felipe Giraldo Trujillo" userId="9e5f2ca0-ce69-4b78-85ca-b1c2743d385d" providerId="ADAL" clId="{F405674D-E2EF-4525-B156-66516D469206}" dt="2024-05-17T03:24:25.707" v="830" actId="164"/>
          <ac:spMkLst>
            <pc:docMk/>
            <pc:sldMk cId="2964537238" sldId="503"/>
            <ac:spMk id="49" creationId="{1A5E76B9-CD32-71E8-3E94-40B6F5AA5B9A}"/>
          </ac:spMkLst>
        </pc:spChg>
        <pc:spChg chg="add mod topLvl">
          <ac:chgData name="Luis Felipe Giraldo Trujillo" userId="9e5f2ca0-ce69-4b78-85ca-b1c2743d385d" providerId="ADAL" clId="{F405674D-E2EF-4525-B156-66516D469206}" dt="2024-05-17T03:24:25.707" v="830" actId="164"/>
          <ac:spMkLst>
            <pc:docMk/>
            <pc:sldMk cId="2964537238" sldId="503"/>
            <ac:spMk id="50" creationId="{24676249-E180-D348-6DBE-801F1642206E}"/>
          </ac:spMkLst>
        </pc:spChg>
        <pc:spChg chg="add mod topLvl">
          <ac:chgData name="Luis Felipe Giraldo Trujillo" userId="9e5f2ca0-ce69-4b78-85ca-b1c2743d385d" providerId="ADAL" clId="{F405674D-E2EF-4525-B156-66516D469206}" dt="2024-05-17T03:24:25.707" v="830" actId="164"/>
          <ac:spMkLst>
            <pc:docMk/>
            <pc:sldMk cId="2964537238" sldId="503"/>
            <ac:spMk id="51" creationId="{CF6B26B7-4C56-6661-3685-22EA980FA415}"/>
          </ac:spMkLst>
        </pc:spChg>
        <pc:spChg chg="add mod topLvl">
          <ac:chgData name="Luis Felipe Giraldo Trujillo" userId="9e5f2ca0-ce69-4b78-85ca-b1c2743d385d" providerId="ADAL" clId="{F405674D-E2EF-4525-B156-66516D469206}" dt="2024-05-17T03:24:25.707" v="830" actId="164"/>
          <ac:spMkLst>
            <pc:docMk/>
            <pc:sldMk cId="2964537238" sldId="503"/>
            <ac:spMk id="52" creationId="{E571EDC2-7143-F245-B9B7-7D48F4CAB6BE}"/>
          </ac:spMkLst>
        </pc:spChg>
        <pc:spChg chg="add mod topLvl">
          <ac:chgData name="Luis Felipe Giraldo Trujillo" userId="9e5f2ca0-ce69-4b78-85ca-b1c2743d385d" providerId="ADAL" clId="{F405674D-E2EF-4525-B156-66516D469206}" dt="2024-05-17T03:24:25.707" v="830" actId="164"/>
          <ac:spMkLst>
            <pc:docMk/>
            <pc:sldMk cId="2964537238" sldId="503"/>
            <ac:spMk id="53" creationId="{BA014163-F2AE-D888-FD48-26731F3F70A5}"/>
          </ac:spMkLst>
        </pc:spChg>
        <pc:spChg chg="add mod topLvl">
          <ac:chgData name="Luis Felipe Giraldo Trujillo" userId="9e5f2ca0-ce69-4b78-85ca-b1c2743d385d" providerId="ADAL" clId="{F405674D-E2EF-4525-B156-66516D469206}" dt="2024-05-17T03:24:25.707" v="830" actId="164"/>
          <ac:spMkLst>
            <pc:docMk/>
            <pc:sldMk cId="2964537238" sldId="503"/>
            <ac:spMk id="54" creationId="{57ABDF1F-A2AE-CA7D-E96C-30E9920DB5C3}"/>
          </ac:spMkLst>
        </pc:spChg>
        <pc:spChg chg="add mod topLvl">
          <ac:chgData name="Luis Felipe Giraldo Trujillo" userId="9e5f2ca0-ce69-4b78-85ca-b1c2743d385d" providerId="ADAL" clId="{F405674D-E2EF-4525-B156-66516D469206}" dt="2024-05-17T03:24:25.707" v="830" actId="164"/>
          <ac:spMkLst>
            <pc:docMk/>
            <pc:sldMk cId="2964537238" sldId="503"/>
            <ac:spMk id="55" creationId="{58A0997B-2995-E192-0F57-FFA535682BF6}"/>
          </ac:spMkLst>
        </pc:spChg>
        <pc:spChg chg="mod topLvl">
          <ac:chgData name="Luis Felipe Giraldo Trujillo" userId="9e5f2ca0-ce69-4b78-85ca-b1c2743d385d" providerId="ADAL" clId="{F405674D-E2EF-4525-B156-66516D469206}" dt="2024-05-17T03:25:13.527" v="852" actId="1076"/>
          <ac:spMkLst>
            <pc:docMk/>
            <pc:sldMk cId="2964537238" sldId="503"/>
            <ac:spMk id="57" creationId="{0F8C1C27-9115-5C73-60C7-0EE0882BD63B}"/>
          </ac:spMkLst>
        </pc:spChg>
        <pc:spChg chg="mod topLvl">
          <ac:chgData name="Luis Felipe Giraldo Trujillo" userId="9e5f2ca0-ce69-4b78-85ca-b1c2743d385d" providerId="ADAL" clId="{F405674D-E2EF-4525-B156-66516D469206}" dt="2024-05-17T03:25:13.527" v="852" actId="1076"/>
          <ac:spMkLst>
            <pc:docMk/>
            <pc:sldMk cId="2964537238" sldId="503"/>
            <ac:spMk id="58" creationId="{141E3E06-2C9A-F949-897B-9F4259A5E37B}"/>
          </ac:spMkLst>
        </pc:spChg>
        <pc:spChg chg="del mod topLvl">
          <ac:chgData name="Luis Felipe Giraldo Trujillo" userId="9e5f2ca0-ce69-4b78-85ca-b1c2743d385d" providerId="ADAL" clId="{F405674D-E2EF-4525-B156-66516D469206}" dt="2024-05-17T03:23:30.450" v="782" actId="478"/>
          <ac:spMkLst>
            <pc:docMk/>
            <pc:sldMk cId="2964537238" sldId="503"/>
            <ac:spMk id="59" creationId="{7374A48C-C84B-0B3D-FB8F-2798218D84F9}"/>
          </ac:spMkLst>
        </pc:spChg>
        <pc:spChg chg="mod topLvl">
          <ac:chgData name="Luis Felipe Giraldo Trujillo" userId="9e5f2ca0-ce69-4b78-85ca-b1c2743d385d" providerId="ADAL" clId="{F405674D-E2EF-4525-B156-66516D469206}" dt="2024-05-17T03:25:13.527" v="852" actId="1076"/>
          <ac:spMkLst>
            <pc:docMk/>
            <pc:sldMk cId="2964537238" sldId="503"/>
            <ac:spMk id="60" creationId="{51DEE237-2A75-68B2-54ED-F56F48AD921E}"/>
          </ac:spMkLst>
        </pc:spChg>
        <pc:spChg chg="mod topLvl">
          <ac:chgData name="Luis Felipe Giraldo Trujillo" userId="9e5f2ca0-ce69-4b78-85ca-b1c2743d385d" providerId="ADAL" clId="{F405674D-E2EF-4525-B156-66516D469206}" dt="2024-05-17T03:25:13.527" v="852" actId="1076"/>
          <ac:spMkLst>
            <pc:docMk/>
            <pc:sldMk cId="2964537238" sldId="503"/>
            <ac:spMk id="65" creationId="{12737C14-2820-2390-CF06-D5B12F72BD0C}"/>
          </ac:spMkLst>
        </pc:spChg>
        <pc:spChg chg="del mod topLvl">
          <ac:chgData name="Luis Felipe Giraldo Trujillo" userId="9e5f2ca0-ce69-4b78-85ca-b1c2743d385d" providerId="ADAL" clId="{F405674D-E2EF-4525-B156-66516D469206}" dt="2024-05-17T03:23:30.450" v="782" actId="478"/>
          <ac:spMkLst>
            <pc:docMk/>
            <pc:sldMk cId="2964537238" sldId="503"/>
            <ac:spMk id="66" creationId="{939C2954-3644-D2F1-7A53-BCD409F4B5BE}"/>
          </ac:spMkLst>
        </pc:spChg>
        <pc:spChg chg="mod topLvl">
          <ac:chgData name="Luis Felipe Giraldo Trujillo" userId="9e5f2ca0-ce69-4b78-85ca-b1c2743d385d" providerId="ADAL" clId="{F405674D-E2EF-4525-B156-66516D469206}" dt="2024-05-17T03:25:13.527" v="852" actId="1076"/>
          <ac:spMkLst>
            <pc:docMk/>
            <pc:sldMk cId="2964537238" sldId="503"/>
            <ac:spMk id="67" creationId="{B51DCA82-6C36-4D32-F749-A0B218CF21F5}"/>
          </ac:spMkLst>
        </pc:spChg>
        <pc:spChg chg="mod topLvl">
          <ac:chgData name="Luis Felipe Giraldo Trujillo" userId="9e5f2ca0-ce69-4b78-85ca-b1c2743d385d" providerId="ADAL" clId="{F405674D-E2EF-4525-B156-66516D469206}" dt="2024-05-17T03:25:13.527" v="852" actId="1076"/>
          <ac:spMkLst>
            <pc:docMk/>
            <pc:sldMk cId="2964537238" sldId="503"/>
            <ac:spMk id="68" creationId="{B394D967-345B-D17D-D7EF-8B292852B24B}"/>
          </ac:spMkLst>
        </pc:spChg>
        <pc:spChg chg="mod topLvl">
          <ac:chgData name="Luis Felipe Giraldo Trujillo" userId="9e5f2ca0-ce69-4b78-85ca-b1c2743d385d" providerId="ADAL" clId="{F405674D-E2EF-4525-B156-66516D469206}" dt="2024-05-17T03:25:13.527" v="852" actId="1076"/>
          <ac:spMkLst>
            <pc:docMk/>
            <pc:sldMk cId="2964537238" sldId="503"/>
            <ac:spMk id="73" creationId="{1176A21B-E50A-D0D1-C194-C78D31BA9E5F}"/>
          </ac:spMkLst>
        </pc:spChg>
        <pc:spChg chg="mod topLvl">
          <ac:chgData name="Luis Felipe Giraldo Trujillo" userId="9e5f2ca0-ce69-4b78-85ca-b1c2743d385d" providerId="ADAL" clId="{F405674D-E2EF-4525-B156-66516D469206}" dt="2024-05-17T03:25:13.527" v="852" actId="1076"/>
          <ac:spMkLst>
            <pc:docMk/>
            <pc:sldMk cId="2964537238" sldId="503"/>
            <ac:spMk id="75" creationId="{47117CA6-6135-A9A5-DCEE-5F0713E9B12C}"/>
          </ac:spMkLst>
        </pc:spChg>
        <pc:spChg chg="mod topLvl">
          <ac:chgData name="Luis Felipe Giraldo Trujillo" userId="9e5f2ca0-ce69-4b78-85ca-b1c2743d385d" providerId="ADAL" clId="{F405674D-E2EF-4525-B156-66516D469206}" dt="2024-05-17T03:25:13.527" v="852" actId="1076"/>
          <ac:spMkLst>
            <pc:docMk/>
            <pc:sldMk cId="2964537238" sldId="503"/>
            <ac:spMk id="76" creationId="{AB1E66F4-CABF-DB16-8FE3-3803371DAF77}"/>
          </ac:spMkLst>
        </pc:spChg>
        <pc:spChg chg="mod topLvl">
          <ac:chgData name="Luis Felipe Giraldo Trujillo" userId="9e5f2ca0-ce69-4b78-85ca-b1c2743d385d" providerId="ADAL" clId="{F405674D-E2EF-4525-B156-66516D469206}" dt="2024-05-17T03:22:46.604" v="767" actId="164"/>
          <ac:spMkLst>
            <pc:docMk/>
            <pc:sldMk cId="2964537238" sldId="503"/>
            <ac:spMk id="81" creationId="{16189A3E-8C5D-0088-1500-754FD4C47601}"/>
          </ac:spMkLst>
        </pc:spChg>
        <pc:spChg chg="mod topLvl">
          <ac:chgData name="Luis Felipe Giraldo Trujillo" userId="9e5f2ca0-ce69-4b78-85ca-b1c2743d385d" providerId="ADAL" clId="{F405674D-E2EF-4525-B156-66516D469206}" dt="2024-05-17T03:22:46.604" v="767" actId="164"/>
          <ac:spMkLst>
            <pc:docMk/>
            <pc:sldMk cId="2964537238" sldId="503"/>
            <ac:spMk id="82" creationId="{21D01D97-6948-D52D-1A61-EEBC8A4DD25B}"/>
          </ac:spMkLst>
        </pc:spChg>
        <pc:spChg chg="mod topLvl">
          <ac:chgData name="Luis Felipe Giraldo Trujillo" userId="9e5f2ca0-ce69-4b78-85ca-b1c2743d385d" providerId="ADAL" clId="{F405674D-E2EF-4525-B156-66516D469206}" dt="2024-05-17T03:22:46.604" v="767" actId="164"/>
          <ac:spMkLst>
            <pc:docMk/>
            <pc:sldMk cId="2964537238" sldId="503"/>
            <ac:spMk id="83" creationId="{A28B2A77-0EDB-44A9-77D9-19ADD958F0B4}"/>
          </ac:spMkLst>
        </pc:spChg>
        <pc:spChg chg="mod topLvl">
          <ac:chgData name="Luis Felipe Giraldo Trujillo" userId="9e5f2ca0-ce69-4b78-85ca-b1c2743d385d" providerId="ADAL" clId="{F405674D-E2EF-4525-B156-66516D469206}" dt="2024-05-17T03:22:46.604" v="767" actId="164"/>
          <ac:spMkLst>
            <pc:docMk/>
            <pc:sldMk cId="2964537238" sldId="503"/>
            <ac:spMk id="84" creationId="{33D4C708-D7D4-7222-F192-046D7A020095}"/>
          </ac:spMkLst>
        </pc:spChg>
        <pc:spChg chg="mod topLvl">
          <ac:chgData name="Luis Felipe Giraldo Trujillo" userId="9e5f2ca0-ce69-4b78-85ca-b1c2743d385d" providerId="ADAL" clId="{F405674D-E2EF-4525-B156-66516D469206}" dt="2024-05-17T03:22:46.604" v="767" actId="164"/>
          <ac:spMkLst>
            <pc:docMk/>
            <pc:sldMk cId="2964537238" sldId="503"/>
            <ac:spMk id="85" creationId="{73121F73-9CF2-2FA3-D4CD-8968A6153978}"/>
          </ac:spMkLst>
        </pc:spChg>
        <pc:spChg chg="mod topLvl">
          <ac:chgData name="Luis Felipe Giraldo Trujillo" userId="9e5f2ca0-ce69-4b78-85ca-b1c2743d385d" providerId="ADAL" clId="{F405674D-E2EF-4525-B156-66516D469206}" dt="2024-05-17T03:22:46.604" v="767" actId="164"/>
          <ac:spMkLst>
            <pc:docMk/>
            <pc:sldMk cId="2964537238" sldId="503"/>
            <ac:spMk id="86" creationId="{0A1CAFA8-9265-11D3-E0AB-6901161B38D9}"/>
          </ac:spMkLst>
        </pc:spChg>
        <pc:spChg chg="mod topLvl">
          <ac:chgData name="Luis Felipe Giraldo Trujillo" userId="9e5f2ca0-ce69-4b78-85ca-b1c2743d385d" providerId="ADAL" clId="{F405674D-E2EF-4525-B156-66516D469206}" dt="2024-05-17T03:22:46.604" v="767" actId="164"/>
          <ac:spMkLst>
            <pc:docMk/>
            <pc:sldMk cId="2964537238" sldId="503"/>
            <ac:spMk id="87" creationId="{12AD3AC1-A00B-233D-E4AD-C142B6F3D17E}"/>
          </ac:spMkLst>
        </pc:spChg>
        <pc:spChg chg="mod topLvl">
          <ac:chgData name="Luis Felipe Giraldo Trujillo" userId="9e5f2ca0-ce69-4b78-85ca-b1c2743d385d" providerId="ADAL" clId="{F405674D-E2EF-4525-B156-66516D469206}" dt="2024-05-17T03:22:46.604" v="767" actId="164"/>
          <ac:spMkLst>
            <pc:docMk/>
            <pc:sldMk cId="2964537238" sldId="503"/>
            <ac:spMk id="88" creationId="{2BCC231E-1E52-1136-0715-19E79F482DF4}"/>
          </ac:spMkLst>
        </pc:spChg>
        <pc:spChg chg="mod topLvl">
          <ac:chgData name="Luis Felipe Giraldo Trujillo" userId="9e5f2ca0-ce69-4b78-85ca-b1c2743d385d" providerId="ADAL" clId="{F405674D-E2EF-4525-B156-66516D469206}" dt="2024-05-17T03:22:46.604" v="767" actId="164"/>
          <ac:spMkLst>
            <pc:docMk/>
            <pc:sldMk cId="2964537238" sldId="503"/>
            <ac:spMk id="89" creationId="{DBAD6810-FF2E-E3EB-A1DC-9AB61E261A15}"/>
          </ac:spMkLst>
        </pc:spChg>
        <pc:spChg chg="mod topLvl">
          <ac:chgData name="Luis Felipe Giraldo Trujillo" userId="9e5f2ca0-ce69-4b78-85ca-b1c2743d385d" providerId="ADAL" clId="{F405674D-E2EF-4525-B156-66516D469206}" dt="2024-05-17T03:22:46.604" v="767" actId="164"/>
          <ac:spMkLst>
            <pc:docMk/>
            <pc:sldMk cId="2964537238" sldId="503"/>
            <ac:spMk id="90" creationId="{D6F993C6-622F-6A0E-DFD7-58471AC30B34}"/>
          </ac:spMkLst>
        </pc:spChg>
        <pc:spChg chg="mod topLvl">
          <ac:chgData name="Luis Felipe Giraldo Trujillo" userId="9e5f2ca0-ce69-4b78-85ca-b1c2743d385d" providerId="ADAL" clId="{F405674D-E2EF-4525-B156-66516D469206}" dt="2024-05-17T03:22:46.604" v="767" actId="164"/>
          <ac:spMkLst>
            <pc:docMk/>
            <pc:sldMk cId="2964537238" sldId="503"/>
            <ac:spMk id="91" creationId="{930E6C55-F4D0-9110-231C-98AD73345935}"/>
          </ac:spMkLst>
        </pc:spChg>
        <pc:spChg chg="mod topLvl">
          <ac:chgData name="Luis Felipe Giraldo Trujillo" userId="9e5f2ca0-ce69-4b78-85ca-b1c2743d385d" providerId="ADAL" clId="{F405674D-E2EF-4525-B156-66516D469206}" dt="2024-05-17T03:22:46.604" v="767" actId="164"/>
          <ac:spMkLst>
            <pc:docMk/>
            <pc:sldMk cId="2964537238" sldId="503"/>
            <ac:spMk id="92" creationId="{DF652C80-4CCF-71A1-3263-035C3A556ABA}"/>
          </ac:spMkLst>
        </pc:spChg>
        <pc:spChg chg="mod topLvl">
          <ac:chgData name="Luis Felipe Giraldo Trujillo" userId="9e5f2ca0-ce69-4b78-85ca-b1c2743d385d" providerId="ADAL" clId="{F405674D-E2EF-4525-B156-66516D469206}" dt="2024-05-17T03:25:06.813" v="851" actId="1076"/>
          <ac:spMkLst>
            <pc:docMk/>
            <pc:sldMk cId="2964537238" sldId="503"/>
            <ac:spMk id="93" creationId="{01BB7128-8791-9BA1-6BBC-2CFF1559CE0C}"/>
          </ac:spMkLst>
        </pc:spChg>
        <pc:spChg chg="del mod topLvl">
          <ac:chgData name="Luis Felipe Giraldo Trujillo" userId="9e5f2ca0-ce69-4b78-85ca-b1c2743d385d" providerId="ADAL" clId="{F405674D-E2EF-4525-B156-66516D469206}" dt="2024-05-17T03:16:14.704" v="715" actId="478"/>
          <ac:spMkLst>
            <pc:docMk/>
            <pc:sldMk cId="2964537238" sldId="503"/>
            <ac:spMk id="94" creationId="{D5BC082F-9340-CB0C-74CA-C44B523D05D0}"/>
          </ac:spMkLst>
        </pc:spChg>
        <pc:spChg chg="del mod topLvl">
          <ac:chgData name="Luis Felipe Giraldo Trujillo" userId="9e5f2ca0-ce69-4b78-85ca-b1c2743d385d" providerId="ADAL" clId="{F405674D-E2EF-4525-B156-66516D469206}" dt="2024-05-17T03:16:14.704" v="715" actId="478"/>
          <ac:spMkLst>
            <pc:docMk/>
            <pc:sldMk cId="2964537238" sldId="503"/>
            <ac:spMk id="95" creationId="{4EC2B7D1-761D-FEC5-C254-F9B203D8B891}"/>
          </ac:spMkLst>
        </pc:spChg>
        <pc:spChg chg="del mod topLvl">
          <ac:chgData name="Luis Felipe Giraldo Trujillo" userId="9e5f2ca0-ce69-4b78-85ca-b1c2743d385d" providerId="ADAL" clId="{F405674D-E2EF-4525-B156-66516D469206}" dt="2024-05-17T03:16:14.704" v="715" actId="478"/>
          <ac:spMkLst>
            <pc:docMk/>
            <pc:sldMk cId="2964537238" sldId="503"/>
            <ac:spMk id="96" creationId="{189CAADD-59FD-8C93-39A6-6D4970D03099}"/>
          </ac:spMkLst>
        </pc:spChg>
        <pc:spChg chg="del mod topLvl">
          <ac:chgData name="Luis Felipe Giraldo Trujillo" userId="9e5f2ca0-ce69-4b78-85ca-b1c2743d385d" providerId="ADAL" clId="{F405674D-E2EF-4525-B156-66516D469206}" dt="2024-05-17T03:16:14.704" v="715" actId="478"/>
          <ac:spMkLst>
            <pc:docMk/>
            <pc:sldMk cId="2964537238" sldId="503"/>
            <ac:spMk id="97" creationId="{930D88E2-4C27-9069-D806-7A58F6FF9797}"/>
          </ac:spMkLst>
        </pc:spChg>
        <pc:spChg chg="del mod topLvl">
          <ac:chgData name="Luis Felipe Giraldo Trujillo" userId="9e5f2ca0-ce69-4b78-85ca-b1c2743d385d" providerId="ADAL" clId="{F405674D-E2EF-4525-B156-66516D469206}" dt="2024-05-17T03:16:14.704" v="715" actId="478"/>
          <ac:spMkLst>
            <pc:docMk/>
            <pc:sldMk cId="2964537238" sldId="503"/>
            <ac:spMk id="98" creationId="{9C17FCD2-0BC1-D801-C486-A2BF92AE2EB1}"/>
          </ac:spMkLst>
        </pc:spChg>
        <pc:spChg chg="del mod topLvl">
          <ac:chgData name="Luis Felipe Giraldo Trujillo" userId="9e5f2ca0-ce69-4b78-85ca-b1c2743d385d" providerId="ADAL" clId="{F405674D-E2EF-4525-B156-66516D469206}" dt="2024-05-17T03:16:14.704" v="715" actId="478"/>
          <ac:spMkLst>
            <pc:docMk/>
            <pc:sldMk cId="2964537238" sldId="503"/>
            <ac:spMk id="99" creationId="{65DED634-1926-6029-066C-92B80A5FBB6D}"/>
          </ac:spMkLst>
        </pc:spChg>
        <pc:spChg chg="del mod topLvl">
          <ac:chgData name="Luis Felipe Giraldo Trujillo" userId="9e5f2ca0-ce69-4b78-85ca-b1c2743d385d" providerId="ADAL" clId="{F405674D-E2EF-4525-B156-66516D469206}" dt="2024-05-17T03:16:14.704" v="715" actId="478"/>
          <ac:spMkLst>
            <pc:docMk/>
            <pc:sldMk cId="2964537238" sldId="503"/>
            <ac:spMk id="100" creationId="{082EE45A-45BA-7268-3F67-EB64C0F7D7F6}"/>
          </ac:spMkLst>
        </pc:spChg>
        <pc:spChg chg="del mod topLvl">
          <ac:chgData name="Luis Felipe Giraldo Trujillo" userId="9e5f2ca0-ce69-4b78-85ca-b1c2743d385d" providerId="ADAL" clId="{F405674D-E2EF-4525-B156-66516D469206}" dt="2024-05-17T03:16:14.704" v="715" actId="478"/>
          <ac:spMkLst>
            <pc:docMk/>
            <pc:sldMk cId="2964537238" sldId="503"/>
            <ac:spMk id="101" creationId="{B995F5AA-F354-D630-F35B-3E5D81708E83}"/>
          </ac:spMkLst>
        </pc:spChg>
        <pc:spChg chg="del mod topLvl">
          <ac:chgData name="Luis Felipe Giraldo Trujillo" userId="9e5f2ca0-ce69-4b78-85ca-b1c2743d385d" providerId="ADAL" clId="{F405674D-E2EF-4525-B156-66516D469206}" dt="2024-05-17T03:16:14.704" v="715" actId="478"/>
          <ac:spMkLst>
            <pc:docMk/>
            <pc:sldMk cId="2964537238" sldId="503"/>
            <ac:spMk id="102" creationId="{E5089937-52CC-91B8-C68A-9E0AC0059B2B}"/>
          </ac:spMkLst>
        </pc:spChg>
        <pc:spChg chg="del mod topLvl">
          <ac:chgData name="Luis Felipe Giraldo Trujillo" userId="9e5f2ca0-ce69-4b78-85ca-b1c2743d385d" providerId="ADAL" clId="{F405674D-E2EF-4525-B156-66516D469206}" dt="2024-05-17T03:16:14.704" v="715" actId="478"/>
          <ac:spMkLst>
            <pc:docMk/>
            <pc:sldMk cId="2964537238" sldId="503"/>
            <ac:spMk id="103" creationId="{F06CE45A-8B85-6E07-A9F4-8ED7B44D060E}"/>
          </ac:spMkLst>
        </pc:spChg>
        <pc:spChg chg="del mod topLvl">
          <ac:chgData name="Luis Felipe Giraldo Trujillo" userId="9e5f2ca0-ce69-4b78-85ca-b1c2743d385d" providerId="ADAL" clId="{F405674D-E2EF-4525-B156-66516D469206}" dt="2024-05-17T03:16:14.704" v="715" actId="478"/>
          <ac:spMkLst>
            <pc:docMk/>
            <pc:sldMk cId="2964537238" sldId="503"/>
            <ac:spMk id="104" creationId="{5105182C-32EF-B6C7-75B4-758F486B5107}"/>
          </ac:spMkLst>
        </pc:spChg>
        <pc:spChg chg="del mod topLvl">
          <ac:chgData name="Luis Felipe Giraldo Trujillo" userId="9e5f2ca0-ce69-4b78-85ca-b1c2743d385d" providerId="ADAL" clId="{F405674D-E2EF-4525-B156-66516D469206}" dt="2024-05-17T03:16:16.587" v="716" actId="478"/>
          <ac:spMkLst>
            <pc:docMk/>
            <pc:sldMk cId="2964537238" sldId="503"/>
            <ac:spMk id="105" creationId="{5729D8F8-B446-89C7-BC42-391F243DA78F}"/>
          </ac:spMkLst>
        </pc:spChg>
        <pc:spChg chg="mod topLvl">
          <ac:chgData name="Luis Felipe Giraldo Trujillo" userId="9e5f2ca0-ce69-4b78-85ca-b1c2743d385d" providerId="ADAL" clId="{F405674D-E2EF-4525-B156-66516D469206}" dt="2024-05-17T03:22:46.604" v="767" actId="164"/>
          <ac:spMkLst>
            <pc:docMk/>
            <pc:sldMk cId="2964537238" sldId="503"/>
            <ac:spMk id="106" creationId="{4DA827BD-FA5F-4D82-0822-CA95F4526530}"/>
          </ac:spMkLst>
        </pc:spChg>
        <pc:spChg chg="mod topLvl">
          <ac:chgData name="Luis Felipe Giraldo Trujillo" userId="9e5f2ca0-ce69-4b78-85ca-b1c2743d385d" providerId="ADAL" clId="{F405674D-E2EF-4525-B156-66516D469206}" dt="2024-05-17T03:22:46.604" v="767" actId="164"/>
          <ac:spMkLst>
            <pc:docMk/>
            <pc:sldMk cId="2964537238" sldId="503"/>
            <ac:spMk id="107" creationId="{D4225EFA-3CF7-E911-6F68-CCA1D226E1AA}"/>
          </ac:spMkLst>
        </pc:spChg>
        <pc:spChg chg="mod topLvl">
          <ac:chgData name="Luis Felipe Giraldo Trujillo" userId="9e5f2ca0-ce69-4b78-85ca-b1c2743d385d" providerId="ADAL" clId="{F405674D-E2EF-4525-B156-66516D469206}" dt="2024-05-17T03:22:46.604" v="767" actId="164"/>
          <ac:spMkLst>
            <pc:docMk/>
            <pc:sldMk cId="2964537238" sldId="503"/>
            <ac:spMk id="108" creationId="{461146F6-1931-78EF-CF24-2712F7DAEF91}"/>
          </ac:spMkLst>
        </pc:spChg>
        <pc:spChg chg="mod topLvl">
          <ac:chgData name="Luis Felipe Giraldo Trujillo" userId="9e5f2ca0-ce69-4b78-85ca-b1c2743d385d" providerId="ADAL" clId="{F405674D-E2EF-4525-B156-66516D469206}" dt="2024-05-17T03:22:46.604" v="767" actId="164"/>
          <ac:spMkLst>
            <pc:docMk/>
            <pc:sldMk cId="2964537238" sldId="503"/>
            <ac:spMk id="109" creationId="{D228FEE7-B2D2-F4FB-16C2-BF1C4C95731A}"/>
          </ac:spMkLst>
        </pc:spChg>
        <pc:spChg chg="mod topLvl">
          <ac:chgData name="Luis Felipe Giraldo Trujillo" userId="9e5f2ca0-ce69-4b78-85ca-b1c2743d385d" providerId="ADAL" clId="{F405674D-E2EF-4525-B156-66516D469206}" dt="2024-05-17T03:22:46.604" v="767" actId="164"/>
          <ac:spMkLst>
            <pc:docMk/>
            <pc:sldMk cId="2964537238" sldId="503"/>
            <ac:spMk id="110" creationId="{1E4C5E67-C9D0-EAFA-C7AD-1F089599AB3B}"/>
          </ac:spMkLst>
        </pc:spChg>
        <pc:spChg chg="mod topLvl">
          <ac:chgData name="Luis Felipe Giraldo Trujillo" userId="9e5f2ca0-ce69-4b78-85ca-b1c2743d385d" providerId="ADAL" clId="{F405674D-E2EF-4525-B156-66516D469206}" dt="2024-05-17T03:22:46.604" v="767" actId="164"/>
          <ac:spMkLst>
            <pc:docMk/>
            <pc:sldMk cId="2964537238" sldId="503"/>
            <ac:spMk id="111" creationId="{70FFCDFA-6A4A-65C1-E6A0-02B4A9CBFDE1}"/>
          </ac:spMkLst>
        </pc:spChg>
        <pc:spChg chg="mod topLvl">
          <ac:chgData name="Luis Felipe Giraldo Trujillo" userId="9e5f2ca0-ce69-4b78-85ca-b1c2743d385d" providerId="ADAL" clId="{F405674D-E2EF-4525-B156-66516D469206}" dt="2024-05-17T03:22:46.604" v="767" actId="164"/>
          <ac:spMkLst>
            <pc:docMk/>
            <pc:sldMk cId="2964537238" sldId="503"/>
            <ac:spMk id="112" creationId="{AE05FB37-C247-4429-4CC2-43CD12C2795C}"/>
          </ac:spMkLst>
        </pc:spChg>
        <pc:spChg chg="mod topLvl">
          <ac:chgData name="Luis Felipe Giraldo Trujillo" userId="9e5f2ca0-ce69-4b78-85ca-b1c2743d385d" providerId="ADAL" clId="{F405674D-E2EF-4525-B156-66516D469206}" dt="2024-05-17T03:22:46.604" v="767" actId="164"/>
          <ac:spMkLst>
            <pc:docMk/>
            <pc:sldMk cId="2964537238" sldId="503"/>
            <ac:spMk id="113" creationId="{43C6584A-60D8-768C-0682-A9396EA48C3E}"/>
          </ac:spMkLst>
        </pc:spChg>
        <pc:spChg chg="mod topLvl">
          <ac:chgData name="Luis Felipe Giraldo Trujillo" userId="9e5f2ca0-ce69-4b78-85ca-b1c2743d385d" providerId="ADAL" clId="{F405674D-E2EF-4525-B156-66516D469206}" dt="2024-05-17T03:22:46.604" v="767" actId="164"/>
          <ac:spMkLst>
            <pc:docMk/>
            <pc:sldMk cId="2964537238" sldId="503"/>
            <ac:spMk id="114" creationId="{5F8B59F1-18A3-19BA-E3E8-9122033EE744}"/>
          </ac:spMkLst>
        </pc:spChg>
        <pc:spChg chg="del mod topLvl">
          <ac:chgData name="Luis Felipe Giraldo Trujillo" userId="9e5f2ca0-ce69-4b78-85ca-b1c2743d385d" providerId="ADAL" clId="{F405674D-E2EF-4525-B156-66516D469206}" dt="2024-05-17T03:16:14.704" v="715" actId="478"/>
          <ac:spMkLst>
            <pc:docMk/>
            <pc:sldMk cId="2964537238" sldId="503"/>
            <ac:spMk id="115" creationId="{C73E7E03-1A43-CDDE-9624-978F1830A61B}"/>
          </ac:spMkLst>
        </pc:spChg>
        <pc:spChg chg="del mod topLvl">
          <ac:chgData name="Luis Felipe Giraldo Trujillo" userId="9e5f2ca0-ce69-4b78-85ca-b1c2743d385d" providerId="ADAL" clId="{F405674D-E2EF-4525-B156-66516D469206}" dt="2024-05-17T03:16:18.279" v="717" actId="478"/>
          <ac:spMkLst>
            <pc:docMk/>
            <pc:sldMk cId="2964537238" sldId="503"/>
            <ac:spMk id="116" creationId="{9AE6635B-EC3A-8CC4-CA64-8199FC008489}"/>
          </ac:spMkLst>
        </pc:spChg>
        <pc:spChg chg="del mod topLvl">
          <ac:chgData name="Luis Felipe Giraldo Trujillo" userId="9e5f2ca0-ce69-4b78-85ca-b1c2743d385d" providerId="ADAL" clId="{F405674D-E2EF-4525-B156-66516D469206}" dt="2024-05-17T03:16:14.704" v="715" actId="478"/>
          <ac:spMkLst>
            <pc:docMk/>
            <pc:sldMk cId="2964537238" sldId="503"/>
            <ac:spMk id="117" creationId="{10A5B72E-BBB7-E352-E617-852808AC3C52}"/>
          </ac:spMkLst>
        </pc:spChg>
        <pc:spChg chg="del mod topLvl">
          <ac:chgData name="Luis Felipe Giraldo Trujillo" userId="9e5f2ca0-ce69-4b78-85ca-b1c2743d385d" providerId="ADAL" clId="{F405674D-E2EF-4525-B156-66516D469206}" dt="2024-05-17T03:16:14.704" v="715" actId="478"/>
          <ac:spMkLst>
            <pc:docMk/>
            <pc:sldMk cId="2964537238" sldId="503"/>
            <ac:spMk id="118" creationId="{86D704EA-9D28-B7E2-38EA-19B04FDAF9D0}"/>
          </ac:spMkLst>
        </pc:spChg>
        <pc:spChg chg="del mod topLvl">
          <ac:chgData name="Luis Felipe Giraldo Trujillo" userId="9e5f2ca0-ce69-4b78-85ca-b1c2743d385d" providerId="ADAL" clId="{F405674D-E2EF-4525-B156-66516D469206}" dt="2024-05-17T03:17:03.730" v="737" actId="478"/>
          <ac:spMkLst>
            <pc:docMk/>
            <pc:sldMk cId="2964537238" sldId="503"/>
            <ac:spMk id="119" creationId="{4FC3C394-B439-879D-F258-D33F7D2249BD}"/>
          </ac:spMkLst>
        </pc:spChg>
        <pc:spChg chg="add mod">
          <ac:chgData name="Luis Felipe Giraldo Trujillo" userId="9e5f2ca0-ce69-4b78-85ca-b1c2743d385d" providerId="ADAL" clId="{F405674D-E2EF-4525-B156-66516D469206}" dt="2024-05-17T03:22:46.604" v="767" actId="164"/>
          <ac:spMkLst>
            <pc:docMk/>
            <pc:sldMk cId="2964537238" sldId="503"/>
            <ac:spMk id="120" creationId="{B1BEA1B5-4BDF-CA8E-E2D2-75CE2F3210A2}"/>
          </ac:spMkLst>
        </pc:spChg>
        <pc:spChg chg="add mod">
          <ac:chgData name="Luis Felipe Giraldo Trujillo" userId="9e5f2ca0-ce69-4b78-85ca-b1c2743d385d" providerId="ADAL" clId="{F405674D-E2EF-4525-B156-66516D469206}" dt="2024-05-17T03:22:46.604" v="767" actId="164"/>
          <ac:spMkLst>
            <pc:docMk/>
            <pc:sldMk cId="2964537238" sldId="503"/>
            <ac:spMk id="121" creationId="{836048BD-E3DC-F9C8-158E-45990FFD93C1}"/>
          </ac:spMkLst>
        </pc:spChg>
        <pc:spChg chg="add mod">
          <ac:chgData name="Luis Felipe Giraldo Trujillo" userId="9e5f2ca0-ce69-4b78-85ca-b1c2743d385d" providerId="ADAL" clId="{F405674D-E2EF-4525-B156-66516D469206}" dt="2024-05-17T03:22:46.604" v="767" actId="164"/>
          <ac:spMkLst>
            <pc:docMk/>
            <pc:sldMk cId="2964537238" sldId="503"/>
            <ac:spMk id="122" creationId="{FC67289C-DE3E-9113-5947-590CE3F4752E}"/>
          </ac:spMkLst>
        </pc:spChg>
        <pc:spChg chg="add mod">
          <ac:chgData name="Luis Felipe Giraldo Trujillo" userId="9e5f2ca0-ce69-4b78-85ca-b1c2743d385d" providerId="ADAL" clId="{F405674D-E2EF-4525-B156-66516D469206}" dt="2024-05-17T03:22:46.604" v="767" actId="164"/>
          <ac:spMkLst>
            <pc:docMk/>
            <pc:sldMk cId="2964537238" sldId="503"/>
            <ac:spMk id="123" creationId="{FCC1579D-9988-EAA1-90E2-0574292F0F5A}"/>
          </ac:spMkLst>
        </pc:spChg>
        <pc:spChg chg="add mod">
          <ac:chgData name="Luis Felipe Giraldo Trujillo" userId="9e5f2ca0-ce69-4b78-85ca-b1c2743d385d" providerId="ADAL" clId="{F405674D-E2EF-4525-B156-66516D469206}" dt="2024-05-17T03:22:46.604" v="767" actId="164"/>
          <ac:spMkLst>
            <pc:docMk/>
            <pc:sldMk cId="2964537238" sldId="503"/>
            <ac:spMk id="124" creationId="{00744899-4EA3-D9D7-8D7F-F405660AB815}"/>
          </ac:spMkLst>
        </pc:spChg>
        <pc:spChg chg="add mod">
          <ac:chgData name="Luis Felipe Giraldo Trujillo" userId="9e5f2ca0-ce69-4b78-85ca-b1c2743d385d" providerId="ADAL" clId="{F405674D-E2EF-4525-B156-66516D469206}" dt="2024-05-17T03:22:46.604" v="767" actId="164"/>
          <ac:spMkLst>
            <pc:docMk/>
            <pc:sldMk cId="2964537238" sldId="503"/>
            <ac:spMk id="125" creationId="{E4E98AD1-EDC6-D16A-A7AE-A1EACAE69B36}"/>
          </ac:spMkLst>
        </pc:spChg>
        <pc:spChg chg="add mod">
          <ac:chgData name="Luis Felipe Giraldo Trujillo" userId="9e5f2ca0-ce69-4b78-85ca-b1c2743d385d" providerId="ADAL" clId="{F405674D-E2EF-4525-B156-66516D469206}" dt="2024-05-17T03:22:46.604" v="767" actId="164"/>
          <ac:spMkLst>
            <pc:docMk/>
            <pc:sldMk cId="2964537238" sldId="503"/>
            <ac:spMk id="126" creationId="{719B65EA-3788-AAB5-A3D0-3CEC6A2FC7F5}"/>
          </ac:spMkLst>
        </pc:spChg>
        <pc:spChg chg="add mod">
          <ac:chgData name="Luis Felipe Giraldo Trujillo" userId="9e5f2ca0-ce69-4b78-85ca-b1c2743d385d" providerId="ADAL" clId="{F405674D-E2EF-4525-B156-66516D469206}" dt="2024-05-17T03:22:46.604" v="767" actId="164"/>
          <ac:spMkLst>
            <pc:docMk/>
            <pc:sldMk cId="2964537238" sldId="503"/>
            <ac:spMk id="127" creationId="{FE7ED5E1-F643-D3C7-F9DC-43C270FDBDD1}"/>
          </ac:spMkLst>
        </pc:spChg>
        <pc:spChg chg="add mod">
          <ac:chgData name="Luis Felipe Giraldo Trujillo" userId="9e5f2ca0-ce69-4b78-85ca-b1c2743d385d" providerId="ADAL" clId="{F405674D-E2EF-4525-B156-66516D469206}" dt="2024-05-17T03:22:46.604" v="767" actId="164"/>
          <ac:spMkLst>
            <pc:docMk/>
            <pc:sldMk cId="2964537238" sldId="503"/>
            <ac:spMk id="128" creationId="{8D304AFB-C0A8-9A6E-9696-6788289EA768}"/>
          </ac:spMkLst>
        </pc:spChg>
        <pc:spChg chg="add mod">
          <ac:chgData name="Luis Felipe Giraldo Trujillo" userId="9e5f2ca0-ce69-4b78-85ca-b1c2743d385d" providerId="ADAL" clId="{F405674D-E2EF-4525-B156-66516D469206}" dt="2024-05-17T03:22:46.604" v="767" actId="164"/>
          <ac:spMkLst>
            <pc:docMk/>
            <pc:sldMk cId="2964537238" sldId="503"/>
            <ac:spMk id="129" creationId="{A61B5613-5CDE-ED77-F519-77CA53B56547}"/>
          </ac:spMkLst>
        </pc:spChg>
        <pc:spChg chg="add mod">
          <ac:chgData name="Luis Felipe Giraldo Trujillo" userId="9e5f2ca0-ce69-4b78-85ca-b1c2743d385d" providerId="ADAL" clId="{F405674D-E2EF-4525-B156-66516D469206}" dt="2024-05-17T03:22:46.604" v="767" actId="164"/>
          <ac:spMkLst>
            <pc:docMk/>
            <pc:sldMk cId="2964537238" sldId="503"/>
            <ac:spMk id="130" creationId="{6E5EAA82-3545-0CFF-9540-61EC19A99E02}"/>
          </ac:spMkLst>
        </pc:spChg>
        <pc:spChg chg="add mod">
          <ac:chgData name="Luis Felipe Giraldo Trujillo" userId="9e5f2ca0-ce69-4b78-85ca-b1c2743d385d" providerId="ADAL" clId="{F405674D-E2EF-4525-B156-66516D469206}" dt="2024-05-17T03:22:46.604" v="767" actId="164"/>
          <ac:spMkLst>
            <pc:docMk/>
            <pc:sldMk cId="2964537238" sldId="503"/>
            <ac:spMk id="131" creationId="{01996AB3-E84B-B736-8EF7-AD864FA68B20}"/>
          </ac:spMkLst>
        </pc:spChg>
        <pc:spChg chg="add mod">
          <ac:chgData name="Luis Felipe Giraldo Trujillo" userId="9e5f2ca0-ce69-4b78-85ca-b1c2743d385d" providerId="ADAL" clId="{F405674D-E2EF-4525-B156-66516D469206}" dt="2024-05-17T03:22:46.604" v="767" actId="164"/>
          <ac:spMkLst>
            <pc:docMk/>
            <pc:sldMk cId="2964537238" sldId="503"/>
            <ac:spMk id="132" creationId="{8147BF95-C2CB-616A-1E4A-71CD01EC783C}"/>
          </ac:spMkLst>
        </pc:spChg>
        <pc:spChg chg="add mod">
          <ac:chgData name="Luis Felipe Giraldo Trujillo" userId="9e5f2ca0-ce69-4b78-85ca-b1c2743d385d" providerId="ADAL" clId="{F405674D-E2EF-4525-B156-66516D469206}" dt="2024-05-17T03:22:46.604" v="767" actId="164"/>
          <ac:spMkLst>
            <pc:docMk/>
            <pc:sldMk cId="2964537238" sldId="503"/>
            <ac:spMk id="133" creationId="{8531ACFA-8808-ADE1-6ADF-B539FFDC4340}"/>
          </ac:spMkLst>
        </pc:spChg>
        <pc:spChg chg="add mod">
          <ac:chgData name="Luis Felipe Giraldo Trujillo" userId="9e5f2ca0-ce69-4b78-85ca-b1c2743d385d" providerId="ADAL" clId="{F405674D-E2EF-4525-B156-66516D469206}" dt="2024-05-17T03:22:46.604" v="767" actId="164"/>
          <ac:spMkLst>
            <pc:docMk/>
            <pc:sldMk cId="2964537238" sldId="503"/>
            <ac:spMk id="134" creationId="{770985E5-B047-84C4-7799-02CA2E4B3CE8}"/>
          </ac:spMkLst>
        </pc:spChg>
        <pc:spChg chg="add mod">
          <ac:chgData name="Luis Felipe Giraldo Trujillo" userId="9e5f2ca0-ce69-4b78-85ca-b1c2743d385d" providerId="ADAL" clId="{F405674D-E2EF-4525-B156-66516D469206}" dt="2024-05-17T03:22:46.604" v="767" actId="164"/>
          <ac:spMkLst>
            <pc:docMk/>
            <pc:sldMk cId="2964537238" sldId="503"/>
            <ac:spMk id="135" creationId="{20127719-538D-A3A5-20F9-00277F2CCCC8}"/>
          </ac:spMkLst>
        </pc:spChg>
        <pc:spChg chg="add mod">
          <ac:chgData name="Luis Felipe Giraldo Trujillo" userId="9e5f2ca0-ce69-4b78-85ca-b1c2743d385d" providerId="ADAL" clId="{F405674D-E2EF-4525-B156-66516D469206}" dt="2024-05-17T03:22:46.604" v="767" actId="164"/>
          <ac:spMkLst>
            <pc:docMk/>
            <pc:sldMk cId="2964537238" sldId="503"/>
            <ac:spMk id="136" creationId="{067D751F-7741-21A1-8F50-AE4CF593CF91}"/>
          </ac:spMkLst>
        </pc:spChg>
        <pc:spChg chg="add mod">
          <ac:chgData name="Luis Felipe Giraldo Trujillo" userId="9e5f2ca0-ce69-4b78-85ca-b1c2743d385d" providerId="ADAL" clId="{F405674D-E2EF-4525-B156-66516D469206}" dt="2024-05-17T03:22:46.604" v="767" actId="164"/>
          <ac:spMkLst>
            <pc:docMk/>
            <pc:sldMk cId="2964537238" sldId="503"/>
            <ac:spMk id="137" creationId="{F4AEAD06-0554-3035-87C8-79752235FCB6}"/>
          </ac:spMkLst>
        </pc:spChg>
        <pc:spChg chg="add mod">
          <ac:chgData name="Luis Felipe Giraldo Trujillo" userId="9e5f2ca0-ce69-4b78-85ca-b1c2743d385d" providerId="ADAL" clId="{F405674D-E2EF-4525-B156-66516D469206}" dt="2024-05-17T03:22:46.604" v="767" actId="164"/>
          <ac:spMkLst>
            <pc:docMk/>
            <pc:sldMk cId="2964537238" sldId="503"/>
            <ac:spMk id="138" creationId="{3EB92D8F-69FE-8549-09AF-BA49ACF13EF4}"/>
          </ac:spMkLst>
        </pc:spChg>
        <pc:spChg chg="add mod">
          <ac:chgData name="Luis Felipe Giraldo Trujillo" userId="9e5f2ca0-ce69-4b78-85ca-b1c2743d385d" providerId="ADAL" clId="{F405674D-E2EF-4525-B156-66516D469206}" dt="2024-05-17T03:22:46.604" v="767" actId="164"/>
          <ac:spMkLst>
            <pc:docMk/>
            <pc:sldMk cId="2964537238" sldId="503"/>
            <ac:spMk id="139" creationId="{DA8F670B-9B13-DE29-7B0C-628E6B58CF83}"/>
          </ac:spMkLst>
        </pc:spChg>
        <pc:spChg chg="add mod">
          <ac:chgData name="Luis Felipe Giraldo Trujillo" userId="9e5f2ca0-ce69-4b78-85ca-b1c2743d385d" providerId="ADAL" clId="{F405674D-E2EF-4525-B156-66516D469206}" dt="2024-05-17T03:22:46.604" v="767" actId="164"/>
          <ac:spMkLst>
            <pc:docMk/>
            <pc:sldMk cId="2964537238" sldId="503"/>
            <ac:spMk id="140" creationId="{15D673D8-8CFB-7761-3929-2544CADBC0EA}"/>
          </ac:spMkLst>
        </pc:spChg>
        <pc:spChg chg="add mod">
          <ac:chgData name="Luis Felipe Giraldo Trujillo" userId="9e5f2ca0-ce69-4b78-85ca-b1c2743d385d" providerId="ADAL" clId="{F405674D-E2EF-4525-B156-66516D469206}" dt="2024-05-17T03:22:46.604" v="767" actId="164"/>
          <ac:spMkLst>
            <pc:docMk/>
            <pc:sldMk cId="2964537238" sldId="503"/>
            <ac:spMk id="141" creationId="{5FF57E93-F5F2-191B-FFCE-E1981A773D7E}"/>
          </ac:spMkLst>
        </pc:spChg>
        <pc:spChg chg="add mod">
          <ac:chgData name="Luis Felipe Giraldo Trujillo" userId="9e5f2ca0-ce69-4b78-85ca-b1c2743d385d" providerId="ADAL" clId="{F405674D-E2EF-4525-B156-66516D469206}" dt="2024-05-17T03:22:46.604" v="767" actId="164"/>
          <ac:spMkLst>
            <pc:docMk/>
            <pc:sldMk cId="2964537238" sldId="503"/>
            <ac:spMk id="142" creationId="{FE94FD64-3F91-DD2C-D9D0-D3485DBAC642}"/>
          </ac:spMkLst>
        </pc:spChg>
        <pc:spChg chg="add mod">
          <ac:chgData name="Luis Felipe Giraldo Trujillo" userId="9e5f2ca0-ce69-4b78-85ca-b1c2743d385d" providerId="ADAL" clId="{F405674D-E2EF-4525-B156-66516D469206}" dt="2024-05-17T03:22:46.604" v="767" actId="164"/>
          <ac:spMkLst>
            <pc:docMk/>
            <pc:sldMk cId="2964537238" sldId="503"/>
            <ac:spMk id="143" creationId="{DF3F161E-BE4E-1CD5-AF64-1C0BA7F156AC}"/>
          </ac:spMkLst>
        </pc:spChg>
        <pc:spChg chg="add mod">
          <ac:chgData name="Luis Felipe Giraldo Trujillo" userId="9e5f2ca0-ce69-4b78-85ca-b1c2743d385d" providerId="ADAL" clId="{F405674D-E2EF-4525-B156-66516D469206}" dt="2024-05-17T03:22:46.604" v="767" actId="164"/>
          <ac:spMkLst>
            <pc:docMk/>
            <pc:sldMk cId="2964537238" sldId="503"/>
            <ac:spMk id="144" creationId="{E8C591FE-2989-85ED-A837-1C8E04A8D847}"/>
          </ac:spMkLst>
        </pc:spChg>
        <pc:spChg chg="add mod">
          <ac:chgData name="Luis Felipe Giraldo Trujillo" userId="9e5f2ca0-ce69-4b78-85ca-b1c2743d385d" providerId="ADAL" clId="{F405674D-E2EF-4525-B156-66516D469206}" dt="2024-05-17T03:22:46.604" v="767" actId="164"/>
          <ac:spMkLst>
            <pc:docMk/>
            <pc:sldMk cId="2964537238" sldId="503"/>
            <ac:spMk id="145" creationId="{0A28CCC0-2542-D26E-AE05-8DEE6362749F}"/>
          </ac:spMkLst>
        </pc:spChg>
        <pc:spChg chg="add mod">
          <ac:chgData name="Luis Felipe Giraldo Trujillo" userId="9e5f2ca0-ce69-4b78-85ca-b1c2743d385d" providerId="ADAL" clId="{F405674D-E2EF-4525-B156-66516D469206}" dt="2024-05-17T03:22:46.604" v="767" actId="164"/>
          <ac:spMkLst>
            <pc:docMk/>
            <pc:sldMk cId="2964537238" sldId="503"/>
            <ac:spMk id="146" creationId="{8532EF96-576C-4D36-F165-8451E7598FBA}"/>
          </ac:spMkLst>
        </pc:spChg>
        <pc:spChg chg="add mod">
          <ac:chgData name="Luis Felipe Giraldo Trujillo" userId="9e5f2ca0-ce69-4b78-85ca-b1c2743d385d" providerId="ADAL" clId="{F405674D-E2EF-4525-B156-66516D469206}" dt="2024-05-17T03:22:46.604" v="767" actId="164"/>
          <ac:spMkLst>
            <pc:docMk/>
            <pc:sldMk cId="2964537238" sldId="503"/>
            <ac:spMk id="147" creationId="{E49CB809-9B98-2BBC-4AED-5D9D03053B71}"/>
          </ac:spMkLst>
        </pc:spChg>
        <pc:spChg chg="add mod">
          <ac:chgData name="Luis Felipe Giraldo Trujillo" userId="9e5f2ca0-ce69-4b78-85ca-b1c2743d385d" providerId="ADAL" clId="{F405674D-E2EF-4525-B156-66516D469206}" dt="2024-05-17T03:22:46.604" v="767" actId="164"/>
          <ac:spMkLst>
            <pc:docMk/>
            <pc:sldMk cId="2964537238" sldId="503"/>
            <ac:spMk id="148" creationId="{D0723A9A-D7AD-ACA0-FF35-C6A2FB4DC879}"/>
          </ac:spMkLst>
        </pc:spChg>
        <pc:spChg chg="add mod">
          <ac:chgData name="Luis Felipe Giraldo Trujillo" userId="9e5f2ca0-ce69-4b78-85ca-b1c2743d385d" providerId="ADAL" clId="{F405674D-E2EF-4525-B156-66516D469206}" dt="2024-05-17T03:22:46.604" v="767" actId="164"/>
          <ac:spMkLst>
            <pc:docMk/>
            <pc:sldMk cId="2964537238" sldId="503"/>
            <ac:spMk id="149" creationId="{FACC7972-A5BC-4906-B4F3-D92946F0A88C}"/>
          </ac:spMkLst>
        </pc:spChg>
        <pc:spChg chg="add mod">
          <ac:chgData name="Luis Felipe Giraldo Trujillo" userId="9e5f2ca0-ce69-4b78-85ca-b1c2743d385d" providerId="ADAL" clId="{F405674D-E2EF-4525-B156-66516D469206}" dt="2024-05-17T03:22:46.604" v="767" actId="164"/>
          <ac:spMkLst>
            <pc:docMk/>
            <pc:sldMk cId="2964537238" sldId="503"/>
            <ac:spMk id="150" creationId="{09CB6585-B7D7-8313-926E-EDFD2276A14E}"/>
          </ac:spMkLst>
        </pc:spChg>
        <pc:spChg chg="add mod">
          <ac:chgData name="Luis Felipe Giraldo Trujillo" userId="9e5f2ca0-ce69-4b78-85ca-b1c2743d385d" providerId="ADAL" clId="{F405674D-E2EF-4525-B156-66516D469206}" dt="2024-05-17T03:22:46.604" v="767" actId="164"/>
          <ac:spMkLst>
            <pc:docMk/>
            <pc:sldMk cId="2964537238" sldId="503"/>
            <ac:spMk id="151" creationId="{60BB62B2-2AC3-1F1B-BF49-0F259EE2DBD7}"/>
          </ac:spMkLst>
        </pc:spChg>
        <pc:spChg chg="add mod">
          <ac:chgData name="Luis Felipe Giraldo Trujillo" userId="9e5f2ca0-ce69-4b78-85ca-b1c2743d385d" providerId="ADAL" clId="{F405674D-E2EF-4525-B156-66516D469206}" dt="2024-05-17T03:22:46.604" v="767" actId="164"/>
          <ac:spMkLst>
            <pc:docMk/>
            <pc:sldMk cId="2964537238" sldId="503"/>
            <ac:spMk id="152" creationId="{29F362FB-7890-566A-99C7-CB7B68958AD0}"/>
          </ac:spMkLst>
        </pc:spChg>
        <pc:spChg chg="add mod">
          <ac:chgData name="Luis Felipe Giraldo Trujillo" userId="9e5f2ca0-ce69-4b78-85ca-b1c2743d385d" providerId="ADAL" clId="{F405674D-E2EF-4525-B156-66516D469206}" dt="2024-05-17T03:22:46.604" v="767" actId="164"/>
          <ac:spMkLst>
            <pc:docMk/>
            <pc:sldMk cId="2964537238" sldId="503"/>
            <ac:spMk id="153" creationId="{08A1C3E3-7018-DD81-5343-FD0DBC2BBE70}"/>
          </ac:spMkLst>
        </pc:spChg>
        <pc:spChg chg="add mod">
          <ac:chgData name="Luis Felipe Giraldo Trujillo" userId="9e5f2ca0-ce69-4b78-85ca-b1c2743d385d" providerId="ADAL" clId="{F405674D-E2EF-4525-B156-66516D469206}" dt="2024-05-17T03:22:46.604" v="767" actId="164"/>
          <ac:spMkLst>
            <pc:docMk/>
            <pc:sldMk cId="2964537238" sldId="503"/>
            <ac:spMk id="154" creationId="{22DCB1FF-6F83-37D5-576D-CDA23EE90C07}"/>
          </ac:spMkLst>
        </pc:spChg>
        <pc:spChg chg="add mod">
          <ac:chgData name="Luis Felipe Giraldo Trujillo" userId="9e5f2ca0-ce69-4b78-85ca-b1c2743d385d" providerId="ADAL" clId="{F405674D-E2EF-4525-B156-66516D469206}" dt="2024-05-17T03:22:46.604" v="767" actId="164"/>
          <ac:spMkLst>
            <pc:docMk/>
            <pc:sldMk cId="2964537238" sldId="503"/>
            <ac:spMk id="155" creationId="{14511017-5886-B99D-5C35-9C5AB1964141}"/>
          </ac:spMkLst>
        </pc:spChg>
        <pc:spChg chg="add mod">
          <ac:chgData name="Luis Felipe Giraldo Trujillo" userId="9e5f2ca0-ce69-4b78-85ca-b1c2743d385d" providerId="ADAL" clId="{F405674D-E2EF-4525-B156-66516D469206}" dt="2024-05-17T03:22:46.604" v="767" actId="164"/>
          <ac:spMkLst>
            <pc:docMk/>
            <pc:sldMk cId="2964537238" sldId="503"/>
            <ac:spMk id="156" creationId="{7C325F5C-69C8-EBBB-24AE-4F0FD29B6455}"/>
          </ac:spMkLst>
        </pc:spChg>
        <pc:spChg chg="add mod">
          <ac:chgData name="Luis Felipe Giraldo Trujillo" userId="9e5f2ca0-ce69-4b78-85ca-b1c2743d385d" providerId="ADAL" clId="{F405674D-E2EF-4525-B156-66516D469206}" dt="2024-05-17T03:22:46.604" v="767" actId="164"/>
          <ac:spMkLst>
            <pc:docMk/>
            <pc:sldMk cId="2964537238" sldId="503"/>
            <ac:spMk id="157" creationId="{2766DB81-5DFC-5801-060D-AC8EFFBB5CBF}"/>
          </ac:spMkLst>
        </pc:spChg>
        <pc:spChg chg="add mod">
          <ac:chgData name="Luis Felipe Giraldo Trujillo" userId="9e5f2ca0-ce69-4b78-85ca-b1c2743d385d" providerId="ADAL" clId="{F405674D-E2EF-4525-B156-66516D469206}" dt="2024-05-17T03:22:46.604" v="767" actId="164"/>
          <ac:spMkLst>
            <pc:docMk/>
            <pc:sldMk cId="2964537238" sldId="503"/>
            <ac:spMk id="158" creationId="{63EB009F-316F-AF15-D59A-A9A7A9F0E296}"/>
          </ac:spMkLst>
        </pc:spChg>
        <pc:spChg chg="add mod">
          <ac:chgData name="Luis Felipe Giraldo Trujillo" userId="9e5f2ca0-ce69-4b78-85ca-b1c2743d385d" providerId="ADAL" clId="{F405674D-E2EF-4525-B156-66516D469206}" dt="2024-05-17T03:22:46.604" v="767" actId="164"/>
          <ac:spMkLst>
            <pc:docMk/>
            <pc:sldMk cId="2964537238" sldId="503"/>
            <ac:spMk id="159" creationId="{CB574754-CB9F-A9C6-A39B-EA1575BD58A1}"/>
          </ac:spMkLst>
        </pc:spChg>
        <pc:spChg chg="add mod">
          <ac:chgData name="Luis Felipe Giraldo Trujillo" userId="9e5f2ca0-ce69-4b78-85ca-b1c2743d385d" providerId="ADAL" clId="{F405674D-E2EF-4525-B156-66516D469206}" dt="2024-05-17T03:22:46.604" v="767" actId="164"/>
          <ac:spMkLst>
            <pc:docMk/>
            <pc:sldMk cId="2964537238" sldId="503"/>
            <ac:spMk id="160" creationId="{15C2322E-6881-1AFD-6B8C-CB96769D8E1A}"/>
          </ac:spMkLst>
        </pc:spChg>
        <pc:spChg chg="add mod">
          <ac:chgData name="Luis Felipe Giraldo Trujillo" userId="9e5f2ca0-ce69-4b78-85ca-b1c2743d385d" providerId="ADAL" clId="{F405674D-E2EF-4525-B156-66516D469206}" dt="2024-05-17T03:24:38.279" v="835" actId="1076"/>
          <ac:spMkLst>
            <pc:docMk/>
            <pc:sldMk cId="2964537238" sldId="503"/>
            <ac:spMk id="166" creationId="{F8672CBC-E918-6F71-E9A3-5CDC54998BE5}"/>
          </ac:spMkLst>
        </pc:spChg>
        <pc:spChg chg="add mod">
          <ac:chgData name="Luis Felipe Giraldo Trujillo" userId="9e5f2ca0-ce69-4b78-85ca-b1c2743d385d" providerId="ADAL" clId="{F405674D-E2EF-4525-B156-66516D469206}" dt="2024-05-17T03:25:00.869" v="849" actId="1076"/>
          <ac:spMkLst>
            <pc:docMk/>
            <pc:sldMk cId="2964537238" sldId="503"/>
            <ac:spMk id="168" creationId="{A06AEF56-10A1-18C5-B7C2-1DA6B8FB8A90}"/>
          </ac:spMkLst>
        </pc:spChg>
        <pc:spChg chg="add mod">
          <ac:chgData name="Luis Felipe Giraldo Trujillo" userId="9e5f2ca0-ce69-4b78-85ca-b1c2743d385d" providerId="ADAL" clId="{F405674D-E2EF-4525-B156-66516D469206}" dt="2024-05-17T03:26:11.150" v="905" actId="2085"/>
          <ac:spMkLst>
            <pc:docMk/>
            <pc:sldMk cId="2964537238" sldId="503"/>
            <ac:spMk id="169" creationId="{44B89E87-3DB5-EAA5-ACFB-6D94C4352DD9}"/>
          </ac:spMkLst>
        </pc:spChg>
        <pc:spChg chg="add mod">
          <ac:chgData name="Luis Felipe Giraldo Trujillo" userId="9e5f2ca0-ce69-4b78-85ca-b1c2743d385d" providerId="ADAL" clId="{F405674D-E2EF-4525-B156-66516D469206}" dt="2024-05-17T03:27:10.703" v="1020" actId="20577"/>
          <ac:spMkLst>
            <pc:docMk/>
            <pc:sldMk cId="2964537238" sldId="503"/>
            <ac:spMk id="170" creationId="{700243EA-904D-AF50-644F-695ACA2AFA15}"/>
          </ac:spMkLst>
        </pc:spChg>
        <pc:spChg chg="add mod">
          <ac:chgData name="Luis Felipe Giraldo Trujillo" userId="9e5f2ca0-ce69-4b78-85ca-b1c2743d385d" providerId="ADAL" clId="{F405674D-E2EF-4525-B156-66516D469206}" dt="2024-05-17T03:26:43.373" v="964" actId="207"/>
          <ac:spMkLst>
            <pc:docMk/>
            <pc:sldMk cId="2964537238" sldId="503"/>
            <ac:spMk id="171" creationId="{A1173B7B-4C64-41D0-20A6-99CEB301B368}"/>
          </ac:spMkLst>
        </pc:spChg>
        <pc:spChg chg="add mod">
          <ac:chgData name="Luis Felipe Giraldo Trujillo" userId="9e5f2ca0-ce69-4b78-85ca-b1c2743d385d" providerId="ADAL" clId="{F405674D-E2EF-4525-B156-66516D469206}" dt="2024-05-17T03:27:05.387" v="1011" actId="20577"/>
          <ac:spMkLst>
            <pc:docMk/>
            <pc:sldMk cId="2964537238" sldId="503"/>
            <ac:spMk id="172" creationId="{33FD6541-4B55-DE6C-E6FE-69698AFE3398}"/>
          </ac:spMkLst>
        </pc:spChg>
        <pc:spChg chg="add mod">
          <ac:chgData name="Luis Felipe Giraldo Trujillo" userId="9e5f2ca0-ce69-4b78-85ca-b1c2743d385d" providerId="ADAL" clId="{F405674D-E2EF-4525-B156-66516D469206}" dt="2024-05-17T03:28:33.726" v="1027"/>
          <ac:spMkLst>
            <pc:docMk/>
            <pc:sldMk cId="2964537238" sldId="503"/>
            <ac:spMk id="173" creationId="{AB840A7D-108D-6284-47D7-59AD88756780}"/>
          </ac:spMkLst>
        </pc:spChg>
        <pc:grpChg chg="add del mod">
          <ac:chgData name="Luis Felipe Giraldo Trujillo" userId="9e5f2ca0-ce69-4b78-85ca-b1c2743d385d" providerId="ADAL" clId="{F405674D-E2EF-4525-B156-66516D469206}" dt="2024-05-17T03:23:27.600" v="781" actId="165"/>
          <ac:grpSpMkLst>
            <pc:docMk/>
            <pc:sldMk cId="2964537238" sldId="503"/>
            <ac:grpSpMk id="56" creationId="{6EA2DC9B-5ED0-E7D8-C817-0D65D1E87753}"/>
          </ac:grpSpMkLst>
        </pc:grpChg>
        <pc:grpChg chg="add del mod">
          <ac:chgData name="Luis Felipe Giraldo Trujillo" userId="9e5f2ca0-ce69-4b78-85ca-b1c2743d385d" providerId="ADAL" clId="{F405674D-E2EF-4525-B156-66516D469206}" dt="2024-05-17T03:22:24.700" v="761" actId="165"/>
          <ac:grpSpMkLst>
            <pc:docMk/>
            <pc:sldMk cId="2964537238" sldId="503"/>
            <ac:grpSpMk id="77" creationId="{B0927089-8A99-2CF8-F3A9-6BB615069D29}"/>
          </ac:grpSpMkLst>
        </pc:grpChg>
        <pc:grpChg chg="add del mod">
          <ac:chgData name="Luis Felipe Giraldo Trujillo" userId="9e5f2ca0-ce69-4b78-85ca-b1c2743d385d" providerId="ADAL" clId="{F405674D-E2EF-4525-B156-66516D469206}" dt="2024-05-17T03:15:56.099" v="709" actId="165"/>
          <ac:grpSpMkLst>
            <pc:docMk/>
            <pc:sldMk cId="2964537238" sldId="503"/>
            <ac:grpSpMk id="78" creationId="{E2D64719-99F5-8DD9-5081-A3232C06667F}"/>
          </ac:grpSpMkLst>
        </pc:grpChg>
        <pc:grpChg chg="add mod">
          <ac:chgData name="Luis Felipe Giraldo Trujillo" userId="9e5f2ca0-ce69-4b78-85ca-b1c2743d385d" providerId="ADAL" clId="{F405674D-E2EF-4525-B156-66516D469206}" dt="2024-05-17T03:24:43.637" v="837" actId="14100"/>
          <ac:grpSpMkLst>
            <pc:docMk/>
            <pc:sldMk cId="2964537238" sldId="503"/>
            <ac:grpSpMk id="161" creationId="{1506E8D7-D568-487E-C5F4-618116A68DAF}"/>
          </ac:grpSpMkLst>
        </pc:grpChg>
        <pc:grpChg chg="add mod">
          <ac:chgData name="Luis Felipe Giraldo Trujillo" userId="9e5f2ca0-ce69-4b78-85ca-b1c2743d385d" providerId="ADAL" clId="{F405674D-E2EF-4525-B156-66516D469206}" dt="2024-05-17T03:24:32.359" v="832" actId="1076"/>
          <ac:grpSpMkLst>
            <pc:docMk/>
            <pc:sldMk cId="2964537238" sldId="503"/>
            <ac:grpSpMk id="167" creationId="{90C81AD5-E4BC-6E3F-47EB-A88088CCECE6}"/>
          </ac:grpSpMkLst>
        </pc:grpChg>
        <pc:picChg chg="add del mod">
          <ac:chgData name="Luis Felipe Giraldo Trujillo" userId="9e5f2ca0-ce69-4b78-85ca-b1c2743d385d" providerId="ADAL" clId="{F405674D-E2EF-4525-B156-66516D469206}" dt="2024-05-17T03:14:00.487" v="675" actId="478"/>
          <ac:picMkLst>
            <pc:docMk/>
            <pc:sldMk cId="2964537238" sldId="503"/>
            <ac:picMk id="31" creationId="{B79AD2B9-BC85-96F8-40A2-53A20307A4A3}"/>
          </ac:picMkLst>
        </pc:picChg>
        <pc:picChg chg="add del mod">
          <ac:chgData name="Luis Felipe Giraldo Trujillo" userId="9e5f2ca0-ce69-4b78-85ca-b1c2743d385d" providerId="ADAL" clId="{F405674D-E2EF-4525-B156-66516D469206}" dt="2024-05-17T03:14:00.487" v="675" actId="478"/>
          <ac:picMkLst>
            <pc:docMk/>
            <pc:sldMk cId="2964537238" sldId="503"/>
            <ac:picMk id="33" creationId="{E80F1BCE-042F-2879-4D16-B33FC0741576}"/>
          </ac:picMkLst>
        </pc:picChg>
        <pc:picChg chg="add del mod">
          <ac:chgData name="Luis Felipe Giraldo Trujillo" userId="9e5f2ca0-ce69-4b78-85ca-b1c2743d385d" providerId="ADAL" clId="{F405674D-E2EF-4525-B156-66516D469206}" dt="2024-05-17T03:14:11.633" v="678" actId="478"/>
          <ac:picMkLst>
            <pc:docMk/>
            <pc:sldMk cId="2964537238" sldId="503"/>
            <ac:picMk id="34" creationId="{EF8841C1-56D2-D20B-BC47-34B89FF703C1}"/>
          </ac:picMkLst>
        </pc:picChg>
        <pc:picChg chg="add del mod">
          <ac:chgData name="Luis Felipe Giraldo Trujillo" userId="9e5f2ca0-ce69-4b78-85ca-b1c2743d385d" providerId="ADAL" clId="{F405674D-E2EF-4525-B156-66516D469206}" dt="2024-05-17T03:14:11.633" v="678" actId="478"/>
          <ac:picMkLst>
            <pc:docMk/>
            <pc:sldMk cId="2964537238" sldId="503"/>
            <ac:picMk id="36" creationId="{26B357C0-E36F-01D7-E244-51BC60BBE888}"/>
          </ac:picMkLst>
        </pc:picChg>
        <pc:cxnChg chg="add mod topLvl">
          <ac:chgData name="Luis Felipe Giraldo Trujillo" userId="9e5f2ca0-ce69-4b78-85ca-b1c2743d385d" providerId="ADAL" clId="{F405674D-E2EF-4525-B156-66516D469206}" dt="2024-05-17T03:24:25.707" v="830" actId="164"/>
          <ac:cxnSpMkLst>
            <pc:docMk/>
            <pc:sldMk cId="2964537238" sldId="503"/>
            <ac:cxnSpMk id="4" creationId="{AA0F5CA2-B135-5FEB-4303-CF0E3149525D}"/>
          </ac:cxnSpMkLst>
        </pc:cxnChg>
        <pc:cxnChg chg="add mod topLvl">
          <ac:chgData name="Luis Felipe Giraldo Trujillo" userId="9e5f2ca0-ce69-4b78-85ca-b1c2743d385d" providerId="ADAL" clId="{F405674D-E2EF-4525-B156-66516D469206}" dt="2024-05-17T03:24:25.707" v="830" actId="164"/>
          <ac:cxnSpMkLst>
            <pc:docMk/>
            <pc:sldMk cId="2964537238" sldId="503"/>
            <ac:cxnSpMk id="5" creationId="{AD30DF27-57FB-1523-77AC-41A78884B08C}"/>
          </ac:cxnSpMkLst>
        </pc:cxnChg>
        <pc:cxnChg chg="add del mod">
          <ac:chgData name="Luis Felipe Giraldo Trujillo" userId="9e5f2ca0-ce69-4b78-85ca-b1c2743d385d" providerId="ADAL" clId="{F405674D-E2EF-4525-B156-66516D469206}" dt="2024-05-17T03:14:00.487" v="675" actId="478"/>
          <ac:cxnSpMkLst>
            <pc:docMk/>
            <pc:sldMk cId="2964537238" sldId="503"/>
            <ac:cxnSpMk id="30" creationId="{81E73E79-0996-A167-B0BE-27C39E84E3CB}"/>
          </ac:cxnSpMkLst>
        </pc:cxnChg>
        <pc:cxnChg chg="add del mod">
          <ac:chgData name="Luis Felipe Giraldo Trujillo" userId="9e5f2ca0-ce69-4b78-85ca-b1c2743d385d" providerId="ADAL" clId="{F405674D-E2EF-4525-B156-66516D469206}" dt="2024-05-17T03:14:00.487" v="675" actId="478"/>
          <ac:cxnSpMkLst>
            <pc:docMk/>
            <pc:sldMk cId="2964537238" sldId="503"/>
            <ac:cxnSpMk id="32" creationId="{0EE7535C-7BAF-B268-A679-0CAA386FB0CC}"/>
          </ac:cxnSpMkLst>
        </pc:cxnChg>
        <pc:cxnChg chg="add del mod">
          <ac:chgData name="Luis Felipe Giraldo Trujillo" userId="9e5f2ca0-ce69-4b78-85ca-b1c2743d385d" providerId="ADAL" clId="{F405674D-E2EF-4525-B156-66516D469206}" dt="2024-05-17T03:14:11.633" v="678" actId="478"/>
          <ac:cxnSpMkLst>
            <pc:docMk/>
            <pc:sldMk cId="2964537238" sldId="503"/>
            <ac:cxnSpMk id="35" creationId="{B1D2815D-F16D-A8CA-34F6-987AD46000B0}"/>
          </ac:cxnSpMkLst>
        </pc:cxnChg>
        <pc:cxnChg chg="add del mod">
          <ac:chgData name="Luis Felipe Giraldo Trujillo" userId="9e5f2ca0-ce69-4b78-85ca-b1c2743d385d" providerId="ADAL" clId="{F405674D-E2EF-4525-B156-66516D469206}" dt="2024-05-17T03:14:11.633" v="678" actId="478"/>
          <ac:cxnSpMkLst>
            <pc:docMk/>
            <pc:sldMk cId="2964537238" sldId="503"/>
            <ac:cxnSpMk id="37" creationId="{E4D17D21-6D9C-A74E-4621-9E607B5C42E8}"/>
          </ac:cxnSpMkLst>
        </pc:cxnChg>
        <pc:cxnChg chg="add del mod">
          <ac:chgData name="Luis Felipe Giraldo Trujillo" userId="9e5f2ca0-ce69-4b78-85ca-b1c2743d385d" providerId="ADAL" clId="{F405674D-E2EF-4525-B156-66516D469206}" dt="2024-05-17T03:14:07.743" v="677" actId="478"/>
          <ac:cxnSpMkLst>
            <pc:docMk/>
            <pc:sldMk cId="2964537238" sldId="503"/>
            <ac:cxnSpMk id="39" creationId="{B8A22CE2-C23C-ED18-6DAC-4A3772E435C0}"/>
          </ac:cxnSpMkLst>
        </pc:cxnChg>
        <pc:cxnChg chg="mod topLvl">
          <ac:chgData name="Luis Felipe Giraldo Trujillo" userId="9e5f2ca0-ce69-4b78-85ca-b1c2743d385d" providerId="ADAL" clId="{F405674D-E2EF-4525-B156-66516D469206}" dt="2024-05-17T03:25:13.527" v="852" actId="1076"/>
          <ac:cxnSpMkLst>
            <pc:docMk/>
            <pc:sldMk cId="2964537238" sldId="503"/>
            <ac:cxnSpMk id="61" creationId="{55D12538-FE45-A3FC-1EDA-5467BF53DFA5}"/>
          </ac:cxnSpMkLst>
        </pc:cxnChg>
        <pc:cxnChg chg="mod topLvl">
          <ac:chgData name="Luis Felipe Giraldo Trujillo" userId="9e5f2ca0-ce69-4b78-85ca-b1c2743d385d" providerId="ADAL" clId="{F405674D-E2EF-4525-B156-66516D469206}" dt="2024-05-17T03:25:13.527" v="852" actId="1076"/>
          <ac:cxnSpMkLst>
            <pc:docMk/>
            <pc:sldMk cId="2964537238" sldId="503"/>
            <ac:cxnSpMk id="62" creationId="{503E8D9A-BA5B-B808-0A80-A1876264C379}"/>
          </ac:cxnSpMkLst>
        </pc:cxnChg>
        <pc:cxnChg chg="del mod topLvl">
          <ac:chgData name="Luis Felipe Giraldo Trujillo" userId="9e5f2ca0-ce69-4b78-85ca-b1c2743d385d" providerId="ADAL" clId="{F405674D-E2EF-4525-B156-66516D469206}" dt="2024-05-17T03:23:35.388" v="783" actId="478"/>
          <ac:cxnSpMkLst>
            <pc:docMk/>
            <pc:sldMk cId="2964537238" sldId="503"/>
            <ac:cxnSpMk id="63" creationId="{6F67B6AD-58F8-2C3F-0582-B2D81AC3C52F}"/>
          </ac:cxnSpMkLst>
        </pc:cxnChg>
        <pc:cxnChg chg="mod topLvl">
          <ac:chgData name="Luis Felipe Giraldo Trujillo" userId="9e5f2ca0-ce69-4b78-85ca-b1c2743d385d" providerId="ADAL" clId="{F405674D-E2EF-4525-B156-66516D469206}" dt="2024-05-17T03:25:13.527" v="852" actId="1076"/>
          <ac:cxnSpMkLst>
            <pc:docMk/>
            <pc:sldMk cId="2964537238" sldId="503"/>
            <ac:cxnSpMk id="64" creationId="{B3A326BA-E96D-DA9B-E97F-A4E95D3E1AA7}"/>
          </ac:cxnSpMkLst>
        </pc:cxnChg>
        <pc:cxnChg chg="mod topLvl">
          <ac:chgData name="Luis Felipe Giraldo Trujillo" userId="9e5f2ca0-ce69-4b78-85ca-b1c2743d385d" providerId="ADAL" clId="{F405674D-E2EF-4525-B156-66516D469206}" dt="2024-05-17T03:25:13.527" v="852" actId="1076"/>
          <ac:cxnSpMkLst>
            <pc:docMk/>
            <pc:sldMk cId="2964537238" sldId="503"/>
            <ac:cxnSpMk id="69" creationId="{EF35819F-1BE8-A1B5-68BB-A9BBDB6E9837}"/>
          </ac:cxnSpMkLst>
        </pc:cxnChg>
        <pc:cxnChg chg="mod topLvl">
          <ac:chgData name="Luis Felipe Giraldo Trujillo" userId="9e5f2ca0-ce69-4b78-85ca-b1c2743d385d" providerId="ADAL" clId="{F405674D-E2EF-4525-B156-66516D469206}" dt="2024-05-17T03:25:13.527" v="852" actId="1076"/>
          <ac:cxnSpMkLst>
            <pc:docMk/>
            <pc:sldMk cId="2964537238" sldId="503"/>
            <ac:cxnSpMk id="70" creationId="{C7180B6D-C098-1FE8-0716-F65E73776282}"/>
          </ac:cxnSpMkLst>
        </pc:cxnChg>
        <pc:cxnChg chg="mod topLvl">
          <ac:chgData name="Luis Felipe Giraldo Trujillo" userId="9e5f2ca0-ce69-4b78-85ca-b1c2743d385d" providerId="ADAL" clId="{F405674D-E2EF-4525-B156-66516D469206}" dt="2024-05-17T03:25:13.527" v="852" actId="1076"/>
          <ac:cxnSpMkLst>
            <pc:docMk/>
            <pc:sldMk cId="2964537238" sldId="503"/>
            <ac:cxnSpMk id="71" creationId="{56388BF9-0537-F2FB-189E-6A0762098F05}"/>
          </ac:cxnSpMkLst>
        </pc:cxnChg>
        <pc:cxnChg chg="del mod topLvl">
          <ac:chgData name="Luis Felipe Giraldo Trujillo" userId="9e5f2ca0-ce69-4b78-85ca-b1c2743d385d" providerId="ADAL" clId="{F405674D-E2EF-4525-B156-66516D469206}" dt="2024-05-17T03:23:35.388" v="783" actId="478"/>
          <ac:cxnSpMkLst>
            <pc:docMk/>
            <pc:sldMk cId="2964537238" sldId="503"/>
            <ac:cxnSpMk id="72" creationId="{8416AE60-B6AB-FFAB-8953-8F1C478AFCC2}"/>
          </ac:cxnSpMkLst>
        </pc:cxnChg>
        <pc:cxnChg chg="mod topLvl">
          <ac:chgData name="Luis Felipe Giraldo Trujillo" userId="9e5f2ca0-ce69-4b78-85ca-b1c2743d385d" providerId="ADAL" clId="{F405674D-E2EF-4525-B156-66516D469206}" dt="2024-05-17T03:25:13.527" v="852" actId="1076"/>
          <ac:cxnSpMkLst>
            <pc:docMk/>
            <pc:sldMk cId="2964537238" sldId="503"/>
            <ac:cxnSpMk id="74" creationId="{2EFEEF7B-FC36-98CF-AC19-10FD165C1616}"/>
          </ac:cxnSpMkLst>
        </pc:cxnChg>
        <pc:cxnChg chg="mod topLvl">
          <ac:chgData name="Luis Felipe Giraldo Trujillo" userId="9e5f2ca0-ce69-4b78-85ca-b1c2743d385d" providerId="ADAL" clId="{F405674D-E2EF-4525-B156-66516D469206}" dt="2024-05-17T03:22:46.604" v="767" actId="164"/>
          <ac:cxnSpMkLst>
            <pc:docMk/>
            <pc:sldMk cId="2964537238" sldId="503"/>
            <ac:cxnSpMk id="79" creationId="{D91FD2BE-DF00-DE62-4D5F-5FBB706B2D88}"/>
          </ac:cxnSpMkLst>
        </pc:cxnChg>
        <pc:cxnChg chg="mod topLvl">
          <ac:chgData name="Luis Felipe Giraldo Trujillo" userId="9e5f2ca0-ce69-4b78-85ca-b1c2743d385d" providerId="ADAL" clId="{F405674D-E2EF-4525-B156-66516D469206}" dt="2024-05-17T03:22:46.604" v="767" actId="164"/>
          <ac:cxnSpMkLst>
            <pc:docMk/>
            <pc:sldMk cId="2964537238" sldId="503"/>
            <ac:cxnSpMk id="80" creationId="{029489F4-4F02-2306-CD55-C8B74CADFD9D}"/>
          </ac:cxnSpMkLst>
        </pc:cxnChg>
      </pc:sldChg>
      <pc:sldMasterChg chg="delSldLayout">
        <pc:chgData name="Luis Felipe Giraldo Trujillo" userId="9e5f2ca0-ce69-4b78-85ca-b1c2743d385d" providerId="ADAL" clId="{F405674D-E2EF-4525-B156-66516D469206}" dt="2024-05-17T03:18:03.492" v="738" actId="2696"/>
        <pc:sldMasterMkLst>
          <pc:docMk/>
          <pc:sldMasterMk cId="3577785088" sldId="2147483676"/>
        </pc:sldMasterMkLst>
        <pc:sldLayoutChg chg="del">
          <pc:chgData name="Luis Felipe Giraldo Trujillo" userId="9e5f2ca0-ce69-4b78-85ca-b1c2743d385d" providerId="ADAL" clId="{F405674D-E2EF-4525-B156-66516D469206}" dt="2024-05-17T03:18:03.492" v="738" actId="2696"/>
          <pc:sldLayoutMkLst>
            <pc:docMk/>
            <pc:sldMasterMk cId="3577785088" sldId="2147483676"/>
            <pc:sldLayoutMk cId="4247713325" sldId="2147483699"/>
          </pc:sldLayoutMkLst>
        </pc:sldLayoutChg>
      </pc:sldMasterChg>
    </pc:docChg>
  </pc:docChgLst>
  <pc:docChgLst>
    <pc:chgData name="Luis Felipe Giraldo Trujillo" userId="9e5f2ca0-ce69-4b78-85ca-b1c2743d385d" providerId="ADAL" clId="{5317B99D-998F-434C-A4C3-3E1D98583A2B}"/>
    <pc:docChg chg="undo custSel addSld delSld modSld">
      <pc:chgData name="Luis Felipe Giraldo Trujillo" userId="9e5f2ca0-ce69-4b78-85ca-b1c2743d385d" providerId="ADAL" clId="{5317B99D-998F-434C-A4C3-3E1D98583A2B}" dt="2023-02-24T05:02:28.686" v="1313" actId="27636"/>
      <pc:docMkLst>
        <pc:docMk/>
      </pc:docMkLst>
      <pc:sldChg chg="del">
        <pc:chgData name="Luis Felipe Giraldo Trujillo" userId="9e5f2ca0-ce69-4b78-85ca-b1c2743d385d" providerId="ADAL" clId="{5317B99D-998F-434C-A4C3-3E1D98583A2B}" dt="2023-02-24T03:58:18.047" v="14" actId="47"/>
        <pc:sldMkLst>
          <pc:docMk/>
          <pc:sldMk cId="0" sldId="258"/>
        </pc:sldMkLst>
      </pc:sldChg>
      <pc:sldChg chg="del">
        <pc:chgData name="Luis Felipe Giraldo Trujillo" userId="9e5f2ca0-ce69-4b78-85ca-b1c2743d385d" providerId="ADAL" clId="{5317B99D-998F-434C-A4C3-3E1D98583A2B}" dt="2023-02-24T03:57:38.527" v="0" actId="47"/>
        <pc:sldMkLst>
          <pc:docMk/>
          <pc:sldMk cId="3649856937" sldId="276"/>
        </pc:sldMkLst>
      </pc:sldChg>
      <pc:sldChg chg="del">
        <pc:chgData name="Luis Felipe Giraldo Trujillo" userId="9e5f2ca0-ce69-4b78-85ca-b1c2743d385d" providerId="ADAL" clId="{5317B99D-998F-434C-A4C3-3E1D98583A2B}" dt="2023-02-24T03:57:38.527" v="0" actId="47"/>
        <pc:sldMkLst>
          <pc:docMk/>
          <pc:sldMk cId="420925780" sldId="279"/>
        </pc:sldMkLst>
      </pc:sldChg>
      <pc:sldChg chg="addSp delSp modSp add mod">
        <pc:chgData name="Luis Felipe Giraldo Trujillo" userId="9e5f2ca0-ce69-4b78-85ca-b1c2743d385d" providerId="ADAL" clId="{5317B99D-998F-434C-A4C3-3E1D98583A2B}" dt="2023-02-24T04:21:33.956" v="308" actId="1076"/>
        <pc:sldMkLst>
          <pc:docMk/>
          <pc:sldMk cId="4265583666" sldId="289"/>
        </pc:sldMkLst>
        <pc:spChg chg="del">
          <ac:chgData name="Luis Felipe Giraldo Trujillo" userId="9e5f2ca0-ce69-4b78-85ca-b1c2743d385d" providerId="ADAL" clId="{5317B99D-998F-434C-A4C3-3E1D98583A2B}" dt="2023-02-24T04:14:24.884" v="93" actId="478"/>
          <ac:spMkLst>
            <pc:docMk/>
            <pc:sldMk cId="4265583666" sldId="289"/>
            <ac:spMk id="2" creationId="{00000000-0000-0000-0000-000000000000}"/>
          </ac:spMkLst>
        </pc:spChg>
        <pc:spChg chg="add del mod">
          <ac:chgData name="Luis Felipe Giraldo Trujillo" userId="9e5f2ca0-ce69-4b78-85ca-b1c2743d385d" providerId="ADAL" clId="{5317B99D-998F-434C-A4C3-3E1D98583A2B}" dt="2023-02-24T04:14:26.852" v="94" actId="478"/>
          <ac:spMkLst>
            <pc:docMk/>
            <pc:sldMk cId="4265583666" sldId="289"/>
            <ac:spMk id="3" creationId="{450DF584-E6E6-7CEE-C4AB-E6E0E9FF75CB}"/>
          </ac:spMkLst>
        </pc:spChg>
        <pc:spChg chg="mod">
          <ac:chgData name="Luis Felipe Giraldo Trujillo" userId="9e5f2ca0-ce69-4b78-85ca-b1c2743d385d" providerId="ADAL" clId="{5317B99D-998F-434C-A4C3-3E1D98583A2B}" dt="2023-02-24T04:15:05.644" v="113" actId="1035"/>
          <ac:spMkLst>
            <pc:docMk/>
            <pc:sldMk cId="4265583666" sldId="289"/>
            <ac:spMk id="10" creationId="{00000000-0000-0000-0000-000000000000}"/>
          </ac:spMkLst>
        </pc:spChg>
        <pc:spChg chg="mod">
          <ac:chgData name="Luis Felipe Giraldo Trujillo" userId="9e5f2ca0-ce69-4b78-85ca-b1c2743d385d" providerId="ADAL" clId="{5317B99D-998F-434C-A4C3-3E1D98583A2B}" dt="2023-02-24T04:15:05.644" v="113" actId="1035"/>
          <ac:spMkLst>
            <pc:docMk/>
            <pc:sldMk cId="4265583666" sldId="289"/>
            <ac:spMk id="11" creationId="{00000000-0000-0000-0000-000000000000}"/>
          </ac:spMkLst>
        </pc:spChg>
        <pc:spChg chg="mod">
          <ac:chgData name="Luis Felipe Giraldo Trujillo" userId="9e5f2ca0-ce69-4b78-85ca-b1c2743d385d" providerId="ADAL" clId="{5317B99D-998F-434C-A4C3-3E1D98583A2B}" dt="2023-02-24T04:15:05.644" v="113" actId="1035"/>
          <ac:spMkLst>
            <pc:docMk/>
            <pc:sldMk cId="4265583666" sldId="289"/>
            <ac:spMk id="12" creationId="{00000000-0000-0000-0000-000000000000}"/>
          </ac:spMkLst>
        </pc:spChg>
        <pc:spChg chg="mod">
          <ac:chgData name="Luis Felipe Giraldo Trujillo" userId="9e5f2ca0-ce69-4b78-85ca-b1c2743d385d" providerId="ADAL" clId="{5317B99D-998F-434C-A4C3-3E1D98583A2B}" dt="2023-02-24T04:15:05.644" v="113" actId="1035"/>
          <ac:spMkLst>
            <pc:docMk/>
            <pc:sldMk cId="4265583666" sldId="289"/>
            <ac:spMk id="17" creationId="{00000000-0000-0000-0000-000000000000}"/>
          </ac:spMkLst>
        </pc:spChg>
        <pc:spChg chg="mod">
          <ac:chgData name="Luis Felipe Giraldo Trujillo" userId="9e5f2ca0-ce69-4b78-85ca-b1c2743d385d" providerId="ADAL" clId="{5317B99D-998F-434C-A4C3-3E1D98583A2B}" dt="2023-02-24T04:15:05.644" v="113" actId="1035"/>
          <ac:spMkLst>
            <pc:docMk/>
            <pc:sldMk cId="4265583666" sldId="289"/>
            <ac:spMk id="21" creationId="{00000000-0000-0000-0000-000000000000}"/>
          </ac:spMkLst>
        </pc:spChg>
        <pc:spChg chg="mod">
          <ac:chgData name="Luis Felipe Giraldo Trujillo" userId="9e5f2ca0-ce69-4b78-85ca-b1c2743d385d" providerId="ADAL" clId="{5317B99D-998F-434C-A4C3-3E1D98583A2B}" dt="2023-02-24T04:15:05.644" v="113" actId="1035"/>
          <ac:spMkLst>
            <pc:docMk/>
            <pc:sldMk cId="4265583666" sldId="289"/>
            <ac:spMk id="22" creationId="{00000000-0000-0000-0000-000000000000}"/>
          </ac:spMkLst>
        </pc:spChg>
        <pc:spChg chg="mod">
          <ac:chgData name="Luis Felipe Giraldo Trujillo" userId="9e5f2ca0-ce69-4b78-85ca-b1c2743d385d" providerId="ADAL" clId="{5317B99D-998F-434C-A4C3-3E1D98583A2B}" dt="2023-02-24T04:15:05.644" v="113" actId="1035"/>
          <ac:spMkLst>
            <pc:docMk/>
            <pc:sldMk cId="4265583666" sldId="289"/>
            <ac:spMk id="23" creationId="{00000000-0000-0000-0000-000000000000}"/>
          </ac:spMkLst>
        </pc:spChg>
        <pc:spChg chg="mod">
          <ac:chgData name="Luis Felipe Giraldo Trujillo" userId="9e5f2ca0-ce69-4b78-85ca-b1c2743d385d" providerId="ADAL" clId="{5317B99D-998F-434C-A4C3-3E1D98583A2B}" dt="2023-02-24T04:15:05.644" v="113" actId="1035"/>
          <ac:spMkLst>
            <pc:docMk/>
            <pc:sldMk cId="4265583666" sldId="289"/>
            <ac:spMk id="24" creationId="{00000000-0000-0000-0000-000000000000}"/>
          </ac:spMkLst>
        </pc:spChg>
        <pc:spChg chg="mod">
          <ac:chgData name="Luis Felipe Giraldo Trujillo" userId="9e5f2ca0-ce69-4b78-85ca-b1c2743d385d" providerId="ADAL" clId="{5317B99D-998F-434C-A4C3-3E1D98583A2B}" dt="2023-02-24T04:14:18.802" v="92" actId="20577"/>
          <ac:spMkLst>
            <pc:docMk/>
            <pc:sldMk cId="4265583666" sldId="289"/>
            <ac:spMk id="26" creationId="{AB368BD3-0B4E-469D-A409-D720BAA44197}"/>
          </ac:spMkLst>
        </pc:spChg>
        <pc:spChg chg="mod">
          <ac:chgData name="Luis Felipe Giraldo Trujillo" userId="9e5f2ca0-ce69-4b78-85ca-b1c2743d385d" providerId="ADAL" clId="{5317B99D-998F-434C-A4C3-3E1D98583A2B}" dt="2023-02-24T04:15:05.644" v="113" actId="1035"/>
          <ac:spMkLst>
            <pc:docMk/>
            <pc:sldMk cId="4265583666" sldId="289"/>
            <ac:spMk id="27" creationId="{00000000-0000-0000-0000-000000000000}"/>
          </ac:spMkLst>
        </pc:spChg>
        <pc:spChg chg="mod">
          <ac:chgData name="Luis Felipe Giraldo Trujillo" userId="9e5f2ca0-ce69-4b78-85ca-b1c2743d385d" providerId="ADAL" clId="{5317B99D-998F-434C-A4C3-3E1D98583A2B}" dt="2023-02-24T04:15:05.644" v="113" actId="1035"/>
          <ac:spMkLst>
            <pc:docMk/>
            <pc:sldMk cId="4265583666" sldId="289"/>
            <ac:spMk id="28" creationId="{00000000-0000-0000-0000-000000000000}"/>
          </ac:spMkLst>
        </pc:spChg>
        <pc:spChg chg="mod">
          <ac:chgData name="Luis Felipe Giraldo Trujillo" userId="9e5f2ca0-ce69-4b78-85ca-b1c2743d385d" providerId="ADAL" clId="{5317B99D-998F-434C-A4C3-3E1D98583A2B}" dt="2023-02-24T04:15:05.644" v="113" actId="1035"/>
          <ac:spMkLst>
            <pc:docMk/>
            <pc:sldMk cId="4265583666" sldId="289"/>
            <ac:spMk id="29" creationId="{00000000-0000-0000-0000-000000000000}"/>
          </ac:spMkLst>
        </pc:spChg>
        <pc:spChg chg="mod">
          <ac:chgData name="Luis Felipe Giraldo Trujillo" userId="9e5f2ca0-ce69-4b78-85ca-b1c2743d385d" providerId="ADAL" clId="{5317B99D-998F-434C-A4C3-3E1D98583A2B}" dt="2023-02-24T04:15:05.644" v="113" actId="1035"/>
          <ac:spMkLst>
            <pc:docMk/>
            <pc:sldMk cId="4265583666" sldId="289"/>
            <ac:spMk id="30" creationId="{00000000-0000-0000-0000-000000000000}"/>
          </ac:spMkLst>
        </pc:spChg>
        <pc:spChg chg="mod">
          <ac:chgData name="Luis Felipe Giraldo Trujillo" userId="9e5f2ca0-ce69-4b78-85ca-b1c2743d385d" providerId="ADAL" clId="{5317B99D-998F-434C-A4C3-3E1D98583A2B}" dt="2023-02-24T04:15:05.644" v="113" actId="1035"/>
          <ac:spMkLst>
            <pc:docMk/>
            <pc:sldMk cId="4265583666" sldId="289"/>
            <ac:spMk id="38" creationId="{00000000-0000-0000-0000-000000000000}"/>
          </ac:spMkLst>
        </pc:spChg>
        <pc:spChg chg="mod">
          <ac:chgData name="Luis Felipe Giraldo Trujillo" userId="9e5f2ca0-ce69-4b78-85ca-b1c2743d385d" providerId="ADAL" clId="{5317B99D-998F-434C-A4C3-3E1D98583A2B}" dt="2023-02-24T04:15:18.736" v="146" actId="14100"/>
          <ac:spMkLst>
            <pc:docMk/>
            <pc:sldMk cId="4265583666" sldId="289"/>
            <ac:spMk id="39" creationId="{00000000-0000-0000-0000-000000000000}"/>
          </ac:spMkLst>
        </pc:spChg>
        <pc:spChg chg="mod">
          <ac:chgData name="Luis Felipe Giraldo Trujillo" userId="9e5f2ca0-ce69-4b78-85ca-b1c2743d385d" providerId="ADAL" clId="{5317B99D-998F-434C-A4C3-3E1D98583A2B}" dt="2023-02-24T04:21:33.956" v="308" actId="1076"/>
          <ac:spMkLst>
            <pc:docMk/>
            <pc:sldMk cId="4265583666" sldId="289"/>
            <ac:spMk id="41" creationId="{00000000-0000-0000-0000-000000000000}"/>
          </ac:spMkLst>
        </pc:spChg>
        <pc:cxnChg chg="mod">
          <ac:chgData name="Luis Felipe Giraldo Trujillo" userId="9e5f2ca0-ce69-4b78-85ca-b1c2743d385d" providerId="ADAL" clId="{5317B99D-998F-434C-A4C3-3E1D98583A2B}" dt="2023-02-24T04:15:05.644" v="113" actId="1035"/>
          <ac:cxnSpMkLst>
            <pc:docMk/>
            <pc:sldMk cId="4265583666" sldId="289"/>
            <ac:cxnSpMk id="5" creationId="{00000000-0000-0000-0000-000000000000}"/>
          </ac:cxnSpMkLst>
        </pc:cxnChg>
        <pc:cxnChg chg="mod">
          <ac:chgData name="Luis Felipe Giraldo Trujillo" userId="9e5f2ca0-ce69-4b78-85ca-b1c2743d385d" providerId="ADAL" clId="{5317B99D-998F-434C-A4C3-3E1D98583A2B}" dt="2023-02-24T04:15:05.644" v="113" actId="1035"/>
          <ac:cxnSpMkLst>
            <pc:docMk/>
            <pc:sldMk cId="4265583666" sldId="289"/>
            <ac:cxnSpMk id="6" creationId="{00000000-0000-0000-0000-000000000000}"/>
          </ac:cxnSpMkLst>
        </pc:cxnChg>
        <pc:cxnChg chg="mod">
          <ac:chgData name="Luis Felipe Giraldo Trujillo" userId="9e5f2ca0-ce69-4b78-85ca-b1c2743d385d" providerId="ADAL" clId="{5317B99D-998F-434C-A4C3-3E1D98583A2B}" dt="2023-02-24T04:15:05.644" v="113" actId="1035"/>
          <ac:cxnSpMkLst>
            <pc:docMk/>
            <pc:sldMk cId="4265583666" sldId="289"/>
            <ac:cxnSpMk id="7" creationId="{00000000-0000-0000-0000-000000000000}"/>
          </ac:cxnSpMkLst>
        </pc:cxnChg>
        <pc:cxnChg chg="mod">
          <ac:chgData name="Luis Felipe Giraldo Trujillo" userId="9e5f2ca0-ce69-4b78-85ca-b1c2743d385d" providerId="ADAL" clId="{5317B99D-998F-434C-A4C3-3E1D98583A2B}" dt="2023-02-24T04:15:05.644" v="113" actId="1035"/>
          <ac:cxnSpMkLst>
            <pc:docMk/>
            <pc:sldMk cId="4265583666" sldId="289"/>
            <ac:cxnSpMk id="32" creationId="{00000000-0000-0000-0000-000000000000}"/>
          </ac:cxnSpMkLst>
        </pc:cxnChg>
        <pc:cxnChg chg="mod">
          <ac:chgData name="Luis Felipe Giraldo Trujillo" userId="9e5f2ca0-ce69-4b78-85ca-b1c2743d385d" providerId="ADAL" clId="{5317B99D-998F-434C-A4C3-3E1D98583A2B}" dt="2023-02-24T04:15:05.644" v="113" actId="1035"/>
          <ac:cxnSpMkLst>
            <pc:docMk/>
            <pc:sldMk cId="4265583666" sldId="289"/>
            <ac:cxnSpMk id="35" creationId="{00000000-0000-0000-0000-000000000000}"/>
          </ac:cxnSpMkLst>
        </pc:cxnChg>
        <pc:cxnChg chg="mod">
          <ac:chgData name="Luis Felipe Giraldo Trujillo" userId="9e5f2ca0-ce69-4b78-85ca-b1c2743d385d" providerId="ADAL" clId="{5317B99D-998F-434C-A4C3-3E1D98583A2B}" dt="2023-02-24T04:15:05.644" v="113" actId="1035"/>
          <ac:cxnSpMkLst>
            <pc:docMk/>
            <pc:sldMk cId="4265583666" sldId="289"/>
            <ac:cxnSpMk id="36" creationId="{00000000-0000-0000-0000-000000000000}"/>
          </ac:cxnSpMkLst>
        </pc:cxnChg>
        <pc:cxnChg chg="mod">
          <ac:chgData name="Luis Felipe Giraldo Trujillo" userId="9e5f2ca0-ce69-4b78-85ca-b1c2743d385d" providerId="ADAL" clId="{5317B99D-998F-434C-A4C3-3E1D98583A2B}" dt="2023-02-24T04:15:05.644" v="113" actId="1035"/>
          <ac:cxnSpMkLst>
            <pc:docMk/>
            <pc:sldMk cId="4265583666" sldId="289"/>
            <ac:cxnSpMk id="46" creationId="{00000000-0000-0000-0000-000000000000}"/>
          </ac:cxnSpMkLst>
        </pc:cxnChg>
      </pc:sldChg>
      <pc:sldChg chg="modSp mod">
        <pc:chgData name="Luis Felipe Giraldo Trujillo" userId="9e5f2ca0-ce69-4b78-85ca-b1c2743d385d" providerId="ADAL" clId="{5317B99D-998F-434C-A4C3-3E1D98583A2B}" dt="2023-02-24T04:51:07.819" v="843" actId="20577"/>
        <pc:sldMkLst>
          <pc:docMk/>
          <pc:sldMk cId="1961592860" sldId="318"/>
        </pc:sldMkLst>
        <pc:spChg chg="mod">
          <ac:chgData name="Luis Felipe Giraldo Trujillo" userId="9e5f2ca0-ce69-4b78-85ca-b1c2743d385d" providerId="ADAL" clId="{5317B99D-998F-434C-A4C3-3E1D98583A2B}" dt="2023-02-24T04:51:07.819" v="843" actId="20577"/>
          <ac:spMkLst>
            <pc:docMk/>
            <pc:sldMk cId="1961592860" sldId="318"/>
            <ac:spMk id="2" creationId="{B58D0F87-A81C-428B-874B-908853085085}"/>
          </ac:spMkLst>
        </pc:spChg>
      </pc:sldChg>
      <pc:sldChg chg="del">
        <pc:chgData name="Luis Felipe Giraldo Trujillo" userId="9e5f2ca0-ce69-4b78-85ca-b1c2743d385d" providerId="ADAL" clId="{5317B99D-998F-434C-A4C3-3E1D98583A2B}" dt="2023-02-24T03:57:38.527" v="0" actId="47"/>
        <pc:sldMkLst>
          <pc:docMk/>
          <pc:sldMk cId="1061637096" sldId="323"/>
        </pc:sldMkLst>
      </pc:sldChg>
      <pc:sldChg chg="del">
        <pc:chgData name="Luis Felipe Giraldo Trujillo" userId="9e5f2ca0-ce69-4b78-85ca-b1c2743d385d" providerId="ADAL" clId="{5317B99D-998F-434C-A4C3-3E1D98583A2B}" dt="2023-02-24T03:57:38.527" v="0" actId="47"/>
        <pc:sldMkLst>
          <pc:docMk/>
          <pc:sldMk cId="2450407124" sldId="326"/>
        </pc:sldMkLst>
      </pc:sldChg>
      <pc:sldChg chg="del">
        <pc:chgData name="Luis Felipe Giraldo Trujillo" userId="9e5f2ca0-ce69-4b78-85ca-b1c2743d385d" providerId="ADAL" clId="{5317B99D-998F-434C-A4C3-3E1D98583A2B}" dt="2023-02-24T03:57:38.527" v="0" actId="47"/>
        <pc:sldMkLst>
          <pc:docMk/>
          <pc:sldMk cId="2629526960" sldId="420"/>
        </pc:sldMkLst>
      </pc:sldChg>
      <pc:sldChg chg="del">
        <pc:chgData name="Luis Felipe Giraldo Trujillo" userId="9e5f2ca0-ce69-4b78-85ca-b1c2743d385d" providerId="ADAL" clId="{5317B99D-998F-434C-A4C3-3E1D98583A2B}" dt="2023-02-24T03:57:38.527" v="0" actId="47"/>
        <pc:sldMkLst>
          <pc:docMk/>
          <pc:sldMk cId="1597163340" sldId="421"/>
        </pc:sldMkLst>
      </pc:sldChg>
      <pc:sldChg chg="del">
        <pc:chgData name="Luis Felipe Giraldo Trujillo" userId="9e5f2ca0-ce69-4b78-85ca-b1c2743d385d" providerId="ADAL" clId="{5317B99D-998F-434C-A4C3-3E1D98583A2B}" dt="2023-02-24T03:57:38.527" v="0" actId="47"/>
        <pc:sldMkLst>
          <pc:docMk/>
          <pc:sldMk cId="3779931211" sldId="422"/>
        </pc:sldMkLst>
      </pc:sldChg>
      <pc:sldChg chg="del">
        <pc:chgData name="Luis Felipe Giraldo Trujillo" userId="9e5f2ca0-ce69-4b78-85ca-b1c2743d385d" providerId="ADAL" clId="{5317B99D-998F-434C-A4C3-3E1D98583A2B}" dt="2023-02-24T03:57:38.527" v="0" actId="47"/>
        <pc:sldMkLst>
          <pc:docMk/>
          <pc:sldMk cId="1060798762" sldId="423"/>
        </pc:sldMkLst>
      </pc:sldChg>
      <pc:sldChg chg="del">
        <pc:chgData name="Luis Felipe Giraldo Trujillo" userId="9e5f2ca0-ce69-4b78-85ca-b1c2743d385d" providerId="ADAL" clId="{5317B99D-998F-434C-A4C3-3E1D98583A2B}" dt="2023-02-24T03:57:38.527" v="0" actId="47"/>
        <pc:sldMkLst>
          <pc:docMk/>
          <pc:sldMk cId="3909622785" sldId="424"/>
        </pc:sldMkLst>
      </pc:sldChg>
      <pc:sldChg chg="del">
        <pc:chgData name="Luis Felipe Giraldo Trujillo" userId="9e5f2ca0-ce69-4b78-85ca-b1c2743d385d" providerId="ADAL" clId="{5317B99D-998F-434C-A4C3-3E1D98583A2B}" dt="2023-02-24T03:57:38.527" v="0" actId="47"/>
        <pc:sldMkLst>
          <pc:docMk/>
          <pc:sldMk cId="654782972" sldId="425"/>
        </pc:sldMkLst>
      </pc:sldChg>
      <pc:sldChg chg="del">
        <pc:chgData name="Luis Felipe Giraldo Trujillo" userId="9e5f2ca0-ce69-4b78-85ca-b1c2743d385d" providerId="ADAL" clId="{5317B99D-998F-434C-A4C3-3E1D98583A2B}" dt="2023-02-24T03:57:38.527" v="0" actId="47"/>
        <pc:sldMkLst>
          <pc:docMk/>
          <pc:sldMk cId="2011649474" sldId="426"/>
        </pc:sldMkLst>
      </pc:sldChg>
      <pc:sldChg chg="del">
        <pc:chgData name="Luis Felipe Giraldo Trujillo" userId="9e5f2ca0-ce69-4b78-85ca-b1c2743d385d" providerId="ADAL" clId="{5317B99D-998F-434C-A4C3-3E1D98583A2B}" dt="2023-02-24T03:57:38.527" v="0" actId="47"/>
        <pc:sldMkLst>
          <pc:docMk/>
          <pc:sldMk cId="3909273071" sldId="427"/>
        </pc:sldMkLst>
      </pc:sldChg>
      <pc:sldChg chg="del">
        <pc:chgData name="Luis Felipe Giraldo Trujillo" userId="9e5f2ca0-ce69-4b78-85ca-b1c2743d385d" providerId="ADAL" clId="{5317B99D-998F-434C-A4C3-3E1D98583A2B}" dt="2023-02-24T03:57:38.527" v="0" actId="47"/>
        <pc:sldMkLst>
          <pc:docMk/>
          <pc:sldMk cId="3201852690" sldId="428"/>
        </pc:sldMkLst>
      </pc:sldChg>
      <pc:sldChg chg="del">
        <pc:chgData name="Luis Felipe Giraldo Trujillo" userId="9e5f2ca0-ce69-4b78-85ca-b1c2743d385d" providerId="ADAL" clId="{5317B99D-998F-434C-A4C3-3E1D98583A2B}" dt="2023-02-24T03:57:38.527" v="0" actId="47"/>
        <pc:sldMkLst>
          <pc:docMk/>
          <pc:sldMk cId="460795241" sldId="429"/>
        </pc:sldMkLst>
      </pc:sldChg>
      <pc:sldChg chg="del">
        <pc:chgData name="Luis Felipe Giraldo Trujillo" userId="9e5f2ca0-ce69-4b78-85ca-b1c2743d385d" providerId="ADAL" clId="{5317B99D-998F-434C-A4C3-3E1D98583A2B}" dt="2023-02-24T03:57:38.527" v="0" actId="47"/>
        <pc:sldMkLst>
          <pc:docMk/>
          <pc:sldMk cId="1071518567" sldId="430"/>
        </pc:sldMkLst>
      </pc:sldChg>
      <pc:sldChg chg="modSp add mod">
        <pc:chgData name="Luis Felipe Giraldo Trujillo" userId="9e5f2ca0-ce69-4b78-85ca-b1c2743d385d" providerId="ADAL" clId="{5317B99D-998F-434C-A4C3-3E1D98583A2B}" dt="2023-02-24T04:12:25.028" v="58" actId="20577"/>
        <pc:sldMkLst>
          <pc:docMk/>
          <pc:sldMk cId="770087484" sldId="431"/>
        </pc:sldMkLst>
        <pc:spChg chg="mod">
          <ac:chgData name="Luis Felipe Giraldo Trujillo" userId="9e5f2ca0-ce69-4b78-85ca-b1c2743d385d" providerId="ADAL" clId="{5317B99D-998F-434C-A4C3-3E1D98583A2B}" dt="2023-02-24T04:12:25.028" v="58" actId="20577"/>
          <ac:spMkLst>
            <pc:docMk/>
            <pc:sldMk cId="770087484" sldId="431"/>
            <ac:spMk id="7" creationId="{72DA6B9A-1533-4288-BFBA-250952F354C6}"/>
          </ac:spMkLst>
        </pc:spChg>
        <pc:spChg chg="mod">
          <ac:chgData name="Luis Felipe Giraldo Trujillo" userId="9e5f2ca0-ce69-4b78-85ca-b1c2743d385d" providerId="ADAL" clId="{5317B99D-998F-434C-A4C3-3E1D98583A2B}" dt="2023-02-24T04:12:13.801" v="31" actId="20577"/>
          <ac:spMkLst>
            <pc:docMk/>
            <pc:sldMk cId="770087484" sldId="431"/>
            <ac:spMk id="22" creationId="{E9AB03EA-7433-4CF0-91D9-C6586DE0F28F}"/>
          </ac:spMkLst>
        </pc:spChg>
        <pc:spChg chg="mod">
          <ac:chgData name="Luis Felipe Giraldo Trujillo" userId="9e5f2ca0-ce69-4b78-85ca-b1c2743d385d" providerId="ADAL" clId="{5317B99D-998F-434C-A4C3-3E1D98583A2B}" dt="2023-02-24T04:12:19.811" v="39" actId="20577"/>
          <ac:spMkLst>
            <pc:docMk/>
            <pc:sldMk cId="770087484" sldId="431"/>
            <ac:spMk id="23" creationId="{88291092-4FAF-4F36-99FD-93723288C628}"/>
          </ac:spMkLst>
        </pc:spChg>
      </pc:sldChg>
      <pc:sldChg chg="del">
        <pc:chgData name="Luis Felipe Giraldo Trujillo" userId="9e5f2ca0-ce69-4b78-85ca-b1c2743d385d" providerId="ADAL" clId="{5317B99D-998F-434C-A4C3-3E1D98583A2B}" dt="2023-02-24T03:57:38.527" v="0" actId="47"/>
        <pc:sldMkLst>
          <pc:docMk/>
          <pc:sldMk cId="4237535870" sldId="431"/>
        </pc:sldMkLst>
      </pc:sldChg>
      <pc:sldChg chg="addSp modSp mod">
        <pc:chgData name="Luis Felipe Giraldo Trujillo" userId="9e5f2ca0-ce69-4b78-85ca-b1c2743d385d" providerId="ADAL" clId="{5317B99D-998F-434C-A4C3-3E1D98583A2B}" dt="2023-02-24T03:58:15.942" v="13" actId="14100"/>
        <pc:sldMkLst>
          <pc:docMk/>
          <pc:sldMk cId="3036019091" sldId="432"/>
        </pc:sldMkLst>
        <pc:spChg chg="mod">
          <ac:chgData name="Luis Felipe Giraldo Trujillo" userId="9e5f2ca0-ce69-4b78-85ca-b1c2743d385d" providerId="ADAL" clId="{5317B99D-998F-434C-A4C3-3E1D98583A2B}" dt="2023-02-24T03:58:15.942" v="13" actId="14100"/>
          <ac:spMkLst>
            <pc:docMk/>
            <pc:sldMk cId="3036019091" sldId="432"/>
            <ac:spMk id="2" creationId="{DDFFB8C8-28FA-E8DB-6896-489A6E15986B}"/>
          </ac:spMkLst>
        </pc:spChg>
        <pc:spChg chg="add mod">
          <ac:chgData name="Luis Felipe Giraldo Trujillo" userId="9e5f2ca0-ce69-4b78-85ca-b1c2743d385d" providerId="ADAL" clId="{5317B99D-998F-434C-A4C3-3E1D98583A2B}" dt="2023-02-24T03:58:11.990" v="11" actId="1076"/>
          <ac:spMkLst>
            <pc:docMk/>
            <pc:sldMk cId="3036019091" sldId="432"/>
            <ac:spMk id="3" creationId="{059D2C97-23B8-8721-B4F6-41E8CD9CDF4B}"/>
          </ac:spMkLst>
        </pc:spChg>
        <pc:spChg chg="mod">
          <ac:chgData name="Luis Felipe Giraldo Trujillo" userId="9e5f2ca0-ce69-4b78-85ca-b1c2743d385d" providerId="ADAL" clId="{5317B99D-998F-434C-A4C3-3E1D98583A2B}" dt="2023-02-24T03:58:11.990" v="11" actId="1076"/>
          <ac:spMkLst>
            <pc:docMk/>
            <pc:sldMk cId="3036019091" sldId="432"/>
            <ac:spMk id="4" creationId="{4F6E82BD-2066-83D4-FC9C-C61C419BE263}"/>
          </ac:spMkLst>
        </pc:spChg>
        <pc:picChg chg="mod">
          <ac:chgData name="Luis Felipe Giraldo Trujillo" userId="9e5f2ca0-ce69-4b78-85ca-b1c2743d385d" providerId="ADAL" clId="{5317B99D-998F-434C-A4C3-3E1D98583A2B}" dt="2023-02-24T03:58:11.990" v="11" actId="1076"/>
          <ac:picMkLst>
            <pc:docMk/>
            <pc:sldMk cId="3036019091" sldId="432"/>
            <ac:picMk id="1028" creationId="{B4A699A7-4EAA-06D1-F7EB-D1955C24655E}"/>
          </ac:picMkLst>
        </pc:picChg>
      </pc:sldChg>
      <pc:sldChg chg="del">
        <pc:chgData name="Luis Felipe Giraldo Trujillo" userId="9e5f2ca0-ce69-4b78-85ca-b1c2743d385d" providerId="ADAL" clId="{5317B99D-998F-434C-A4C3-3E1D98583A2B}" dt="2023-02-24T03:57:38.527" v="0" actId="47"/>
        <pc:sldMkLst>
          <pc:docMk/>
          <pc:sldMk cId="4215884990" sldId="434"/>
        </pc:sldMkLst>
      </pc:sldChg>
      <pc:sldChg chg="del">
        <pc:chgData name="Luis Felipe Giraldo Trujillo" userId="9e5f2ca0-ce69-4b78-85ca-b1c2743d385d" providerId="ADAL" clId="{5317B99D-998F-434C-A4C3-3E1D98583A2B}" dt="2023-02-24T03:57:38.527" v="0" actId="47"/>
        <pc:sldMkLst>
          <pc:docMk/>
          <pc:sldMk cId="1964231120" sldId="435"/>
        </pc:sldMkLst>
      </pc:sldChg>
      <pc:sldChg chg="modSp mod">
        <pc:chgData name="Luis Felipe Giraldo Trujillo" userId="9e5f2ca0-ce69-4b78-85ca-b1c2743d385d" providerId="ADAL" clId="{5317B99D-998F-434C-A4C3-3E1D98583A2B}" dt="2023-02-24T04:51:12.848" v="844" actId="6549"/>
        <pc:sldMkLst>
          <pc:docMk/>
          <pc:sldMk cId="3474988925" sldId="452"/>
        </pc:sldMkLst>
        <pc:spChg chg="mod">
          <ac:chgData name="Luis Felipe Giraldo Trujillo" userId="9e5f2ca0-ce69-4b78-85ca-b1c2743d385d" providerId="ADAL" clId="{5317B99D-998F-434C-A4C3-3E1D98583A2B}" dt="2023-02-24T04:51:12.848" v="844" actId="6549"/>
          <ac:spMkLst>
            <pc:docMk/>
            <pc:sldMk cId="3474988925" sldId="452"/>
            <ac:spMk id="2" creationId="{B58D0F87-A81C-428B-874B-908853085085}"/>
          </ac:spMkLst>
        </pc:spChg>
      </pc:sldChg>
      <pc:sldChg chg="modSp mod">
        <pc:chgData name="Luis Felipe Giraldo Trujillo" userId="9e5f2ca0-ce69-4b78-85ca-b1c2743d385d" providerId="ADAL" clId="{5317B99D-998F-434C-A4C3-3E1D98583A2B}" dt="2023-02-24T04:59:24.671" v="1021" actId="20577"/>
        <pc:sldMkLst>
          <pc:docMk/>
          <pc:sldMk cId="481357807" sldId="454"/>
        </pc:sldMkLst>
        <pc:spChg chg="mod">
          <ac:chgData name="Luis Felipe Giraldo Trujillo" userId="9e5f2ca0-ce69-4b78-85ca-b1c2743d385d" providerId="ADAL" clId="{5317B99D-998F-434C-A4C3-3E1D98583A2B}" dt="2023-02-24T04:59:24.671" v="1021" actId="20577"/>
          <ac:spMkLst>
            <pc:docMk/>
            <pc:sldMk cId="481357807" sldId="454"/>
            <ac:spMk id="3" creationId="{848F4532-AF09-4BB7-BC26-2473D4A350F1}"/>
          </ac:spMkLst>
        </pc:spChg>
      </pc:sldChg>
      <pc:sldChg chg="del">
        <pc:chgData name="Luis Felipe Giraldo Trujillo" userId="9e5f2ca0-ce69-4b78-85ca-b1c2743d385d" providerId="ADAL" clId="{5317B99D-998F-434C-A4C3-3E1D98583A2B}" dt="2023-02-24T03:57:38.527" v="0" actId="47"/>
        <pc:sldMkLst>
          <pc:docMk/>
          <pc:sldMk cId="463152024" sldId="455"/>
        </pc:sldMkLst>
      </pc:sldChg>
      <pc:sldChg chg="addSp delSp modSp add mod">
        <pc:chgData name="Luis Felipe Giraldo Trujillo" userId="9e5f2ca0-ce69-4b78-85ca-b1c2743d385d" providerId="ADAL" clId="{5317B99D-998F-434C-A4C3-3E1D98583A2B}" dt="2023-02-24T04:22:05.829" v="376"/>
        <pc:sldMkLst>
          <pc:docMk/>
          <pc:sldMk cId="3559205585" sldId="455"/>
        </pc:sldMkLst>
        <pc:spChg chg="mod">
          <ac:chgData name="Luis Felipe Giraldo Trujillo" userId="9e5f2ca0-ce69-4b78-85ca-b1c2743d385d" providerId="ADAL" clId="{5317B99D-998F-434C-A4C3-3E1D98583A2B}" dt="2023-02-24T04:14:44.440" v="96" actId="1076"/>
          <ac:spMkLst>
            <pc:docMk/>
            <pc:sldMk cId="3559205585" sldId="455"/>
            <ac:spMk id="2" creationId="{29EE8075-BD0D-AE9D-2B7A-6089CBD05B1E}"/>
          </ac:spMkLst>
        </pc:spChg>
        <pc:spChg chg="add mod">
          <ac:chgData name="Luis Felipe Giraldo Trujillo" userId="9e5f2ca0-ce69-4b78-85ca-b1c2743d385d" providerId="ADAL" clId="{5317B99D-998F-434C-A4C3-3E1D98583A2B}" dt="2023-02-24T04:14:58.542" v="99" actId="14100"/>
          <ac:spMkLst>
            <pc:docMk/>
            <pc:sldMk cId="3559205585" sldId="455"/>
            <ac:spMk id="3" creationId="{0C143D0F-93EB-BC05-D04A-C63AC31466DF}"/>
          </ac:spMkLst>
        </pc:spChg>
        <pc:picChg chg="add del mod">
          <ac:chgData name="Luis Felipe Giraldo Trujillo" userId="9e5f2ca0-ce69-4b78-85ca-b1c2743d385d" providerId="ADAL" clId="{5317B99D-998F-434C-A4C3-3E1D98583A2B}" dt="2023-02-24T04:22:05.829" v="376"/>
          <ac:picMkLst>
            <pc:docMk/>
            <pc:sldMk cId="3559205585" sldId="455"/>
            <ac:picMk id="69" creationId="{D4619CFA-BA1F-A05D-4CF5-722D2B4D664A}"/>
          </ac:picMkLst>
        </pc:picChg>
        <pc:picChg chg="add del mod">
          <ac:chgData name="Luis Felipe Giraldo Trujillo" userId="9e5f2ca0-ce69-4b78-85ca-b1c2743d385d" providerId="ADAL" clId="{5317B99D-998F-434C-A4C3-3E1D98583A2B}" dt="2023-02-24T04:22:05.829" v="376"/>
          <ac:picMkLst>
            <pc:docMk/>
            <pc:sldMk cId="3559205585" sldId="455"/>
            <ac:picMk id="73" creationId="{9BE1FCE0-1D3E-C9E4-02E1-14426DBC0ECA}"/>
          </ac:picMkLst>
        </pc:picChg>
      </pc:sldChg>
      <pc:sldChg chg="modSp add mod">
        <pc:chgData name="Luis Felipe Giraldo Trujillo" userId="9e5f2ca0-ce69-4b78-85ca-b1c2743d385d" providerId="ADAL" clId="{5317B99D-998F-434C-A4C3-3E1D98583A2B}" dt="2023-02-24T04:28:04.489" v="541" actId="1076"/>
        <pc:sldMkLst>
          <pc:docMk/>
          <pc:sldMk cId="1728252385" sldId="456"/>
        </pc:sldMkLst>
        <pc:spChg chg="mod">
          <ac:chgData name="Luis Felipe Giraldo Trujillo" userId="9e5f2ca0-ce69-4b78-85ca-b1c2743d385d" providerId="ADAL" clId="{5317B99D-998F-434C-A4C3-3E1D98583A2B}" dt="2023-02-24T04:28:04.489" v="541" actId="1076"/>
          <ac:spMkLst>
            <pc:docMk/>
            <pc:sldMk cId="1728252385" sldId="456"/>
            <ac:spMk id="2" creationId="{BDA4C6DC-CC2B-38FB-5ECD-BE019B83E85B}"/>
          </ac:spMkLst>
        </pc:spChg>
      </pc:sldChg>
      <pc:sldChg chg="del">
        <pc:chgData name="Luis Felipe Giraldo Trujillo" userId="9e5f2ca0-ce69-4b78-85ca-b1c2743d385d" providerId="ADAL" clId="{5317B99D-998F-434C-A4C3-3E1D98583A2B}" dt="2023-02-24T03:57:38.527" v="0" actId="47"/>
        <pc:sldMkLst>
          <pc:docMk/>
          <pc:sldMk cId="3243300742" sldId="456"/>
        </pc:sldMkLst>
      </pc:sldChg>
      <pc:sldChg chg="addSp delSp modSp add mod">
        <pc:chgData name="Luis Felipe Giraldo Trujillo" userId="9e5f2ca0-ce69-4b78-85ca-b1c2743d385d" providerId="ADAL" clId="{5317B99D-998F-434C-A4C3-3E1D98583A2B}" dt="2023-02-24T04:29:32.773" v="675" actId="14100"/>
        <pc:sldMkLst>
          <pc:docMk/>
          <pc:sldMk cId="3777343500" sldId="457"/>
        </pc:sldMkLst>
        <pc:spChg chg="mod">
          <ac:chgData name="Luis Felipe Giraldo Trujillo" userId="9e5f2ca0-ce69-4b78-85ca-b1c2743d385d" providerId="ADAL" clId="{5317B99D-998F-434C-A4C3-3E1D98583A2B}" dt="2023-02-24T04:18:02.348" v="242" actId="20577"/>
          <ac:spMkLst>
            <pc:docMk/>
            <pc:sldMk cId="3777343500" sldId="457"/>
            <ac:spMk id="2" creationId="{F2211BC8-3D32-0AEE-4497-81F3342AE3A3}"/>
          </ac:spMkLst>
        </pc:spChg>
        <pc:spChg chg="mod">
          <ac:chgData name="Luis Felipe Giraldo Trujillo" userId="9e5f2ca0-ce69-4b78-85ca-b1c2743d385d" providerId="ADAL" clId="{5317B99D-998F-434C-A4C3-3E1D98583A2B}" dt="2023-02-24T04:29:32.773" v="675" actId="14100"/>
          <ac:spMkLst>
            <pc:docMk/>
            <pc:sldMk cId="3777343500" sldId="457"/>
            <ac:spMk id="4" creationId="{FA1AA114-DF47-87B2-0E0A-4B24454484E0}"/>
          </ac:spMkLst>
        </pc:spChg>
        <pc:picChg chg="del">
          <ac:chgData name="Luis Felipe Giraldo Trujillo" userId="9e5f2ca0-ce69-4b78-85ca-b1c2743d385d" providerId="ADAL" clId="{5317B99D-998F-434C-A4C3-3E1D98583A2B}" dt="2023-02-24T04:17:00.177" v="213" actId="478"/>
          <ac:picMkLst>
            <pc:docMk/>
            <pc:sldMk cId="3777343500" sldId="457"/>
            <ac:picMk id="7" creationId="{BAE16FBF-526F-79A5-4D24-F119079402E8}"/>
          </ac:picMkLst>
        </pc:picChg>
        <pc:picChg chg="add mod">
          <ac:chgData name="Luis Felipe Giraldo Trujillo" userId="9e5f2ca0-ce69-4b78-85ca-b1c2743d385d" providerId="ADAL" clId="{5317B99D-998F-434C-A4C3-3E1D98583A2B}" dt="2023-02-24T04:18:06.913" v="246" actId="1076"/>
          <ac:picMkLst>
            <pc:docMk/>
            <pc:sldMk cId="3777343500" sldId="457"/>
            <ac:picMk id="1026" creationId="{2CED9A49-6048-6D1D-2C97-77182D7C473A}"/>
          </ac:picMkLst>
        </pc:picChg>
      </pc:sldChg>
      <pc:sldChg chg="delSp modSp add mod">
        <pc:chgData name="Luis Felipe Giraldo Trujillo" userId="9e5f2ca0-ce69-4b78-85ca-b1c2743d385d" providerId="ADAL" clId="{5317B99D-998F-434C-A4C3-3E1D98583A2B}" dt="2023-02-24T04:23:35.224" v="539" actId="1076"/>
        <pc:sldMkLst>
          <pc:docMk/>
          <pc:sldMk cId="2934436604" sldId="462"/>
        </pc:sldMkLst>
        <pc:spChg chg="mod">
          <ac:chgData name="Luis Felipe Giraldo Trujillo" userId="9e5f2ca0-ce69-4b78-85ca-b1c2743d385d" providerId="ADAL" clId="{5317B99D-998F-434C-A4C3-3E1D98583A2B}" dt="2023-02-24T04:23:35.224" v="539" actId="1076"/>
          <ac:spMkLst>
            <pc:docMk/>
            <pc:sldMk cId="2934436604" sldId="462"/>
            <ac:spMk id="13" creationId="{E3B1F1B1-47E2-8AFE-8C0B-E3334454F248}"/>
          </ac:spMkLst>
        </pc:spChg>
        <pc:picChg chg="del">
          <ac:chgData name="Luis Felipe Giraldo Trujillo" userId="9e5f2ca0-ce69-4b78-85ca-b1c2743d385d" providerId="ADAL" clId="{5317B99D-998F-434C-A4C3-3E1D98583A2B}" dt="2023-02-24T04:23:18.073" v="522" actId="478"/>
          <ac:picMkLst>
            <pc:docMk/>
            <pc:sldMk cId="2934436604" sldId="462"/>
            <ac:picMk id="8" creationId="{CE9BA529-2FFE-B44F-A20E-BADEF23472E4}"/>
          </ac:picMkLst>
        </pc:picChg>
        <pc:picChg chg="del">
          <ac:chgData name="Luis Felipe Giraldo Trujillo" userId="9e5f2ca0-ce69-4b78-85ca-b1c2743d385d" providerId="ADAL" clId="{5317B99D-998F-434C-A4C3-3E1D98583A2B}" dt="2023-02-24T04:23:18.073" v="522" actId="478"/>
          <ac:picMkLst>
            <pc:docMk/>
            <pc:sldMk cId="2934436604" sldId="462"/>
            <ac:picMk id="12" creationId="{390AE83F-2DBE-47E4-BE7A-E12BA4E49DEE}"/>
          </ac:picMkLst>
        </pc:picChg>
      </pc:sldChg>
      <pc:sldChg chg="addSp modSp add mod">
        <pc:chgData name="Luis Felipe Giraldo Trujillo" userId="9e5f2ca0-ce69-4b78-85ca-b1c2743d385d" providerId="ADAL" clId="{5317B99D-998F-434C-A4C3-3E1D98583A2B}" dt="2023-02-24T04:31:52.561" v="789" actId="403"/>
        <pc:sldMkLst>
          <pc:docMk/>
          <pc:sldMk cId="3014490692" sldId="463"/>
        </pc:sldMkLst>
        <pc:spChg chg="add mod">
          <ac:chgData name="Luis Felipe Giraldo Trujillo" userId="9e5f2ca0-ce69-4b78-85ca-b1c2743d385d" providerId="ADAL" clId="{5317B99D-998F-434C-A4C3-3E1D98583A2B}" dt="2023-02-24T04:31:52.561" v="789" actId="403"/>
          <ac:spMkLst>
            <pc:docMk/>
            <pc:sldMk cId="3014490692" sldId="463"/>
            <ac:spMk id="3" creationId="{DC8B5FEC-B417-2C67-3007-63A7FAE65CB5}"/>
          </ac:spMkLst>
        </pc:spChg>
        <pc:spChg chg="mod">
          <ac:chgData name="Luis Felipe Giraldo Trujillo" userId="9e5f2ca0-ce69-4b78-85ca-b1c2743d385d" providerId="ADAL" clId="{5317B99D-998F-434C-A4C3-3E1D98583A2B}" dt="2023-02-24T04:31:16.936" v="745" actId="20577"/>
          <ac:spMkLst>
            <pc:docMk/>
            <pc:sldMk cId="3014490692" sldId="463"/>
            <ac:spMk id="13" creationId="{E3B1F1B1-47E2-8AFE-8C0B-E3334454F248}"/>
          </ac:spMkLst>
        </pc:spChg>
        <pc:picChg chg="add mod">
          <ac:chgData name="Luis Felipe Giraldo Trujillo" userId="9e5f2ca0-ce69-4b78-85ca-b1c2743d385d" providerId="ADAL" clId="{5317B99D-998F-434C-A4C3-3E1D98583A2B}" dt="2023-02-24T04:31:20.146" v="747" actId="1076"/>
          <ac:picMkLst>
            <pc:docMk/>
            <pc:sldMk cId="3014490692" sldId="463"/>
            <ac:picMk id="2" creationId="{6A5228BD-8446-2AF0-D0AB-42C451E616D2}"/>
          </ac:picMkLst>
        </pc:picChg>
      </pc:sldChg>
      <pc:sldChg chg="addSp delSp modSp add mod">
        <pc:chgData name="Luis Felipe Giraldo Trujillo" userId="9e5f2ca0-ce69-4b78-85ca-b1c2743d385d" providerId="ADAL" clId="{5317B99D-998F-434C-A4C3-3E1D98583A2B}" dt="2023-02-24T04:36:09.885" v="842" actId="1076"/>
        <pc:sldMkLst>
          <pc:docMk/>
          <pc:sldMk cId="1010401711" sldId="464"/>
        </pc:sldMkLst>
        <pc:spChg chg="mod">
          <ac:chgData name="Luis Felipe Giraldo Trujillo" userId="9e5f2ca0-ce69-4b78-85ca-b1c2743d385d" providerId="ADAL" clId="{5317B99D-998F-434C-A4C3-3E1D98583A2B}" dt="2023-02-24T04:32:25.273" v="809" actId="1076"/>
          <ac:spMkLst>
            <pc:docMk/>
            <pc:sldMk cId="1010401711" sldId="464"/>
            <ac:spMk id="3" creationId="{DC8B5FEC-B417-2C67-3007-63A7FAE65CB5}"/>
          </ac:spMkLst>
        </pc:spChg>
        <pc:spChg chg="add mod">
          <ac:chgData name="Luis Felipe Giraldo Trujillo" userId="9e5f2ca0-ce69-4b78-85ca-b1c2743d385d" providerId="ADAL" clId="{5317B99D-998F-434C-A4C3-3E1D98583A2B}" dt="2023-02-24T04:32:56.834" v="813" actId="1076"/>
          <ac:spMkLst>
            <pc:docMk/>
            <pc:sldMk cId="1010401711" sldId="464"/>
            <ac:spMk id="6" creationId="{8BD65E34-D9B3-CD99-603D-7B1BDCBB7921}"/>
          </ac:spMkLst>
        </pc:spChg>
        <pc:spChg chg="add del">
          <ac:chgData name="Luis Felipe Giraldo Trujillo" userId="9e5f2ca0-ce69-4b78-85ca-b1c2743d385d" providerId="ADAL" clId="{5317B99D-998F-434C-A4C3-3E1D98583A2B}" dt="2023-02-24T04:34:42.375" v="829" actId="11529"/>
          <ac:spMkLst>
            <pc:docMk/>
            <pc:sldMk cId="1010401711" sldId="464"/>
            <ac:spMk id="7" creationId="{EB8E8896-A7D3-D193-A54A-7F0A5AA3FADD}"/>
          </ac:spMkLst>
        </pc:spChg>
        <pc:spChg chg="add del">
          <ac:chgData name="Luis Felipe Giraldo Trujillo" userId="9e5f2ca0-ce69-4b78-85ca-b1c2743d385d" providerId="ADAL" clId="{5317B99D-998F-434C-A4C3-3E1D98583A2B}" dt="2023-02-24T04:34:54.095" v="831" actId="11529"/>
          <ac:spMkLst>
            <pc:docMk/>
            <pc:sldMk cId="1010401711" sldId="464"/>
            <ac:spMk id="8" creationId="{F8096F96-8949-00FC-F74B-28C30272A653}"/>
          </ac:spMkLst>
        </pc:spChg>
        <pc:spChg chg="add mod ord">
          <ac:chgData name="Luis Felipe Giraldo Trujillo" userId="9e5f2ca0-ce69-4b78-85ca-b1c2743d385d" providerId="ADAL" clId="{5317B99D-998F-434C-A4C3-3E1D98583A2B}" dt="2023-02-24T04:36:09.885" v="842" actId="1076"/>
          <ac:spMkLst>
            <pc:docMk/>
            <pc:sldMk cId="1010401711" sldId="464"/>
            <ac:spMk id="9" creationId="{10DD88E2-A8B2-FB16-1648-E9E94B85163F}"/>
          </ac:spMkLst>
        </pc:spChg>
        <pc:spChg chg="mod">
          <ac:chgData name="Luis Felipe Giraldo Trujillo" userId="9e5f2ca0-ce69-4b78-85ca-b1c2743d385d" providerId="ADAL" clId="{5317B99D-998F-434C-A4C3-3E1D98583A2B}" dt="2023-02-24T04:33:39.087" v="827" actId="1076"/>
          <ac:spMkLst>
            <pc:docMk/>
            <pc:sldMk cId="1010401711" sldId="464"/>
            <ac:spMk id="13" creationId="{E3B1F1B1-47E2-8AFE-8C0B-E3334454F248}"/>
          </ac:spMkLst>
        </pc:spChg>
        <pc:picChg chg="mod">
          <ac:chgData name="Luis Felipe Giraldo Trujillo" userId="9e5f2ca0-ce69-4b78-85ca-b1c2743d385d" providerId="ADAL" clId="{5317B99D-998F-434C-A4C3-3E1D98583A2B}" dt="2023-02-24T04:32:15.708" v="807" actId="1076"/>
          <ac:picMkLst>
            <pc:docMk/>
            <pc:sldMk cId="1010401711" sldId="464"/>
            <ac:picMk id="2" creationId="{6A5228BD-8446-2AF0-D0AB-42C451E616D2}"/>
          </ac:picMkLst>
        </pc:picChg>
        <pc:picChg chg="add mod">
          <ac:chgData name="Luis Felipe Giraldo Trujillo" userId="9e5f2ca0-ce69-4b78-85ca-b1c2743d385d" providerId="ADAL" clId="{5317B99D-998F-434C-A4C3-3E1D98583A2B}" dt="2023-02-24T04:32:28.792" v="811" actId="1076"/>
          <ac:picMkLst>
            <pc:docMk/>
            <pc:sldMk cId="1010401711" sldId="464"/>
            <ac:picMk id="5" creationId="{6DB1C94F-BC69-2857-A6AE-B64B3A99C729}"/>
          </ac:picMkLst>
        </pc:picChg>
      </pc:sldChg>
      <pc:sldChg chg="modSp add mod">
        <pc:chgData name="Luis Felipe Giraldo Trujillo" userId="9e5f2ca0-ce69-4b78-85ca-b1c2743d385d" providerId="ADAL" clId="{5317B99D-998F-434C-A4C3-3E1D98583A2B}" dt="2023-02-24T04:57:59.094" v="957"/>
        <pc:sldMkLst>
          <pc:docMk/>
          <pc:sldMk cId="3220532295" sldId="465"/>
        </pc:sldMkLst>
        <pc:spChg chg="mod">
          <ac:chgData name="Luis Felipe Giraldo Trujillo" userId="9e5f2ca0-ce69-4b78-85ca-b1c2743d385d" providerId="ADAL" clId="{5317B99D-998F-434C-A4C3-3E1D98583A2B}" dt="2023-02-24T04:54:09.256" v="853" actId="20577"/>
          <ac:spMkLst>
            <pc:docMk/>
            <pc:sldMk cId="3220532295" sldId="465"/>
            <ac:spMk id="2" creationId="{CF07F577-C610-4D9D-B84B-6520C0845BEC}"/>
          </ac:spMkLst>
        </pc:spChg>
        <pc:spChg chg="mod">
          <ac:chgData name="Luis Felipe Giraldo Trujillo" userId="9e5f2ca0-ce69-4b78-85ca-b1c2743d385d" providerId="ADAL" clId="{5317B99D-998F-434C-A4C3-3E1D98583A2B}" dt="2023-02-24T04:57:59.094" v="957"/>
          <ac:spMkLst>
            <pc:docMk/>
            <pc:sldMk cId="3220532295" sldId="465"/>
            <ac:spMk id="3" creationId="{848F4532-AF09-4BB7-BC26-2473D4A350F1}"/>
          </ac:spMkLst>
        </pc:spChg>
      </pc:sldChg>
      <pc:sldChg chg="add del">
        <pc:chgData name="Luis Felipe Giraldo Trujillo" userId="9e5f2ca0-ce69-4b78-85ca-b1c2743d385d" providerId="ADAL" clId="{5317B99D-998F-434C-A4C3-3E1D98583A2B}" dt="2023-02-24T04:58:10.277" v="959" actId="47"/>
        <pc:sldMkLst>
          <pc:docMk/>
          <pc:sldMk cId="1150567629" sldId="466"/>
        </pc:sldMkLst>
      </pc:sldChg>
      <pc:sldChg chg="modSp add mod">
        <pc:chgData name="Luis Felipe Giraldo Trujillo" userId="9e5f2ca0-ce69-4b78-85ca-b1c2743d385d" providerId="ADAL" clId="{5317B99D-998F-434C-A4C3-3E1D98583A2B}" dt="2023-02-24T05:02:28.686" v="1313" actId="27636"/>
        <pc:sldMkLst>
          <pc:docMk/>
          <pc:sldMk cId="1496386399" sldId="466"/>
        </pc:sldMkLst>
        <pc:spChg chg="mod">
          <ac:chgData name="Luis Felipe Giraldo Trujillo" userId="9e5f2ca0-ce69-4b78-85ca-b1c2743d385d" providerId="ADAL" clId="{5317B99D-998F-434C-A4C3-3E1D98583A2B}" dt="2023-02-24T05:02:28.686" v="1313" actId="27636"/>
          <ac:spMkLst>
            <pc:docMk/>
            <pc:sldMk cId="1496386399" sldId="466"/>
            <ac:spMk id="3" creationId="{848F4532-AF09-4BB7-BC26-2473D4A350F1}"/>
          </ac:spMkLst>
        </pc:spChg>
      </pc:sldChg>
      <pc:sldChg chg="delSp modSp new mod">
        <pc:chgData name="Luis Felipe Giraldo Trujillo" userId="9e5f2ca0-ce69-4b78-85ca-b1c2743d385d" providerId="ADAL" clId="{5317B99D-998F-434C-A4C3-3E1D98583A2B}" dt="2023-02-24T05:01:49.227" v="1282" actId="20577"/>
        <pc:sldMkLst>
          <pc:docMk/>
          <pc:sldMk cId="3191065232" sldId="467"/>
        </pc:sldMkLst>
        <pc:spChg chg="del">
          <ac:chgData name="Luis Felipe Giraldo Trujillo" userId="9e5f2ca0-ce69-4b78-85ca-b1c2743d385d" providerId="ADAL" clId="{5317B99D-998F-434C-A4C3-3E1D98583A2B}" dt="2023-02-24T05:00:03.983" v="1023" actId="478"/>
          <ac:spMkLst>
            <pc:docMk/>
            <pc:sldMk cId="3191065232" sldId="467"/>
            <ac:spMk id="2" creationId="{1022BEA3-8984-0F9B-B8A0-5976A0A850F5}"/>
          </ac:spMkLst>
        </pc:spChg>
        <pc:spChg chg="mod">
          <ac:chgData name="Luis Felipe Giraldo Trujillo" userId="9e5f2ca0-ce69-4b78-85ca-b1c2743d385d" providerId="ADAL" clId="{5317B99D-998F-434C-A4C3-3E1D98583A2B}" dt="2023-02-24T05:01:49.227" v="1282" actId="20577"/>
          <ac:spMkLst>
            <pc:docMk/>
            <pc:sldMk cId="3191065232" sldId="467"/>
            <ac:spMk id="3" creationId="{53AB662D-B96F-8650-91F8-C22BDF6A578A}"/>
          </ac:spMkLst>
        </pc:spChg>
      </pc:sldChg>
    </pc:docChg>
  </pc:docChgLst>
  <pc:docChgLst>
    <pc:chgData name="Luis Felipe Giraldo Trujillo" userId="9e5f2ca0-ce69-4b78-85ca-b1c2743d385d" providerId="ADAL" clId="{E128AE3D-54F2-4F41-A118-E1ACD1F40EE4}"/>
    <pc:docChg chg="custSel addSld delSld modSld">
      <pc:chgData name="Luis Felipe Giraldo Trujillo" userId="9e5f2ca0-ce69-4b78-85ca-b1c2743d385d" providerId="ADAL" clId="{E128AE3D-54F2-4F41-A118-E1ACD1F40EE4}" dt="2023-03-09T22:21:05.232" v="114" actId="47"/>
      <pc:docMkLst>
        <pc:docMk/>
      </pc:docMkLst>
      <pc:sldChg chg="del">
        <pc:chgData name="Luis Felipe Giraldo Trujillo" userId="9e5f2ca0-ce69-4b78-85ca-b1c2743d385d" providerId="ADAL" clId="{E128AE3D-54F2-4F41-A118-E1ACD1F40EE4}" dt="2023-03-09T22:04:30.792" v="1" actId="2696"/>
        <pc:sldMkLst>
          <pc:docMk/>
          <pc:sldMk cId="1961592860" sldId="318"/>
        </pc:sldMkLst>
      </pc:sldChg>
      <pc:sldChg chg="add del">
        <pc:chgData name="Luis Felipe Giraldo Trujillo" userId="9e5f2ca0-ce69-4b78-85ca-b1c2743d385d" providerId="ADAL" clId="{E128AE3D-54F2-4F41-A118-E1ACD1F40EE4}" dt="2023-03-09T22:18:44.473" v="9" actId="47"/>
        <pc:sldMkLst>
          <pc:docMk/>
          <pc:sldMk cId="2609390884" sldId="318"/>
        </pc:sldMkLst>
      </pc:sldChg>
      <pc:sldChg chg="del">
        <pc:chgData name="Luis Felipe Giraldo Trujillo" userId="9e5f2ca0-ce69-4b78-85ca-b1c2743d385d" providerId="ADAL" clId="{E128AE3D-54F2-4F41-A118-E1ACD1F40EE4}" dt="2023-03-09T22:04:30.792" v="1" actId="2696"/>
        <pc:sldMkLst>
          <pc:docMk/>
          <pc:sldMk cId="538919308" sldId="319"/>
        </pc:sldMkLst>
      </pc:sldChg>
      <pc:sldChg chg="add del">
        <pc:chgData name="Luis Felipe Giraldo Trujillo" userId="9e5f2ca0-ce69-4b78-85ca-b1c2743d385d" providerId="ADAL" clId="{E128AE3D-54F2-4F41-A118-E1ACD1F40EE4}" dt="2023-03-09T22:16:24.353" v="7" actId="2696"/>
        <pc:sldMkLst>
          <pc:docMk/>
          <pc:sldMk cId="2941342614" sldId="319"/>
        </pc:sldMkLst>
      </pc:sldChg>
      <pc:sldChg chg="del">
        <pc:chgData name="Luis Felipe Giraldo Trujillo" userId="9e5f2ca0-ce69-4b78-85ca-b1c2743d385d" providerId="ADAL" clId="{E128AE3D-54F2-4F41-A118-E1ACD1F40EE4}" dt="2023-03-09T22:04:30.792" v="1" actId="2696"/>
        <pc:sldMkLst>
          <pc:docMk/>
          <pc:sldMk cId="1142338147" sldId="397"/>
        </pc:sldMkLst>
      </pc:sldChg>
      <pc:sldChg chg="add del">
        <pc:chgData name="Luis Felipe Giraldo Trujillo" userId="9e5f2ca0-ce69-4b78-85ca-b1c2743d385d" providerId="ADAL" clId="{E128AE3D-54F2-4F41-A118-E1ACD1F40EE4}" dt="2023-03-09T22:16:24.353" v="7" actId="2696"/>
        <pc:sldMkLst>
          <pc:docMk/>
          <pc:sldMk cId="1599497432" sldId="397"/>
        </pc:sldMkLst>
      </pc:sldChg>
      <pc:sldChg chg="del">
        <pc:chgData name="Luis Felipe Giraldo Trujillo" userId="9e5f2ca0-ce69-4b78-85ca-b1c2743d385d" providerId="ADAL" clId="{E128AE3D-54F2-4F41-A118-E1ACD1F40EE4}" dt="2023-03-09T22:04:30.792" v="1" actId="2696"/>
        <pc:sldMkLst>
          <pc:docMk/>
          <pc:sldMk cId="945870921" sldId="398"/>
        </pc:sldMkLst>
      </pc:sldChg>
      <pc:sldChg chg="add del">
        <pc:chgData name="Luis Felipe Giraldo Trujillo" userId="9e5f2ca0-ce69-4b78-85ca-b1c2743d385d" providerId="ADAL" clId="{E128AE3D-54F2-4F41-A118-E1ACD1F40EE4}" dt="2023-03-09T22:16:24.353" v="7" actId="2696"/>
        <pc:sldMkLst>
          <pc:docMk/>
          <pc:sldMk cId="3730665506" sldId="398"/>
        </pc:sldMkLst>
      </pc:sldChg>
      <pc:sldChg chg="modSp add del mod">
        <pc:chgData name="Luis Felipe Giraldo Trujillo" userId="9e5f2ca0-ce69-4b78-85ca-b1c2743d385d" providerId="ADAL" clId="{E128AE3D-54F2-4F41-A118-E1ACD1F40EE4}" dt="2023-03-09T22:20:40.312" v="113" actId="20577"/>
        <pc:sldMkLst>
          <pc:docMk/>
          <pc:sldMk cId="442945035" sldId="400"/>
        </pc:sldMkLst>
        <pc:spChg chg="mod">
          <ac:chgData name="Luis Felipe Giraldo Trujillo" userId="9e5f2ca0-ce69-4b78-85ca-b1c2743d385d" providerId="ADAL" clId="{E128AE3D-54F2-4F41-A118-E1ACD1F40EE4}" dt="2023-03-09T22:20:40.312" v="113" actId="20577"/>
          <ac:spMkLst>
            <pc:docMk/>
            <pc:sldMk cId="442945035" sldId="400"/>
            <ac:spMk id="3" creationId="{848F4532-AF09-4BB7-BC26-2473D4A350F1}"/>
          </ac:spMkLst>
        </pc:spChg>
      </pc:sldChg>
      <pc:sldChg chg="del">
        <pc:chgData name="Luis Felipe Giraldo Trujillo" userId="9e5f2ca0-ce69-4b78-85ca-b1c2743d385d" providerId="ADAL" clId="{E128AE3D-54F2-4F41-A118-E1ACD1F40EE4}" dt="2023-03-09T22:04:30.792" v="1" actId="2696"/>
        <pc:sldMkLst>
          <pc:docMk/>
          <pc:sldMk cId="3718711653" sldId="400"/>
        </pc:sldMkLst>
      </pc:sldChg>
      <pc:sldChg chg="add">
        <pc:chgData name="Luis Felipe Giraldo Trujillo" userId="9e5f2ca0-ce69-4b78-85ca-b1c2743d385d" providerId="ADAL" clId="{E128AE3D-54F2-4F41-A118-E1ACD1F40EE4}" dt="2023-03-09T22:04:47.603" v="4"/>
        <pc:sldMkLst>
          <pc:docMk/>
          <pc:sldMk cId="245614532" sldId="451"/>
        </pc:sldMkLst>
      </pc:sldChg>
      <pc:sldChg chg="del">
        <pc:chgData name="Luis Felipe Giraldo Trujillo" userId="9e5f2ca0-ce69-4b78-85ca-b1c2743d385d" providerId="ADAL" clId="{E128AE3D-54F2-4F41-A118-E1ACD1F40EE4}" dt="2023-03-09T22:04:42.086" v="3" actId="2696"/>
        <pc:sldMkLst>
          <pc:docMk/>
          <pc:sldMk cId="1293824806" sldId="451"/>
        </pc:sldMkLst>
      </pc:sldChg>
      <pc:sldChg chg="del">
        <pc:chgData name="Luis Felipe Giraldo Trujillo" userId="9e5f2ca0-ce69-4b78-85ca-b1c2743d385d" providerId="ADAL" clId="{E128AE3D-54F2-4F41-A118-E1ACD1F40EE4}" dt="2023-03-09T22:04:30.792" v="1" actId="2696"/>
        <pc:sldMkLst>
          <pc:docMk/>
          <pc:sldMk cId="3474988925" sldId="452"/>
        </pc:sldMkLst>
      </pc:sldChg>
      <pc:sldChg chg="add del">
        <pc:chgData name="Luis Felipe Giraldo Trujillo" userId="9e5f2ca0-ce69-4b78-85ca-b1c2743d385d" providerId="ADAL" clId="{E128AE3D-54F2-4F41-A118-E1ACD1F40EE4}" dt="2023-03-09T22:16:24.353" v="7" actId="2696"/>
        <pc:sldMkLst>
          <pc:docMk/>
          <pc:sldMk cId="3491436255" sldId="452"/>
        </pc:sldMkLst>
      </pc:sldChg>
      <pc:sldChg chg="del">
        <pc:chgData name="Luis Felipe Giraldo Trujillo" userId="9e5f2ca0-ce69-4b78-85ca-b1c2743d385d" providerId="ADAL" clId="{E128AE3D-54F2-4F41-A118-E1ACD1F40EE4}" dt="2023-03-09T22:04:30.792" v="1" actId="2696"/>
        <pc:sldMkLst>
          <pc:docMk/>
          <pc:sldMk cId="345333965" sldId="453"/>
        </pc:sldMkLst>
      </pc:sldChg>
      <pc:sldChg chg="add del">
        <pc:chgData name="Luis Felipe Giraldo Trujillo" userId="9e5f2ca0-ce69-4b78-85ca-b1c2743d385d" providerId="ADAL" clId="{E128AE3D-54F2-4F41-A118-E1ACD1F40EE4}" dt="2023-03-09T22:16:24.353" v="7" actId="2696"/>
        <pc:sldMkLst>
          <pc:docMk/>
          <pc:sldMk cId="2652375313" sldId="453"/>
        </pc:sldMkLst>
      </pc:sldChg>
      <pc:sldChg chg="add del">
        <pc:chgData name="Luis Felipe Giraldo Trujillo" userId="9e5f2ca0-ce69-4b78-85ca-b1c2743d385d" providerId="ADAL" clId="{E128AE3D-54F2-4F41-A118-E1ACD1F40EE4}" dt="2023-03-09T22:16:24.353" v="7" actId="2696"/>
        <pc:sldMkLst>
          <pc:docMk/>
          <pc:sldMk cId="21163888" sldId="454"/>
        </pc:sldMkLst>
      </pc:sldChg>
      <pc:sldChg chg="del">
        <pc:chgData name="Luis Felipe Giraldo Trujillo" userId="9e5f2ca0-ce69-4b78-85ca-b1c2743d385d" providerId="ADAL" clId="{E128AE3D-54F2-4F41-A118-E1ACD1F40EE4}" dt="2023-03-09T22:04:30.792" v="1" actId="2696"/>
        <pc:sldMkLst>
          <pc:docMk/>
          <pc:sldMk cId="481357807" sldId="454"/>
        </pc:sldMkLst>
      </pc:sldChg>
      <pc:sldChg chg="add del">
        <pc:chgData name="Luis Felipe Giraldo Trujillo" userId="9e5f2ca0-ce69-4b78-85ca-b1c2743d385d" providerId="ADAL" clId="{E128AE3D-54F2-4F41-A118-E1ACD1F40EE4}" dt="2023-03-09T22:16:24.353" v="7" actId="2696"/>
        <pc:sldMkLst>
          <pc:docMk/>
          <pc:sldMk cId="782200657" sldId="465"/>
        </pc:sldMkLst>
      </pc:sldChg>
      <pc:sldChg chg="del">
        <pc:chgData name="Luis Felipe Giraldo Trujillo" userId="9e5f2ca0-ce69-4b78-85ca-b1c2743d385d" providerId="ADAL" clId="{E128AE3D-54F2-4F41-A118-E1ACD1F40EE4}" dt="2023-03-09T22:05:42.897" v="5" actId="2696"/>
        <pc:sldMkLst>
          <pc:docMk/>
          <pc:sldMk cId="3220532295" sldId="465"/>
        </pc:sldMkLst>
      </pc:sldChg>
      <pc:sldChg chg="del">
        <pc:chgData name="Luis Felipe Giraldo Trujillo" userId="9e5f2ca0-ce69-4b78-85ca-b1c2743d385d" providerId="ADAL" clId="{E128AE3D-54F2-4F41-A118-E1ACD1F40EE4}" dt="2023-03-09T22:05:42.897" v="5" actId="2696"/>
        <pc:sldMkLst>
          <pc:docMk/>
          <pc:sldMk cId="1496386399" sldId="466"/>
        </pc:sldMkLst>
      </pc:sldChg>
      <pc:sldChg chg="add del">
        <pc:chgData name="Luis Felipe Giraldo Trujillo" userId="9e5f2ca0-ce69-4b78-85ca-b1c2743d385d" providerId="ADAL" clId="{E128AE3D-54F2-4F41-A118-E1ACD1F40EE4}" dt="2023-03-09T22:16:24.353" v="7" actId="2696"/>
        <pc:sldMkLst>
          <pc:docMk/>
          <pc:sldMk cId="3586602245" sldId="466"/>
        </pc:sldMkLst>
      </pc:sldChg>
      <pc:sldChg chg="new">
        <pc:chgData name="Luis Felipe Giraldo Trujillo" userId="9e5f2ca0-ce69-4b78-85ca-b1c2743d385d" providerId="ADAL" clId="{E128AE3D-54F2-4F41-A118-E1ACD1F40EE4}" dt="2023-03-09T22:03:53.030" v="0" actId="680"/>
        <pc:sldMkLst>
          <pc:docMk/>
          <pc:sldMk cId="593058065" sldId="473"/>
        </pc:sldMkLst>
      </pc:sldChg>
      <pc:sldChg chg="delSp modSp add del mod">
        <pc:chgData name="Luis Felipe Giraldo Trujillo" userId="9e5f2ca0-ce69-4b78-85ca-b1c2743d385d" providerId="ADAL" clId="{E128AE3D-54F2-4F41-A118-E1ACD1F40EE4}" dt="2023-03-09T22:21:05.232" v="114" actId="47"/>
        <pc:sldMkLst>
          <pc:docMk/>
          <pc:sldMk cId="1599497432" sldId="474"/>
        </pc:sldMkLst>
        <pc:spChg chg="del">
          <ac:chgData name="Luis Felipe Giraldo Trujillo" userId="9e5f2ca0-ce69-4b78-85ca-b1c2743d385d" providerId="ADAL" clId="{E128AE3D-54F2-4F41-A118-E1ACD1F40EE4}" dt="2023-03-09T22:19:03.531" v="11" actId="478"/>
          <ac:spMkLst>
            <pc:docMk/>
            <pc:sldMk cId="1599497432" sldId="474"/>
            <ac:spMk id="7" creationId="{C08FB656-79BC-4C95-93F9-0593F72960F7}"/>
          </ac:spMkLst>
        </pc:spChg>
        <pc:spChg chg="mod">
          <ac:chgData name="Luis Felipe Giraldo Trujillo" userId="9e5f2ca0-ce69-4b78-85ca-b1c2743d385d" providerId="ADAL" clId="{E128AE3D-54F2-4F41-A118-E1ACD1F40EE4}" dt="2023-03-09T22:19:09.215" v="33" actId="20577"/>
          <ac:spMkLst>
            <pc:docMk/>
            <pc:sldMk cId="1599497432" sldId="474"/>
            <ac:spMk id="8" creationId="{FA2EBFCF-E7AA-4F98-AD19-22FF1328C789}"/>
          </ac:spMkLst>
        </pc:spChg>
        <pc:spChg chg="mod">
          <ac:chgData name="Luis Felipe Giraldo Trujillo" userId="9e5f2ca0-ce69-4b78-85ca-b1c2743d385d" providerId="ADAL" clId="{E128AE3D-54F2-4F41-A118-E1ACD1F40EE4}" dt="2023-03-09T22:19:17.704" v="65" actId="14100"/>
          <ac:spMkLst>
            <pc:docMk/>
            <pc:sldMk cId="1599497432" sldId="474"/>
            <ac:spMk id="9" creationId="{6C704031-0392-4D8D-9DDE-1CDA82F765A2}"/>
          </ac:spMkLst>
        </pc:spChg>
      </pc:sldChg>
    </pc:docChg>
  </pc:docChgLst>
  <pc:docChgLst>
    <pc:chgData name="Luis Felipe Giraldo Trujillo" userId="9e5f2ca0-ce69-4b78-85ca-b1c2743d385d" providerId="ADAL" clId="{992D0009-164D-483B-A50F-4223226751DD}"/>
    <pc:docChg chg="undo redo custSel addSld delSld modSld sldOrd">
      <pc:chgData name="Luis Felipe Giraldo Trujillo" userId="9e5f2ca0-ce69-4b78-85ca-b1c2743d385d" providerId="ADAL" clId="{992D0009-164D-483B-A50F-4223226751DD}" dt="2023-02-24T03:55:31.909" v="7072" actId="1076"/>
      <pc:docMkLst>
        <pc:docMk/>
      </pc:docMkLst>
      <pc:sldChg chg="addSp delSp modSp add mod delAnim">
        <pc:chgData name="Luis Felipe Giraldo Trujillo" userId="9e5f2ca0-ce69-4b78-85ca-b1c2743d385d" providerId="ADAL" clId="{992D0009-164D-483B-A50F-4223226751DD}" dt="2023-02-23T19:50:52.523" v="4557" actId="20577"/>
        <pc:sldMkLst>
          <pc:docMk/>
          <pc:sldMk cId="2005579731" sldId="257"/>
        </pc:sldMkLst>
        <pc:spChg chg="add mod">
          <ac:chgData name="Luis Felipe Giraldo Trujillo" userId="9e5f2ca0-ce69-4b78-85ca-b1c2743d385d" providerId="ADAL" clId="{992D0009-164D-483B-A50F-4223226751DD}" dt="2023-02-23T19:50:52.523" v="4557" actId="20577"/>
          <ac:spMkLst>
            <pc:docMk/>
            <pc:sldMk cId="2005579731" sldId="257"/>
            <ac:spMk id="2" creationId="{E0B006BF-CF49-8200-B4C4-AEBCE6323EBE}"/>
          </ac:spMkLst>
        </pc:spChg>
        <pc:spChg chg="del mod">
          <ac:chgData name="Luis Felipe Giraldo Trujillo" userId="9e5f2ca0-ce69-4b78-85ca-b1c2743d385d" providerId="ADAL" clId="{992D0009-164D-483B-A50F-4223226751DD}" dt="2023-02-23T19:50:49.388" v="4554" actId="478"/>
          <ac:spMkLst>
            <pc:docMk/>
            <pc:sldMk cId="2005579731" sldId="257"/>
            <ac:spMk id="21" creationId="{00000000-0000-0000-0000-000000000000}"/>
          </ac:spMkLst>
        </pc:spChg>
        <pc:spChg chg="mod">
          <ac:chgData name="Luis Felipe Giraldo Trujillo" userId="9e5f2ca0-ce69-4b78-85ca-b1c2743d385d" providerId="ADAL" clId="{992D0009-164D-483B-A50F-4223226751DD}" dt="2023-02-23T19:50:04.700" v="4550" actId="113"/>
          <ac:spMkLst>
            <pc:docMk/>
            <pc:sldMk cId="2005579731" sldId="257"/>
            <ac:spMk id="23" creationId="{64A7E784-D8E9-473D-83A2-FEA36B239C50}"/>
          </ac:spMkLst>
        </pc:spChg>
      </pc:sldChg>
      <pc:sldChg chg="addSp delSp modSp add del mod ord">
        <pc:chgData name="Luis Felipe Giraldo Trujillo" userId="9e5f2ca0-ce69-4b78-85ca-b1c2743d385d" providerId="ADAL" clId="{992D0009-164D-483B-A50F-4223226751DD}" dt="2023-02-23T04:40:10.954" v="667" actId="1076"/>
        <pc:sldMkLst>
          <pc:docMk/>
          <pc:sldMk cId="0" sldId="258"/>
        </pc:sldMkLst>
        <pc:spChg chg="mod">
          <ac:chgData name="Luis Felipe Giraldo Trujillo" userId="9e5f2ca0-ce69-4b78-85ca-b1c2743d385d" providerId="ADAL" clId="{992D0009-164D-483B-A50F-4223226751DD}" dt="2023-02-23T04:40:10.954" v="667" actId="1076"/>
          <ac:spMkLst>
            <pc:docMk/>
            <pc:sldMk cId="0" sldId="258"/>
            <ac:spMk id="2" creationId="{753E6372-E057-409E-AEAE-422127485BCA}"/>
          </ac:spMkLst>
        </pc:spChg>
        <pc:spChg chg="add del">
          <ac:chgData name="Luis Felipe Giraldo Trujillo" userId="9e5f2ca0-ce69-4b78-85ca-b1c2743d385d" providerId="ADAL" clId="{992D0009-164D-483B-A50F-4223226751DD}" dt="2023-02-23T04:25:06.608" v="176" actId="22"/>
          <ac:spMkLst>
            <pc:docMk/>
            <pc:sldMk cId="0" sldId="258"/>
            <ac:spMk id="5" creationId="{4ECC83F7-BBFA-83BF-A683-6D2825A65073}"/>
          </ac:spMkLst>
        </pc:spChg>
      </pc:sldChg>
      <pc:sldChg chg="modSp add mod">
        <pc:chgData name="Luis Felipe Giraldo Trujillo" userId="9e5f2ca0-ce69-4b78-85ca-b1c2743d385d" providerId="ADAL" clId="{992D0009-164D-483B-A50F-4223226751DD}" dt="2023-02-23T19:50:23.100" v="4552" actId="1076"/>
        <pc:sldMkLst>
          <pc:docMk/>
          <pc:sldMk cId="2032545258" sldId="259"/>
        </pc:sldMkLst>
        <pc:spChg chg="mod">
          <ac:chgData name="Luis Felipe Giraldo Trujillo" userId="9e5f2ca0-ce69-4b78-85ca-b1c2743d385d" providerId="ADAL" clId="{992D0009-164D-483B-A50F-4223226751DD}" dt="2023-02-23T19:50:23.100" v="4552" actId="1076"/>
          <ac:spMkLst>
            <pc:docMk/>
            <pc:sldMk cId="2032545258" sldId="259"/>
            <ac:spMk id="7" creationId="{00000000-0000-0000-0000-000000000000}"/>
          </ac:spMkLst>
        </pc:spChg>
        <pc:spChg chg="mod">
          <ac:chgData name="Luis Felipe Giraldo Trujillo" userId="9e5f2ca0-ce69-4b78-85ca-b1c2743d385d" providerId="ADAL" clId="{992D0009-164D-483B-A50F-4223226751DD}" dt="2023-02-23T19:50:20.107" v="4551"/>
          <ac:spMkLst>
            <pc:docMk/>
            <pc:sldMk cId="2032545258" sldId="259"/>
            <ac:spMk id="12" creationId="{F290BC7C-F88C-4100-9B00-9456BAC6CA6B}"/>
          </ac:spMkLst>
        </pc:spChg>
      </pc:sldChg>
      <pc:sldChg chg="del">
        <pc:chgData name="Luis Felipe Giraldo Trujillo" userId="9e5f2ca0-ce69-4b78-85ca-b1c2743d385d" providerId="ADAL" clId="{992D0009-164D-483B-A50F-4223226751DD}" dt="2023-02-23T04:23:58.784" v="132" actId="47"/>
        <pc:sldMkLst>
          <pc:docMk/>
          <pc:sldMk cId="2840263423" sldId="260"/>
        </pc:sldMkLst>
      </pc:sldChg>
      <pc:sldChg chg="modSp add mod">
        <pc:chgData name="Luis Felipe Giraldo Trujillo" userId="9e5f2ca0-ce69-4b78-85ca-b1c2743d385d" providerId="ADAL" clId="{992D0009-164D-483B-A50F-4223226751DD}" dt="2023-02-23T21:29:43.519" v="4584"/>
        <pc:sldMkLst>
          <pc:docMk/>
          <pc:sldMk cId="1508742774" sldId="261"/>
        </pc:sldMkLst>
        <pc:spChg chg="mod">
          <ac:chgData name="Luis Felipe Giraldo Trujillo" userId="9e5f2ca0-ce69-4b78-85ca-b1c2743d385d" providerId="ADAL" clId="{992D0009-164D-483B-A50F-4223226751DD}" dt="2023-02-23T19:51:55.029" v="4560" actId="1076"/>
          <ac:spMkLst>
            <pc:docMk/>
            <pc:sldMk cId="1508742774" sldId="261"/>
            <ac:spMk id="3" creationId="{00000000-0000-0000-0000-000000000000}"/>
          </ac:spMkLst>
        </pc:spChg>
        <pc:spChg chg="mod">
          <ac:chgData name="Luis Felipe Giraldo Trujillo" userId="9e5f2ca0-ce69-4b78-85ca-b1c2743d385d" providerId="ADAL" clId="{992D0009-164D-483B-A50F-4223226751DD}" dt="2023-02-23T21:29:43.519" v="4584"/>
          <ac:spMkLst>
            <pc:docMk/>
            <pc:sldMk cId="1508742774" sldId="261"/>
            <ac:spMk id="26" creationId="{B90F8457-7201-4C95-BA00-F90E85F3D78E}"/>
          </ac:spMkLst>
        </pc:spChg>
      </pc:sldChg>
      <pc:sldChg chg="del">
        <pc:chgData name="Luis Felipe Giraldo Trujillo" userId="9e5f2ca0-ce69-4b78-85ca-b1c2743d385d" providerId="ADAL" clId="{992D0009-164D-483B-A50F-4223226751DD}" dt="2023-02-23T04:18:27.656" v="65" actId="47"/>
        <pc:sldMkLst>
          <pc:docMk/>
          <pc:sldMk cId="2986180273" sldId="261"/>
        </pc:sldMkLst>
      </pc:sldChg>
      <pc:sldChg chg="modSp add mod">
        <pc:chgData name="Luis Felipe Giraldo Trujillo" userId="9e5f2ca0-ce69-4b78-85ca-b1c2743d385d" providerId="ADAL" clId="{992D0009-164D-483B-A50F-4223226751DD}" dt="2023-02-23T21:29:40.146" v="4583" actId="20577"/>
        <pc:sldMkLst>
          <pc:docMk/>
          <pc:sldMk cId="1421788466" sldId="262"/>
        </pc:sldMkLst>
        <pc:spChg chg="mod">
          <ac:chgData name="Luis Felipe Giraldo Trujillo" userId="9e5f2ca0-ce69-4b78-85ca-b1c2743d385d" providerId="ADAL" clId="{992D0009-164D-483B-A50F-4223226751DD}" dt="2023-02-23T19:51:36.414" v="4559" actId="1076"/>
          <ac:spMkLst>
            <pc:docMk/>
            <pc:sldMk cId="1421788466" sldId="262"/>
            <ac:spMk id="3" creationId="{00000000-0000-0000-0000-000000000000}"/>
          </ac:spMkLst>
        </pc:spChg>
        <pc:spChg chg="mod">
          <ac:chgData name="Luis Felipe Giraldo Trujillo" userId="9e5f2ca0-ce69-4b78-85ca-b1c2743d385d" providerId="ADAL" clId="{992D0009-164D-483B-A50F-4223226751DD}" dt="2023-02-23T21:29:40.146" v="4583" actId="20577"/>
          <ac:spMkLst>
            <pc:docMk/>
            <pc:sldMk cId="1421788466" sldId="262"/>
            <ac:spMk id="26" creationId="{51AF1E27-5A8F-4EDE-B7B7-E247E26A9D9F}"/>
          </ac:spMkLst>
        </pc:spChg>
      </pc:sldChg>
      <pc:sldChg chg="del">
        <pc:chgData name="Luis Felipe Giraldo Trujillo" userId="9e5f2ca0-ce69-4b78-85ca-b1c2743d385d" providerId="ADAL" clId="{992D0009-164D-483B-A50F-4223226751DD}" dt="2023-02-23T04:18:28.606" v="66" actId="47"/>
        <pc:sldMkLst>
          <pc:docMk/>
          <pc:sldMk cId="3649801262" sldId="262"/>
        </pc:sldMkLst>
      </pc:sldChg>
      <pc:sldChg chg="modSp add mod">
        <pc:chgData name="Luis Felipe Giraldo Trujillo" userId="9e5f2ca0-ce69-4b78-85ca-b1c2743d385d" providerId="ADAL" clId="{992D0009-164D-483B-A50F-4223226751DD}" dt="2023-02-23T21:29:45.495" v="4585"/>
        <pc:sldMkLst>
          <pc:docMk/>
          <pc:sldMk cId="188682662" sldId="263"/>
        </pc:sldMkLst>
        <pc:spChg chg="mod">
          <ac:chgData name="Luis Felipe Giraldo Trujillo" userId="9e5f2ca0-ce69-4b78-85ca-b1c2743d385d" providerId="ADAL" clId="{992D0009-164D-483B-A50F-4223226751DD}" dt="2023-02-23T19:52:16.438" v="4561" actId="1076"/>
          <ac:spMkLst>
            <pc:docMk/>
            <pc:sldMk cId="188682662" sldId="263"/>
            <ac:spMk id="3" creationId="{00000000-0000-0000-0000-000000000000}"/>
          </ac:spMkLst>
        </pc:spChg>
        <pc:spChg chg="mod">
          <ac:chgData name="Luis Felipe Giraldo Trujillo" userId="9e5f2ca0-ce69-4b78-85ca-b1c2743d385d" providerId="ADAL" clId="{992D0009-164D-483B-A50F-4223226751DD}" dt="2023-02-23T21:29:45.495" v="4585"/>
          <ac:spMkLst>
            <pc:docMk/>
            <pc:sldMk cId="188682662" sldId="263"/>
            <ac:spMk id="11" creationId="{A0495DB9-3DF1-42CA-AE78-D17DD0B5C2B0}"/>
          </ac:spMkLst>
        </pc:spChg>
      </pc:sldChg>
      <pc:sldChg chg="del">
        <pc:chgData name="Luis Felipe Giraldo Trujillo" userId="9e5f2ca0-ce69-4b78-85ca-b1c2743d385d" providerId="ADAL" clId="{992D0009-164D-483B-A50F-4223226751DD}" dt="2023-02-23T04:18:30.286" v="67" actId="47"/>
        <pc:sldMkLst>
          <pc:docMk/>
          <pc:sldMk cId="2456659830" sldId="263"/>
        </pc:sldMkLst>
      </pc:sldChg>
      <pc:sldChg chg="del">
        <pc:chgData name="Luis Felipe Giraldo Trujillo" userId="9e5f2ca0-ce69-4b78-85ca-b1c2743d385d" providerId="ADAL" clId="{992D0009-164D-483B-A50F-4223226751DD}" dt="2023-02-23T04:18:35.941" v="68" actId="47"/>
        <pc:sldMkLst>
          <pc:docMk/>
          <pc:sldMk cId="367343837" sldId="264"/>
        </pc:sldMkLst>
      </pc:sldChg>
      <pc:sldChg chg="modSp add mod">
        <pc:chgData name="Luis Felipe Giraldo Trujillo" userId="9e5f2ca0-ce69-4b78-85ca-b1c2743d385d" providerId="ADAL" clId="{992D0009-164D-483B-A50F-4223226751DD}" dt="2023-02-23T21:29:48.359" v="4586"/>
        <pc:sldMkLst>
          <pc:docMk/>
          <pc:sldMk cId="1676447605" sldId="264"/>
        </pc:sldMkLst>
        <pc:spChg chg="mod">
          <ac:chgData name="Luis Felipe Giraldo Trujillo" userId="9e5f2ca0-ce69-4b78-85ca-b1c2743d385d" providerId="ADAL" clId="{992D0009-164D-483B-A50F-4223226751DD}" dt="2023-02-23T21:29:48.359" v="4586"/>
          <ac:spMkLst>
            <pc:docMk/>
            <pc:sldMk cId="1676447605" sldId="264"/>
            <ac:spMk id="11" creationId="{31A5037A-438D-4816-93FA-32D81FE14BA1}"/>
          </ac:spMkLst>
        </pc:spChg>
      </pc:sldChg>
      <pc:sldChg chg="del">
        <pc:chgData name="Luis Felipe Giraldo Trujillo" userId="9e5f2ca0-ce69-4b78-85ca-b1c2743d385d" providerId="ADAL" clId="{992D0009-164D-483B-A50F-4223226751DD}" dt="2023-02-23T04:18:36.606" v="69" actId="47"/>
        <pc:sldMkLst>
          <pc:docMk/>
          <pc:sldMk cId="2899035932" sldId="265"/>
        </pc:sldMkLst>
      </pc:sldChg>
      <pc:sldChg chg="del">
        <pc:chgData name="Luis Felipe Giraldo Trujillo" userId="9e5f2ca0-ce69-4b78-85ca-b1c2743d385d" providerId="ADAL" clId="{992D0009-164D-483B-A50F-4223226751DD}" dt="2023-02-23T04:18:37.353" v="70" actId="47"/>
        <pc:sldMkLst>
          <pc:docMk/>
          <pc:sldMk cId="596043878" sldId="266"/>
        </pc:sldMkLst>
      </pc:sldChg>
      <pc:sldChg chg="addSp delSp modSp add mod">
        <pc:chgData name="Luis Felipe Giraldo Trujillo" userId="9e5f2ca0-ce69-4b78-85ca-b1c2743d385d" providerId="ADAL" clId="{992D0009-164D-483B-A50F-4223226751DD}" dt="2023-02-24T02:54:36.809" v="6139" actId="20577"/>
        <pc:sldMkLst>
          <pc:docMk/>
          <pc:sldMk cId="1526285445" sldId="267"/>
        </pc:sldMkLst>
        <pc:spChg chg="del">
          <ac:chgData name="Luis Felipe Giraldo Trujillo" userId="9e5f2ca0-ce69-4b78-85ca-b1c2743d385d" providerId="ADAL" clId="{992D0009-164D-483B-A50F-4223226751DD}" dt="2023-02-23T21:42:22.776" v="4719" actId="478"/>
          <ac:spMkLst>
            <pc:docMk/>
            <pc:sldMk cId="1526285445" sldId="267"/>
            <ac:spMk id="2" creationId="{D3A0EE9A-CF6D-434A-8168-9CDFD7456041}"/>
          </ac:spMkLst>
        </pc:spChg>
        <pc:spChg chg="add mod">
          <ac:chgData name="Luis Felipe Giraldo Trujillo" userId="9e5f2ca0-ce69-4b78-85ca-b1c2743d385d" providerId="ADAL" clId="{992D0009-164D-483B-A50F-4223226751DD}" dt="2023-02-23T21:41:48.853" v="4709" actId="1076"/>
          <ac:spMkLst>
            <pc:docMk/>
            <pc:sldMk cId="1526285445" sldId="267"/>
            <ac:spMk id="4" creationId="{363277E6-9B92-E700-3257-980127F5E7C5}"/>
          </ac:spMkLst>
        </pc:spChg>
        <pc:spChg chg="mod">
          <ac:chgData name="Luis Felipe Giraldo Trujillo" userId="9e5f2ca0-ce69-4b78-85ca-b1c2743d385d" providerId="ADAL" clId="{992D0009-164D-483B-A50F-4223226751DD}" dt="2023-02-23T21:33:57.227" v="4694" actId="14100"/>
          <ac:spMkLst>
            <pc:docMk/>
            <pc:sldMk cId="1526285445" sldId="267"/>
            <ac:spMk id="5" creationId="{E8CC25D7-4BB0-45D4-90A6-0DEC1B1690B4}"/>
          </ac:spMkLst>
        </pc:spChg>
        <pc:spChg chg="mod">
          <ac:chgData name="Luis Felipe Giraldo Trujillo" userId="9e5f2ca0-ce69-4b78-85ca-b1c2743d385d" providerId="ADAL" clId="{992D0009-164D-483B-A50F-4223226751DD}" dt="2023-02-23T21:41:50.943" v="4711" actId="20577"/>
          <ac:spMkLst>
            <pc:docMk/>
            <pc:sldMk cId="1526285445" sldId="267"/>
            <ac:spMk id="6" creationId="{34575F5E-0822-4646-816E-C7F6D747958F}"/>
          </ac:spMkLst>
        </pc:spChg>
        <pc:spChg chg="del mod">
          <ac:chgData name="Luis Felipe Giraldo Trujillo" userId="9e5f2ca0-ce69-4b78-85ca-b1c2743d385d" providerId="ADAL" clId="{992D0009-164D-483B-A50F-4223226751DD}" dt="2023-02-23T21:41:24.989" v="4700" actId="478"/>
          <ac:spMkLst>
            <pc:docMk/>
            <pc:sldMk cId="1526285445" sldId="267"/>
            <ac:spMk id="7" creationId="{8FC2518C-CC89-4330-921A-413F9E99D247}"/>
          </ac:spMkLst>
        </pc:spChg>
        <pc:spChg chg="del">
          <ac:chgData name="Luis Felipe Giraldo Trujillo" userId="9e5f2ca0-ce69-4b78-85ca-b1c2743d385d" providerId="ADAL" clId="{992D0009-164D-483B-A50F-4223226751DD}" dt="2023-02-23T21:42:22.776" v="4719" actId="478"/>
          <ac:spMkLst>
            <pc:docMk/>
            <pc:sldMk cId="1526285445" sldId="267"/>
            <ac:spMk id="8" creationId="{0963F44C-A1A0-41AB-A3C8-FEC2AD1ED32D}"/>
          </ac:spMkLst>
        </pc:spChg>
        <pc:spChg chg="add mod">
          <ac:chgData name="Luis Felipe Giraldo Trujillo" userId="9e5f2ca0-ce69-4b78-85ca-b1c2743d385d" providerId="ADAL" clId="{992D0009-164D-483B-A50F-4223226751DD}" dt="2023-02-23T21:41:53.691" v="4712" actId="1076"/>
          <ac:spMkLst>
            <pc:docMk/>
            <pc:sldMk cId="1526285445" sldId="267"/>
            <ac:spMk id="9" creationId="{0841142F-AC19-D21E-D215-00E303C2B1DD}"/>
          </ac:spMkLst>
        </pc:spChg>
        <pc:spChg chg="add mod">
          <ac:chgData name="Luis Felipe Giraldo Trujillo" userId="9e5f2ca0-ce69-4b78-85ca-b1c2743d385d" providerId="ADAL" clId="{992D0009-164D-483B-A50F-4223226751DD}" dt="2023-02-23T21:42:11.180" v="4717" actId="1076"/>
          <ac:spMkLst>
            <pc:docMk/>
            <pc:sldMk cId="1526285445" sldId="267"/>
            <ac:spMk id="10" creationId="{0FDAFBA0-3D82-71B0-21AB-066EE6B40432}"/>
          </ac:spMkLst>
        </pc:spChg>
        <pc:spChg chg="add mod ord">
          <ac:chgData name="Luis Felipe Giraldo Trujillo" userId="9e5f2ca0-ce69-4b78-85ca-b1c2743d385d" providerId="ADAL" clId="{992D0009-164D-483B-A50F-4223226751DD}" dt="2023-02-23T21:53:55.965" v="4899" actId="20577"/>
          <ac:spMkLst>
            <pc:docMk/>
            <pc:sldMk cId="1526285445" sldId="267"/>
            <ac:spMk id="11" creationId="{436D1DC4-6780-00F0-42A2-CE7FC583BBC3}"/>
          </ac:spMkLst>
        </pc:spChg>
        <pc:spChg chg="del">
          <ac:chgData name="Luis Felipe Giraldo Trujillo" userId="9e5f2ca0-ce69-4b78-85ca-b1c2743d385d" providerId="ADAL" clId="{992D0009-164D-483B-A50F-4223226751DD}" dt="2023-02-23T21:42:22.776" v="4719" actId="478"/>
          <ac:spMkLst>
            <pc:docMk/>
            <pc:sldMk cId="1526285445" sldId="267"/>
            <ac:spMk id="22" creationId="{A2326972-D526-4BD2-8EE7-B964271D5B04}"/>
          </ac:spMkLst>
        </pc:spChg>
        <pc:spChg chg="mod">
          <ac:chgData name="Luis Felipe Giraldo Trujillo" userId="9e5f2ca0-ce69-4b78-85ca-b1c2743d385d" providerId="ADAL" clId="{992D0009-164D-483B-A50F-4223226751DD}" dt="2023-02-24T02:54:36.809" v="6139" actId="20577"/>
          <ac:spMkLst>
            <pc:docMk/>
            <pc:sldMk cId="1526285445" sldId="267"/>
            <ac:spMk id="24" creationId="{84547D1C-267A-4A18-A74D-960DF2EBF56A}"/>
          </ac:spMkLst>
        </pc:spChg>
        <pc:grpChg chg="del">
          <ac:chgData name="Luis Felipe Giraldo Trujillo" userId="9e5f2ca0-ce69-4b78-85ca-b1c2743d385d" providerId="ADAL" clId="{992D0009-164D-483B-A50F-4223226751DD}" dt="2023-02-23T21:42:19.838" v="4718" actId="478"/>
          <ac:grpSpMkLst>
            <pc:docMk/>
            <pc:sldMk cId="1526285445" sldId="267"/>
            <ac:grpSpMk id="21" creationId="{6DEFE86B-C5C8-4837-B7E0-55082618367B}"/>
          </ac:grpSpMkLst>
        </pc:grpChg>
        <pc:picChg chg="add del mod">
          <ac:chgData name="Luis Felipe Giraldo Trujillo" userId="9e5f2ca0-ce69-4b78-85ca-b1c2743d385d" providerId="ADAL" clId="{992D0009-164D-483B-A50F-4223226751DD}" dt="2023-02-23T21:56:31.968" v="4900" actId="478"/>
          <ac:picMkLst>
            <pc:docMk/>
            <pc:sldMk cId="1526285445" sldId="267"/>
            <ac:picMk id="13" creationId="{EF7489EE-8203-5FC0-688E-C674F8753EA6}"/>
          </ac:picMkLst>
        </pc:picChg>
        <pc:picChg chg="add mod">
          <ac:chgData name="Luis Felipe Giraldo Trujillo" userId="9e5f2ca0-ce69-4b78-85ca-b1c2743d385d" providerId="ADAL" clId="{992D0009-164D-483B-A50F-4223226751DD}" dt="2023-02-23T21:56:36.997" v="4905" actId="14100"/>
          <ac:picMkLst>
            <pc:docMk/>
            <pc:sldMk cId="1526285445" sldId="267"/>
            <ac:picMk id="25" creationId="{C5B3860B-29C7-2EEA-1E09-FBD9EF345F1B}"/>
          </ac:picMkLst>
        </pc:picChg>
        <pc:cxnChg chg="mod">
          <ac:chgData name="Luis Felipe Giraldo Trujillo" userId="9e5f2ca0-ce69-4b78-85ca-b1c2743d385d" providerId="ADAL" clId="{992D0009-164D-483B-A50F-4223226751DD}" dt="2023-02-23T21:42:19.838" v="4718" actId="478"/>
          <ac:cxnSpMkLst>
            <pc:docMk/>
            <pc:sldMk cId="1526285445" sldId="267"/>
            <ac:cxnSpMk id="17" creationId="{A8AF6390-1A69-424F-99DC-CBFCFDFECD08}"/>
          </ac:cxnSpMkLst>
        </pc:cxnChg>
        <pc:cxnChg chg="mod">
          <ac:chgData name="Luis Felipe Giraldo Trujillo" userId="9e5f2ca0-ce69-4b78-85ca-b1c2743d385d" providerId="ADAL" clId="{992D0009-164D-483B-A50F-4223226751DD}" dt="2023-02-23T21:42:19.838" v="4718" actId="478"/>
          <ac:cxnSpMkLst>
            <pc:docMk/>
            <pc:sldMk cId="1526285445" sldId="267"/>
            <ac:cxnSpMk id="18" creationId="{E9F7F186-BCFE-406E-888D-8A808833EC96}"/>
          </ac:cxnSpMkLst>
        </pc:cxnChg>
      </pc:sldChg>
      <pc:sldChg chg="del">
        <pc:chgData name="Luis Felipe Giraldo Trujillo" userId="9e5f2ca0-ce69-4b78-85ca-b1c2743d385d" providerId="ADAL" clId="{992D0009-164D-483B-A50F-4223226751DD}" dt="2023-02-23T04:25:25.316" v="179" actId="47"/>
        <pc:sldMkLst>
          <pc:docMk/>
          <pc:sldMk cId="4163980863" sldId="267"/>
        </pc:sldMkLst>
      </pc:sldChg>
      <pc:sldChg chg="add del">
        <pc:chgData name="Luis Felipe Giraldo Trujillo" userId="9e5f2ca0-ce69-4b78-85ca-b1c2743d385d" providerId="ADAL" clId="{992D0009-164D-483B-A50F-4223226751DD}" dt="2023-02-23T21:32:08.823" v="4613" actId="47"/>
        <pc:sldMkLst>
          <pc:docMk/>
          <pc:sldMk cId="3162554726" sldId="268"/>
        </pc:sldMkLst>
      </pc:sldChg>
      <pc:sldChg chg="del">
        <pc:chgData name="Luis Felipe Giraldo Trujillo" userId="9e5f2ca0-ce69-4b78-85ca-b1c2743d385d" providerId="ADAL" clId="{992D0009-164D-483B-A50F-4223226751DD}" dt="2023-02-23T04:18:37.840" v="71" actId="47"/>
        <pc:sldMkLst>
          <pc:docMk/>
          <pc:sldMk cId="3862456034" sldId="268"/>
        </pc:sldMkLst>
      </pc:sldChg>
      <pc:sldChg chg="del">
        <pc:chgData name="Luis Felipe Giraldo Trujillo" userId="9e5f2ca0-ce69-4b78-85ca-b1c2743d385d" providerId="ADAL" clId="{992D0009-164D-483B-A50F-4223226751DD}" dt="2023-02-23T04:19:08.660" v="74" actId="47"/>
        <pc:sldMkLst>
          <pc:docMk/>
          <pc:sldMk cId="2097531918" sldId="269"/>
        </pc:sldMkLst>
      </pc:sldChg>
      <pc:sldChg chg="modSp del mod">
        <pc:chgData name="Luis Felipe Giraldo Trujillo" userId="9e5f2ca0-ce69-4b78-85ca-b1c2743d385d" providerId="ADAL" clId="{992D0009-164D-483B-A50F-4223226751DD}" dt="2023-02-23T04:26:18.977" v="238" actId="47"/>
        <pc:sldMkLst>
          <pc:docMk/>
          <pc:sldMk cId="941367188" sldId="270"/>
        </pc:sldMkLst>
        <pc:spChg chg="mod">
          <ac:chgData name="Luis Felipe Giraldo Trujillo" userId="9e5f2ca0-ce69-4b78-85ca-b1c2743d385d" providerId="ADAL" clId="{992D0009-164D-483B-A50F-4223226751DD}" dt="2023-02-23T04:19:02.873" v="73" actId="20577"/>
          <ac:spMkLst>
            <pc:docMk/>
            <pc:sldMk cId="941367188" sldId="270"/>
            <ac:spMk id="3" creationId="{400A4CB9-3F91-4B1B-951A-7962690C6E4E}"/>
          </ac:spMkLst>
        </pc:spChg>
      </pc:sldChg>
      <pc:sldChg chg="del">
        <pc:chgData name="Luis Felipe Giraldo Trujillo" userId="9e5f2ca0-ce69-4b78-85ca-b1c2743d385d" providerId="ADAL" clId="{992D0009-164D-483B-A50F-4223226751DD}" dt="2023-02-23T04:19:08.660" v="74" actId="47"/>
        <pc:sldMkLst>
          <pc:docMk/>
          <pc:sldMk cId="743437135" sldId="271"/>
        </pc:sldMkLst>
      </pc:sldChg>
      <pc:sldChg chg="del">
        <pc:chgData name="Luis Felipe Giraldo Trujillo" userId="9e5f2ca0-ce69-4b78-85ca-b1c2743d385d" providerId="ADAL" clId="{992D0009-164D-483B-A50F-4223226751DD}" dt="2023-02-23T04:19:08.660" v="74" actId="47"/>
        <pc:sldMkLst>
          <pc:docMk/>
          <pc:sldMk cId="445822590" sldId="272"/>
        </pc:sldMkLst>
      </pc:sldChg>
      <pc:sldChg chg="del">
        <pc:chgData name="Luis Felipe Giraldo Trujillo" userId="9e5f2ca0-ce69-4b78-85ca-b1c2743d385d" providerId="ADAL" clId="{992D0009-164D-483B-A50F-4223226751DD}" dt="2023-02-23T04:19:08.660" v="74" actId="47"/>
        <pc:sldMkLst>
          <pc:docMk/>
          <pc:sldMk cId="3689224013" sldId="273"/>
        </pc:sldMkLst>
      </pc:sldChg>
      <pc:sldChg chg="del">
        <pc:chgData name="Luis Felipe Giraldo Trujillo" userId="9e5f2ca0-ce69-4b78-85ca-b1c2743d385d" providerId="ADAL" clId="{992D0009-164D-483B-A50F-4223226751DD}" dt="2023-02-23T04:19:08.660" v="74" actId="47"/>
        <pc:sldMkLst>
          <pc:docMk/>
          <pc:sldMk cId="3513725312" sldId="274"/>
        </pc:sldMkLst>
      </pc:sldChg>
      <pc:sldChg chg="del">
        <pc:chgData name="Luis Felipe Giraldo Trujillo" userId="9e5f2ca0-ce69-4b78-85ca-b1c2743d385d" providerId="ADAL" clId="{992D0009-164D-483B-A50F-4223226751DD}" dt="2023-02-23T04:19:08.660" v="74" actId="47"/>
        <pc:sldMkLst>
          <pc:docMk/>
          <pc:sldMk cId="2826478607" sldId="275"/>
        </pc:sldMkLst>
      </pc:sldChg>
      <pc:sldChg chg="addSp delSp modSp mod">
        <pc:chgData name="Luis Felipe Giraldo Trujillo" userId="9e5f2ca0-ce69-4b78-85ca-b1c2743d385d" providerId="ADAL" clId="{992D0009-164D-483B-A50F-4223226751DD}" dt="2023-02-23T04:32:49.603" v="449" actId="403"/>
        <pc:sldMkLst>
          <pc:docMk/>
          <pc:sldMk cId="3649856937" sldId="276"/>
        </pc:sldMkLst>
        <pc:spChg chg="del">
          <ac:chgData name="Luis Felipe Giraldo Trujillo" userId="9e5f2ca0-ce69-4b78-85ca-b1c2743d385d" providerId="ADAL" clId="{992D0009-164D-483B-A50F-4223226751DD}" dt="2023-02-23T04:19:13.482" v="75" actId="478"/>
          <ac:spMkLst>
            <pc:docMk/>
            <pc:sldMk cId="3649856937" sldId="276"/>
            <ac:spMk id="3" creationId="{AD566BF4-D0EE-475A-AA1D-EE44EAD5A196}"/>
          </ac:spMkLst>
        </pc:spChg>
        <pc:spChg chg="add del mod">
          <ac:chgData name="Luis Felipe Giraldo Trujillo" userId="9e5f2ca0-ce69-4b78-85ca-b1c2743d385d" providerId="ADAL" clId="{992D0009-164D-483B-A50F-4223226751DD}" dt="2023-02-23T04:19:15.614" v="76" actId="478"/>
          <ac:spMkLst>
            <pc:docMk/>
            <pc:sldMk cId="3649856937" sldId="276"/>
            <ac:spMk id="4" creationId="{B2E8D244-B740-1635-386A-D81976EA3165}"/>
          </ac:spMkLst>
        </pc:spChg>
        <pc:spChg chg="del">
          <ac:chgData name="Luis Felipe Giraldo Trujillo" userId="9e5f2ca0-ce69-4b78-85ca-b1c2743d385d" providerId="ADAL" clId="{992D0009-164D-483B-A50F-4223226751DD}" dt="2023-02-23T04:26:33.045" v="239" actId="478"/>
          <ac:spMkLst>
            <pc:docMk/>
            <pc:sldMk cId="3649856937" sldId="276"/>
            <ac:spMk id="5" creationId="{001C99B1-B4FC-4227-9D3F-95AD8EF6B815}"/>
          </ac:spMkLst>
        </pc:spChg>
        <pc:spChg chg="del">
          <ac:chgData name="Luis Felipe Giraldo Trujillo" userId="9e5f2ca0-ce69-4b78-85ca-b1c2743d385d" providerId="ADAL" clId="{992D0009-164D-483B-A50F-4223226751DD}" dt="2023-02-23T04:26:33.045" v="239" actId="478"/>
          <ac:spMkLst>
            <pc:docMk/>
            <pc:sldMk cId="3649856937" sldId="276"/>
            <ac:spMk id="6" creationId="{BD9A354F-36D8-4DA0-8EF8-5340329EEBF4}"/>
          </ac:spMkLst>
        </pc:spChg>
        <pc:spChg chg="del">
          <ac:chgData name="Luis Felipe Giraldo Trujillo" userId="9e5f2ca0-ce69-4b78-85ca-b1c2743d385d" providerId="ADAL" clId="{992D0009-164D-483B-A50F-4223226751DD}" dt="2023-02-23T04:26:33.045" v="239" actId="478"/>
          <ac:spMkLst>
            <pc:docMk/>
            <pc:sldMk cId="3649856937" sldId="276"/>
            <ac:spMk id="7" creationId="{9BDE1BAF-4859-4E55-99B4-1330451FF774}"/>
          </ac:spMkLst>
        </pc:spChg>
        <pc:spChg chg="del">
          <ac:chgData name="Luis Felipe Giraldo Trujillo" userId="9e5f2ca0-ce69-4b78-85ca-b1c2743d385d" providerId="ADAL" clId="{992D0009-164D-483B-A50F-4223226751DD}" dt="2023-02-23T04:26:33.045" v="239" actId="478"/>
          <ac:spMkLst>
            <pc:docMk/>
            <pc:sldMk cId="3649856937" sldId="276"/>
            <ac:spMk id="8" creationId="{F85A30C2-CC42-43A6-8F21-787655773EC3}"/>
          </ac:spMkLst>
        </pc:spChg>
        <pc:spChg chg="del">
          <ac:chgData name="Luis Felipe Giraldo Trujillo" userId="9e5f2ca0-ce69-4b78-85ca-b1c2743d385d" providerId="ADAL" clId="{992D0009-164D-483B-A50F-4223226751DD}" dt="2023-02-23T04:26:33.045" v="239" actId="478"/>
          <ac:spMkLst>
            <pc:docMk/>
            <pc:sldMk cId="3649856937" sldId="276"/>
            <ac:spMk id="9" creationId="{F8E693AA-B606-4B9D-89EC-258370E0AE72}"/>
          </ac:spMkLst>
        </pc:spChg>
        <pc:spChg chg="del">
          <ac:chgData name="Luis Felipe Giraldo Trujillo" userId="9e5f2ca0-ce69-4b78-85ca-b1c2743d385d" providerId="ADAL" clId="{992D0009-164D-483B-A50F-4223226751DD}" dt="2023-02-23T04:26:33.045" v="239" actId="478"/>
          <ac:spMkLst>
            <pc:docMk/>
            <pc:sldMk cId="3649856937" sldId="276"/>
            <ac:spMk id="10" creationId="{43AE1973-28D5-4F6B-A867-D648F3F7D532}"/>
          </ac:spMkLst>
        </pc:spChg>
        <pc:spChg chg="del mod">
          <ac:chgData name="Luis Felipe Giraldo Trujillo" userId="9e5f2ca0-ce69-4b78-85ca-b1c2743d385d" providerId="ADAL" clId="{992D0009-164D-483B-A50F-4223226751DD}" dt="2023-02-23T04:26:33.045" v="239" actId="478"/>
          <ac:spMkLst>
            <pc:docMk/>
            <pc:sldMk cId="3649856937" sldId="276"/>
            <ac:spMk id="11" creationId="{06BE6241-31D7-4A69-A861-2774EA8991A3}"/>
          </ac:spMkLst>
        </pc:spChg>
        <pc:spChg chg="add mod topLvl">
          <ac:chgData name="Luis Felipe Giraldo Trujillo" userId="9e5f2ca0-ce69-4b78-85ca-b1c2743d385d" providerId="ADAL" clId="{992D0009-164D-483B-A50F-4223226751DD}" dt="2023-02-23T04:30:38.565" v="298" actId="165"/>
          <ac:spMkLst>
            <pc:docMk/>
            <pc:sldMk cId="3649856937" sldId="276"/>
            <ac:spMk id="12" creationId="{8E4FD640-49C7-86A8-3438-D805B98D97F9}"/>
          </ac:spMkLst>
        </pc:spChg>
        <pc:spChg chg="add mod topLvl">
          <ac:chgData name="Luis Felipe Giraldo Trujillo" userId="9e5f2ca0-ce69-4b78-85ca-b1c2743d385d" providerId="ADAL" clId="{992D0009-164D-483B-A50F-4223226751DD}" dt="2023-02-23T04:30:38.565" v="298" actId="165"/>
          <ac:spMkLst>
            <pc:docMk/>
            <pc:sldMk cId="3649856937" sldId="276"/>
            <ac:spMk id="14" creationId="{74FD036A-380A-0BD2-18A7-96B48DBF45C2}"/>
          </ac:spMkLst>
        </pc:spChg>
        <pc:spChg chg="add mod topLvl">
          <ac:chgData name="Luis Felipe Giraldo Trujillo" userId="9e5f2ca0-ce69-4b78-85ca-b1c2743d385d" providerId="ADAL" clId="{992D0009-164D-483B-A50F-4223226751DD}" dt="2023-02-23T04:30:38.565" v="298" actId="165"/>
          <ac:spMkLst>
            <pc:docMk/>
            <pc:sldMk cId="3649856937" sldId="276"/>
            <ac:spMk id="16" creationId="{505E3B75-EBAC-0FD9-21A1-F30B5F02E895}"/>
          </ac:spMkLst>
        </pc:spChg>
        <pc:spChg chg="del">
          <ac:chgData name="Luis Felipe Giraldo Trujillo" userId="9e5f2ca0-ce69-4b78-85ca-b1c2743d385d" providerId="ADAL" clId="{992D0009-164D-483B-A50F-4223226751DD}" dt="2023-02-23T04:26:33.045" v="239" actId="478"/>
          <ac:spMkLst>
            <pc:docMk/>
            <pc:sldMk cId="3649856937" sldId="276"/>
            <ac:spMk id="18" creationId="{8DC27447-9781-4058-B6E7-B8D1918646BB}"/>
          </ac:spMkLst>
        </pc:spChg>
        <pc:spChg chg="add mod topLvl">
          <ac:chgData name="Luis Felipe Giraldo Trujillo" userId="9e5f2ca0-ce69-4b78-85ca-b1c2743d385d" providerId="ADAL" clId="{992D0009-164D-483B-A50F-4223226751DD}" dt="2023-02-23T04:30:38.565" v="298" actId="165"/>
          <ac:spMkLst>
            <pc:docMk/>
            <pc:sldMk cId="3649856937" sldId="276"/>
            <ac:spMk id="19" creationId="{04851E01-8A6C-ED7D-0E51-4F9BE62F4107}"/>
          </ac:spMkLst>
        </pc:spChg>
        <pc:spChg chg="add mod topLvl">
          <ac:chgData name="Luis Felipe Giraldo Trujillo" userId="9e5f2ca0-ce69-4b78-85ca-b1c2743d385d" providerId="ADAL" clId="{992D0009-164D-483B-A50F-4223226751DD}" dt="2023-02-23T04:30:38.565" v="298" actId="165"/>
          <ac:spMkLst>
            <pc:docMk/>
            <pc:sldMk cId="3649856937" sldId="276"/>
            <ac:spMk id="20" creationId="{B21054DD-9AF4-7D26-2A71-4DEF377370BC}"/>
          </ac:spMkLst>
        </pc:spChg>
        <pc:spChg chg="add mod topLvl">
          <ac:chgData name="Luis Felipe Giraldo Trujillo" userId="9e5f2ca0-ce69-4b78-85ca-b1c2743d385d" providerId="ADAL" clId="{992D0009-164D-483B-A50F-4223226751DD}" dt="2023-02-23T04:30:38.565" v="298" actId="165"/>
          <ac:spMkLst>
            <pc:docMk/>
            <pc:sldMk cId="3649856937" sldId="276"/>
            <ac:spMk id="21" creationId="{10E68823-32F4-CE22-1CB9-C75F230D6347}"/>
          </ac:spMkLst>
        </pc:spChg>
        <pc:spChg chg="add mod topLvl">
          <ac:chgData name="Luis Felipe Giraldo Trujillo" userId="9e5f2ca0-ce69-4b78-85ca-b1c2743d385d" providerId="ADAL" clId="{992D0009-164D-483B-A50F-4223226751DD}" dt="2023-02-23T04:30:38.565" v="298" actId="165"/>
          <ac:spMkLst>
            <pc:docMk/>
            <pc:sldMk cId="3649856937" sldId="276"/>
            <ac:spMk id="22" creationId="{6EAAF64A-E7A3-244D-7D51-930F9C630416}"/>
          </ac:spMkLst>
        </pc:spChg>
        <pc:spChg chg="add mod topLvl">
          <ac:chgData name="Luis Felipe Giraldo Trujillo" userId="9e5f2ca0-ce69-4b78-85ca-b1c2743d385d" providerId="ADAL" clId="{992D0009-164D-483B-A50F-4223226751DD}" dt="2023-02-23T04:30:38.565" v="298" actId="165"/>
          <ac:spMkLst>
            <pc:docMk/>
            <pc:sldMk cId="3649856937" sldId="276"/>
            <ac:spMk id="26" creationId="{87629DD1-E1F4-1B3C-67AC-9322C84EC0F3}"/>
          </ac:spMkLst>
        </pc:spChg>
        <pc:spChg chg="add mod">
          <ac:chgData name="Luis Felipe Giraldo Trujillo" userId="9e5f2ca0-ce69-4b78-85ca-b1c2743d385d" providerId="ADAL" clId="{992D0009-164D-483B-A50F-4223226751DD}" dt="2023-02-23T04:32:49.603" v="449" actId="403"/>
          <ac:spMkLst>
            <pc:docMk/>
            <pc:sldMk cId="3649856937" sldId="276"/>
            <ac:spMk id="28" creationId="{DA3DE601-74CB-C8AF-3382-E26D7630DAE9}"/>
          </ac:spMkLst>
        </pc:spChg>
        <pc:grpChg chg="add del mod">
          <ac:chgData name="Luis Felipe Giraldo Trujillo" userId="9e5f2ca0-ce69-4b78-85ca-b1c2743d385d" providerId="ADAL" clId="{992D0009-164D-483B-A50F-4223226751DD}" dt="2023-02-23T04:30:38.565" v="298" actId="165"/>
          <ac:grpSpMkLst>
            <pc:docMk/>
            <pc:sldMk cId="3649856937" sldId="276"/>
            <ac:grpSpMk id="27" creationId="{CCB7ADFD-719A-7B47-060B-44761D0B3B0E}"/>
          </ac:grpSpMkLst>
        </pc:grpChg>
        <pc:cxnChg chg="del">
          <ac:chgData name="Luis Felipe Giraldo Trujillo" userId="9e5f2ca0-ce69-4b78-85ca-b1c2743d385d" providerId="ADAL" clId="{992D0009-164D-483B-A50F-4223226751DD}" dt="2023-02-23T04:26:33.045" v="239" actId="478"/>
          <ac:cxnSpMkLst>
            <pc:docMk/>
            <pc:sldMk cId="3649856937" sldId="276"/>
            <ac:cxnSpMk id="13" creationId="{FFBD1FCA-C808-4B5E-BAEF-5A46E9AFF4A4}"/>
          </ac:cxnSpMkLst>
        </pc:cxnChg>
        <pc:cxnChg chg="del">
          <ac:chgData name="Luis Felipe Giraldo Trujillo" userId="9e5f2ca0-ce69-4b78-85ca-b1c2743d385d" providerId="ADAL" clId="{992D0009-164D-483B-A50F-4223226751DD}" dt="2023-02-23T04:26:33.045" v="239" actId="478"/>
          <ac:cxnSpMkLst>
            <pc:docMk/>
            <pc:sldMk cId="3649856937" sldId="276"/>
            <ac:cxnSpMk id="15" creationId="{8FD934B0-FFB8-4205-B72A-14F8FDD7D7EC}"/>
          </ac:cxnSpMkLst>
        </pc:cxnChg>
        <pc:cxnChg chg="del">
          <ac:chgData name="Luis Felipe Giraldo Trujillo" userId="9e5f2ca0-ce69-4b78-85ca-b1c2743d385d" providerId="ADAL" clId="{992D0009-164D-483B-A50F-4223226751DD}" dt="2023-02-23T04:26:33.045" v="239" actId="478"/>
          <ac:cxnSpMkLst>
            <pc:docMk/>
            <pc:sldMk cId="3649856937" sldId="276"/>
            <ac:cxnSpMk id="17" creationId="{2EA520B8-2D65-4411-AA6D-433C2CD529F9}"/>
          </ac:cxnSpMkLst>
        </pc:cxnChg>
        <pc:cxnChg chg="add mod topLvl">
          <ac:chgData name="Luis Felipe Giraldo Trujillo" userId="9e5f2ca0-ce69-4b78-85ca-b1c2743d385d" providerId="ADAL" clId="{992D0009-164D-483B-A50F-4223226751DD}" dt="2023-02-23T04:30:46.709" v="299" actId="208"/>
          <ac:cxnSpMkLst>
            <pc:docMk/>
            <pc:sldMk cId="3649856937" sldId="276"/>
            <ac:cxnSpMk id="23" creationId="{DDF17356-CF70-D878-476F-55174F39D507}"/>
          </ac:cxnSpMkLst>
        </pc:cxnChg>
        <pc:cxnChg chg="add mod topLvl">
          <ac:chgData name="Luis Felipe Giraldo Trujillo" userId="9e5f2ca0-ce69-4b78-85ca-b1c2743d385d" providerId="ADAL" clId="{992D0009-164D-483B-A50F-4223226751DD}" dt="2023-02-23T04:30:46.709" v="299" actId="208"/>
          <ac:cxnSpMkLst>
            <pc:docMk/>
            <pc:sldMk cId="3649856937" sldId="276"/>
            <ac:cxnSpMk id="24" creationId="{7C279D39-5192-0EAA-7853-4A9DCEFE8B2F}"/>
          </ac:cxnSpMkLst>
        </pc:cxnChg>
        <pc:cxnChg chg="add mod topLvl">
          <ac:chgData name="Luis Felipe Giraldo Trujillo" userId="9e5f2ca0-ce69-4b78-85ca-b1c2743d385d" providerId="ADAL" clId="{992D0009-164D-483B-A50F-4223226751DD}" dt="2023-02-23T04:30:46.709" v="299" actId="208"/>
          <ac:cxnSpMkLst>
            <pc:docMk/>
            <pc:sldMk cId="3649856937" sldId="276"/>
            <ac:cxnSpMk id="25" creationId="{33E7C93B-C9B1-7D11-E40D-A1858904FF26}"/>
          </ac:cxnSpMkLst>
        </pc:cxnChg>
      </pc:sldChg>
      <pc:sldChg chg="del">
        <pc:chgData name="Luis Felipe Giraldo Trujillo" userId="9e5f2ca0-ce69-4b78-85ca-b1c2743d385d" providerId="ADAL" clId="{992D0009-164D-483B-A50F-4223226751DD}" dt="2023-02-23T04:19:39.929" v="131" actId="47"/>
        <pc:sldMkLst>
          <pc:docMk/>
          <pc:sldMk cId="145656194" sldId="277"/>
        </pc:sldMkLst>
      </pc:sldChg>
      <pc:sldChg chg="modSp add mod ord modAnim">
        <pc:chgData name="Luis Felipe Giraldo Trujillo" userId="9e5f2ca0-ce69-4b78-85ca-b1c2743d385d" providerId="ADAL" clId="{992D0009-164D-483B-A50F-4223226751DD}" dt="2023-02-23T04:34:11.104" v="478"/>
        <pc:sldMkLst>
          <pc:docMk/>
          <pc:sldMk cId="420925780" sldId="279"/>
        </pc:sldMkLst>
        <pc:spChg chg="mod">
          <ac:chgData name="Luis Felipe Giraldo Trujillo" userId="9e5f2ca0-ce69-4b78-85ca-b1c2743d385d" providerId="ADAL" clId="{992D0009-164D-483B-A50F-4223226751DD}" dt="2023-02-23T04:33:41.636" v="475" actId="5793"/>
          <ac:spMkLst>
            <pc:docMk/>
            <pc:sldMk cId="420925780" sldId="279"/>
            <ac:spMk id="3" creationId="{71220831-8420-468F-BF42-10C866939C2F}"/>
          </ac:spMkLst>
        </pc:spChg>
      </pc:sldChg>
      <pc:sldChg chg="add del">
        <pc:chgData name="Luis Felipe Giraldo Trujillo" userId="9e5f2ca0-ce69-4b78-85ca-b1c2743d385d" providerId="ADAL" clId="{992D0009-164D-483B-A50F-4223226751DD}" dt="2023-02-23T04:31:51.834" v="348" actId="2696"/>
        <pc:sldMkLst>
          <pc:docMk/>
          <pc:sldMk cId="1867181699" sldId="279"/>
        </pc:sldMkLst>
      </pc:sldChg>
      <pc:sldChg chg="delSp modSp add del mod">
        <pc:chgData name="Luis Felipe Giraldo Trujillo" userId="9e5f2ca0-ce69-4b78-85ca-b1c2743d385d" providerId="ADAL" clId="{992D0009-164D-483B-A50F-4223226751DD}" dt="2023-02-23T19:49:08.812" v="4529" actId="20577"/>
        <pc:sldMkLst>
          <pc:docMk/>
          <pc:sldMk cId="1371935028" sldId="280"/>
        </pc:sldMkLst>
        <pc:spChg chg="del mod">
          <ac:chgData name="Luis Felipe Giraldo Trujillo" userId="9e5f2ca0-ce69-4b78-85ca-b1c2743d385d" providerId="ADAL" clId="{992D0009-164D-483B-A50F-4223226751DD}" dt="2023-02-23T19:25:42.014" v="4231" actId="478"/>
          <ac:spMkLst>
            <pc:docMk/>
            <pc:sldMk cId="1371935028" sldId="280"/>
            <ac:spMk id="2" creationId="{04F64FBE-CFA0-407C-9CE7-7E3BB998C22C}"/>
          </ac:spMkLst>
        </pc:spChg>
        <pc:spChg chg="del">
          <ac:chgData name="Luis Felipe Giraldo Trujillo" userId="9e5f2ca0-ce69-4b78-85ca-b1c2743d385d" providerId="ADAL" clId="{992D0009-164D-483B-A50F-4223226751DD}" dt="2023-02-23T19:25:42.014" v="4231" actId="478"/>
          <ac:spMkLst>
            <pc:docMk/>
            <pc:sldMk cId="1371935028" sldId="280"/>
            <ac:spMk id="3" creationId="{B69D1062-3EA3-4B36-AD46-FA7DC0FBE88A}"/>
          </ac:spMkLst>
        </pc:spChg>
        <pc:spChg chg="mod">
          <ac:chgData name="Luis Felipe Giraldo Trujillo" userId="9e5f2ca0-ce69-4b78-85ca-b1c2743d385d" providerId="ADAL" clId="{992D0009-164D-483B-A50F-4223226751DD}" dt="2023-02-23T19:49:08.812" v="4529" actId="20577"/>
          <ac:spMkLst>
            <pc:docMk/>
            <pc:sldMk cId="1371935028" sldId="280"/>
            <ac:spMk id="4" creationId="{188CF5AD-FE5A-49B5-9366-FDB93DEEE621}"/>
          </ac:spMkLst>
        </pc:spChg>
      </pc:sldChg>
      <pc:sldChg chg="del">
        <pc:chgData name="Luis Felipe Giraldo Trujillo" userId="9e5f2ca0-ce69-4b78-85ca-b1c2743d385d" providerId="ADAL" clId="{992D0009-164D-483B-A50F-4223226751DD}" dt="2023-02-23T04:19:39.929" v="131" actId="47"/>
        <pc:sldMkLst>
          <pc:docMk/>
          <pc:sldMk cId="912397992" sldId="281"/>
        </pc:sldMkLst>
      </pc:sldChg>
      <pc:sldChg chg="add del">
        <pc:chgData name="Luis Felipe Giraldo Trujillo" userId="9e5f2ca0-ce69-4b78-85ca-b1c2743d385d" providerId="ADAL" clId="{992D0009-164D-483B-A50F-4223226751DD}" dt="2023-02-23T22:39:38.045" v="5509" actId="47"/>
        <pc:sldMkLst>
          <pc:docMk/>
          <pc:sldMk cId="2503638050" sldId="281"/>
        </pc:sldMkLst>
      </pc:sldChg>
      <pc:sldChg chg="del">
        <pc:chgData name="Luis Felipe Giraldo Trujillo" userId="9e5f2ca0-ce69-4b78-85ca-b1c2743d385d" providerId="ADAL" clId="{992D0009-164D-483B-A50F-4223226751DD}" dt="2023-02-23T04:19:39.929" v="131" actId="47"/>
        <pc:sldMkLst>
          <pc:docMk/>
          <pc:sldMk cId="1967097969" sldId="282"/>
        </pc:sldMkLst>
      </pc:sldChg>
      <pc:sldChg chg="add del">
        <pc:chgData name="Luis Felipe Giraldo Trujillo" userId="9e5f2ca0-ce69-4b78-85ca-b1c2743d385d" providerId="ADAL" clId="{992D0009-164D-483B-A50F-4223226751DD}" dt="2023-02-23T22:39:38.045" v="5509" actId="47"/>
        <pc:sldMkLst>
          <pc:docMk/>
          <pc:sldMk cId="2721764578" sldId="283"/>
        </pc:sldMkLst>
      </pc:sldChg>
      <pc:sldChg chg="del">
        <pc:chgData name="Luis Felipe Giraldo Trujillo" userId="9e5f2ca0-ce69-4b78-85ca-b1c2743d385d" providerId="ADAL" clId="{992D0009-164D-483B-A50F-4223226751DD}" dt="2023-02-23T04:19:39.929" v="131" actId="47"/>
        <pc:sldMkLst>
          <pc:docMk/>
          <pc:sldMk cId="2945106132" sldId="283"/>
        </pc:sldMkLst>
      </pc:sldChg>
      <pc:sldChg chg="del">
        <pc:chgData name="Luis Felipe Giraldo Trujillo" userId="9e5f2ca0-ce69-4b78-85ca-b1c2743d385d" providerId="ADAL" clId="{992D0009-164D-483B-A50F-4223226751DD}" dt="2023-02-23T04:36:30.567" v="517" actId="47"/>
        <pc:sldMkLst>
          <pc:docMk/>
          <pc:sldMk cId="50798733" sldId="284"/>
        </pc:sldMkLst>
      </pc:sldChg>
      <pc:sldChg chg="del">
        <pc:chgData name="Luis Felipe Giraldo Trujillo" userId="9e5f2ca0-ce69-4b78-85ca-b1c2743d385d" providerId="ADAL" clId="{992D0009-164D-483B-A50F-4223226751DD}" dt="2023-02-23T04:19:39.929" v="131" actId="47"/>
        <pc:sldMkLst>
          <pc:docMk/>
          <pc:sldMk cId="1782280501" sldId="285"/>
        </pc:sldMkLst>
      </pc:sldChg>
      <pc:sldChg chg="del">
        <pc:chgData name="Luis Felipe Giraldo Trujillo" userId="9e5f2ca0-ce69-4b78-85ca-b1c2743d385d" providerId="ADAL" clId="{992D0009-164D-483B-A50F-4223226751DD}" dt="2023-02-23T04:19:39.929" v="131" actId="47"/>
        <pc:sldMkLst>
          <pc:docMk/>
          <pc:sldMk cId="685901281" sldId="286"/>
        </pc:sldMkLst>
      </pc:sldChg>
      <pc:sldChg chg="modSp add del mod">
        <pc:chgData name="Luis Felipe Giraldo Trujillo" userId="9e5f2ca0-ce69-4b78-85ca-b1c2743d385d" providerId="ADAL" clId="{992D0009-164D-483B-A50F-4223226751DD}" dt="2023-02-23T19:49:29.347" v="4535"/>
        <pc:sldMkLst>
          <pc:docMk/>
          <pc:sldMk cId="436800846" sldId="288"/>
        </pc:sldMkLst>
        <pc:spChg chg="mod">
          <ac:chgData name="Luis Felipe Giraldo Trujillo" userId="9e5f2ca0-ce69-4b78-85ca-b1c2743d385d" providerId="ADAL" clId="{992D0009-164D-483B-A50F-4223226751DD}" dt="2023-02-23T19:25:47.046" v="4232" actId="1076"/>
          <ac:spMkLst>
            <pc:docMk/>
            <pc:sldMk cId="436800846" sldId="288"/>
            <ac:spMk id="39" creationId="{171546D7-4EC8-4D96-B6AB-AF49892110AB}"/>
          </ac:spMkLst>
        </pc:spChg>
        <pc:spChg chg="mod">
          <ac:chgData name="Luis Felipe Giraldo Trujillo" userId="9e5f2ca0-ce69-4b78-85ca-b1c2743d385d" providerId="ADAL" clId="{992D0009-164D-483B-A50F-4223226751DD}" dt="2023-02-23T19:49:29.347" v="4535"/>
          <ac:spMkLst>
            <pc:docMk/>
            <pc:sldMk cId="436800846" sldId="288"/>
            <ac:spMk id="40" creationId="{52C38518-13BF-4BF2-B7D1-2939626C5F79}"/>
          </ac:spMkLst>
        </pc:spChg>
      </pc:sldChg>
      <pc:sldChg chg="del">
        <pc:chgData name="Luis Felipe Giraldo Trujillo" userId="9e5f2ca0-ce69-4b78-85ca-b1c2743d385d" providerId="ADAL" clId="{992D0009-164D-483B-A50F-4223226751DD}" dt="2023-02-23T04:19:39.929" v="131" actId="47"/>
        <pc:sldMkLst>
          <pc:docMk/>
          <pc:sldMk cId="2740234135" sldId="289"/>
        </pc:sldMkLst>
      </pc:sldChg>
      <pc:sldChg chg="del">
        <pc:chgData name="Luis Felipe Giraldo Trujillo" userId="9e5f2ca0-ce69-4b78-85ca-b1c2743d385d" providerId="ADAL" clId="{992D0009-164D-483B-A50F-4223226751DD}" dt="2023-02-23T04:19:39.929" v="131" actId="47"/>
        <pc:sldMkLst>
          <pc:docMk/>
          <pc:sldMk cId="3801720269" sldId="291"/>
        </pc:sldMkLst>
      </pc:sldChg>
      <pc:sldChg chg="add">
        <pc:chgData name="Luis Felipe Giraldo Trujillo" userId="9e5f2ca0-ce69-4b78-85ca-b1c2743d385d" providerId="ADAL" clId="{992D0009-164D-483B-A50F-4223226751DD}" dt="2023-02-24T02:54:21.219" v="6136"/>
        <pc:sldMkLst>
          <pc:docMk/>
          <pc:sldMk cId="146966150" sldId="293"/>
        </pc:sldMkLst>
      </pc:sldChg>
      <pc:sldChg chg="del">
        <pc:chgData name="Luis Felipe Giraldo Trujillo" userId="9e5f2ca0-ce69-4b78-85ca-b1c2743d385d" providerId="ADAL" clId="{992D0009-164D-483B-A50F-4223226751DD}" dt="2023-02-23T04:36:32.897" v="519" actId="47"/>
        <pc:sldMkLst>
          <pc:docMk/>
          <pc:sldMk cId="758963443" sldId="295"/>
        </pc:sldMkLst>
      </pc:sldChg>
      <pc:sldChg chg="add">
        <pc:chgData name="Luis Felipe Giraldo Trujillo" userId="9e5f2ca0-ce69-4b78-85ca-b1c2743d385d" providerId="ADAL" clId="{992D0009-164D-483B-A50F-4223226751DD}" dt="2023-02-24T02:54:21.219" v="6136"/>
        <pc:sldMkLst>
          <pc:docMk/>
          <pc:sldMk cId="3908290677" sldId="295"/>
        </pc:sldMkLst>
      </pc:sldChg>
      <pc:sldChg chg="add">
        <pc:chgData name="Luis Felipe Giraldo Trujillo" userId="9e5f2ca0-ce69-4b78-85ca-b1c2743d385d" providerId="ADAL" clId="{992D0009-164D-483B-A50F-4223226751DD}" dt="2023-02-24T02:54:21.219" v="6136"/>
        <pc:sldMkLst>
          <pc:docMk/>
          <pc:sldMk cId="734610060" sldId="296"/>
        </pc:sldMkLst>
      </pc:sldChg>
      <pc:sldChg chg="del">
        <pc:chgData name="Luis Felipe Giraldo Trujillo" userId="9e5f2ca0-ce69-4b78-85ca-b1c2743d385d" providerId="ADAL" clId="{992D0009-164D-483B-A50F-4223226751DD}" dt="2023-02-23T04:36:34.843" v="520" actId="47"/>
        <pc:sldMkLst>
          <pc:docMk/>
          <pc:sldMk cId="2075241082" sldId="296"/>
        </pc:sldMkLst>
      </pc:sldChg>
      <pc:sldChg chg="del">
        <pc:chgData name="Luis Felipe Giraldo Trujillo" userId="9e5f2ca0-ce69-4b78-85ca-b1c2743d385d" providerId="ADAL" clId="{992D0009-164D-483B-A50F-4223226751DD}" dt="2023-02-23T04:36:37.097" v="522" actId="47"/>
        <pc:sldMkLst>
          <pc:docMk/>
          <pc:sldMk cId="2802673419" sldId="299"/>
        </pc:sldMkLst>
      </pc:sldChg>
      <pc:sldChg chg="del">
        <pc:chgData name="Luis Felipe Giraldo Trujillo" userId="9e5f2ca0-ce69-4b78-85ca-b1c2743d385d" providerId="ADAL" clId="{992D0009-164D-483B-A50F-4223226751DD}" dt="2023-02-23T04:36:35.977" v="521" actId="47"/>
        <pc:sldMkLst>
          <pc:docMk/>
          <pc:sldMk cId="1092501327" sldId="300"/>
        </pc:sldMkLst>
      </pc:sldChg>
      <pc:sldChg chg="modSp add mod">
        <pc:chgData name="Luis Felipe Giraldo Trujillo" userId="9e5f2ca0-ce69-4b78-85ca-b1c2743d385d" providerId="ADAL" clId="{992D0009-164D-483B-A50F-4223226751DD}" dt="2023-02-24T02:56:12.224" v="6220" actId="20577"/>
        <pc:sldMkLst>
          <pc:docMk/>
          <pc:sldMk cId="566591301" sldId="303"/>
        </pc:sldMkLst>
        <pc:spChg chg="mod">
          <ac:chgData name="Luis Felipe Giraldo Trujillo" userId="9e5f2ca0-ce69-4b78-85ca-b1c2743d385d" providerId="ADAL" clId="{992D0009-164D-483B-A50F-4223226751DD}" dt="2023-02-24T02:56:05.250" v="6203" actId="20577"/>
          <ac:spMkLst>
            <pc:docMk/>
            <pc:sldMk cId="566591301" sldId="303"/>
            <ac:spMk id="9" creationId="{00000000-0000-0000-0000-000000000000}"/>
          </ac:spMkLst>
        </pc:spChg>
        <pc:spChg chg="mod">
          <ac:chgData name="Luis Felipe Giraldo Trujillo" userId="9e5f2ca0-ce69-4b78-85ca-b1c2743d385d" providerId="ADAL" clId="{992D0009-164D-483B-A50F-4223226751DD}" dt="2023-02-24T02:56:12.224" v="6220" actId="20577"/>
          <ac:spMkLst>
            <pc:docMk/>
            <pc:sldMk cId="566591301" sldId="303"/>
            <ac:spMk id="10" creationId="{00000000-0000-0000-0000-000000000000}"/>
          </ac:spMkLst>
        </pc:spChg>
      </pc:sldChg>
      <pc:sldChg chg="del">
        <pc:chgData name="Luis Felipe Giraldo Trujillo" userId="9e5f2ca0-ce69-4b78-85ca-b1c2743d385d" providerId="ADAL" clId="{992D0009-164D-483B-A50F-4223226751DD}" dt="2023-02-23T04:36:38.044" v="523" actId="47"/>
        <pc:sldMkLst>
          <pc:docMk/>
          <pc:sldMk cId="4051743793" sldId="303"/>
        </pc:sldMkLst>
      </pc:sldChg>
      <pc:sldChg chg="del">
        <pc:chgData name="Luis Felipe Giraldo Trujillo" userId="9e5f2ca0-ce69-4b78-85ca-b1c2743d385d" providerId="ADAL" clId="{992D0009-164D-483B-A50F-4223226751DD}" dt="2023-02-23T04:36:39.411" v="524" actId="47"/>
        <pc:sldMkLst>
          <pc:docMk/>
          <pc:sldMk cId="3332334983" sldId="305"/>
        </pc:sldMkLst>
      </pc:sldChg>
      <pc:sldChg chg="del">
        <pc:chgData name="Luis Felipe Giraldo Trujillo" userId="9e5f2ca0-ce69-4b78-85ca-b1c2743d385d" providerId="ADAL" clId="{992D0009-164D-483B-A50F-4223226751DD}" dt="2023-02-23T04:36:40.946" v="525" actId="47"/>
        <pc:sldMkLst>
          <pc:docMk/>
          <pc:sldMk cId="1140326481" sldId="306"/>
        </pc:sldMkLst>
      </pc:sldChg>
      <pc:sldChg chg="delSp modSp del mod">
        <pc:chgData name="Luis Felipe Giraldo Trujillo" userId="9e5f2ca0-ce69-4b78-85ca-b1c2743d385d" providerId="ADAL" clId="{992D0009-164D-483B-A50F-4223226751DD}" dt="2023-02-23T04:25:09.077" v="177" actId="47"/>
        <pc:sldMkLst>
          <pc:docMk/>
          <pc:sldMk cId="1310460170" sldId="307"/>
        </pc:sldMkLst>
        <pc:spChg chg="mod">
          <ac:chgData name="Luis Felipe Giraldo Trujillo" userId="9e5f2ca0-ce69-4b78-85ca-b1c2743d385d" providerId="ADAL" clId="{992D0009-164D-483B-A50F-4223226751DD}" dt="2023-02-23T04:18:19.547" v="64" actId="20577"/>
          <ac:spMkLst>
            <pc:docMk/>
            <pc:sldMk cId="1310460170" sldId="307"/>
            <ac:spMk id="3" creationId="{21F99F8D-6AA7-4D48-93FA-CBE5688FA176}"/>
          </ac:spMkLst>
        </pc:spChg>
        <pc:spChg chg="del">
          <ac:chgData name="Luis Felipe Giraldo Trujillo" userId="9e5f2ca0-ce69-4b78-85ca-b1c2743d385d" providerId="ADAL" clId="{992D0009-164D-483B-A50F-4223226751DD}" dt="2023-02-23T04:17:58.332" v="0" actId="478"/>
          <ac:spMkLst>
            <pc:docMk/>
            <pc:sldMk cId="1310460170" sldId="307"/>
            <ac:spMk id="4" creationId="{1ED06A90-0595-4A9A-AA61-CA9B95A16870}"/>
          </ac:spMkLst>
        </pc:spChg>
      </pc:sldChg>
      <pc:sldChg chg="addSp delSp modSp add mod">
        <pc:chgData name="Luis Felipe Giraldo Trujillo" userId="9e5f2ca0-ce69-4b78-85ca-b1c2743d385d" providerId="ADAL" clId="{992D0009-164D-483B-A50F-4223226751DD}" dt="2023-02-23T21:32:46.428" v="4665" actId="404"/>
        <pc:sldMkLst>
          <pc:docMk/>
          <pc:sldMk cId="3458953580" sldId="308"/>
        </pc:sldMkLst>
        <pc:spChg chg="add mod">
          <ac:chgData name="Luis Felipe Giraldo Trujillo" userId="9e5f2ca0-ce69-4b78-85ca-b1c2743d385d" providerId="ADAL" clId="{992D0009-164D-483B-A50F-4223226751DD}" dt="2023-02-23T21:31:35.586" v="4609" actId="14100"/>
          <ac:spMkLst>
            <pc:docMk/>
            <pc:sldMk cId="3458953580" sldId="308"/>
            <ac:spMk id="2" creationId="{B8D29713-BA20-2011-DA81-3D341560A7C1}"/>
          </ac:spMkLst>
        </pc:spChg>
        <pc:spChg chg="mod">
          <ac:chgData name="Luis Felipe Giraldo Trujillo" userId="9e5f2ca0-ce69-4b78-85ca-b1c2743d385d" providerId="ADAL" clId="{992D0009-164D-483B-A50F-4223226751DD}" dt="2023-02-23T21:32:36.798" v="4662" actId="20577"/>
          <ac:spMkLst>
            <pc:docMk/>
            <pc:sldMk cId="3458953580" sldId="308"/>
            <ac:spMk id="4" creationId="{71D91DE5-8FDC-450F-9796-E84798E43A8D}"/>
          </ac:spMkLst>
        </pc:spChg>
        <pc:spChg chg="mod">
          <ac:chgData name="Luis Felipe Giraldo Trujillo" userId="9e5f2ca0-ce69-4b78-85ca-b1c2743d385d" providerId="ADAL" clId="{992D0009-164D-483B-A50F-4223226751DD}" dt="2023-02-23T21:32:46.428" v="4665" actId="404"/>
          <ac:spMkLst>
            <pc:docMk/>
            <pc:sldMk cId="3458953580" sldId="308"/>
            <ac:spMk id="5" creationId="{1ED41CB5-E8E1-4856-A0B4-19DEF3D0D745}"/>
          </ac:spMkLst>
        </pc:spChg>
        <pc:spChg chg="del">
          <ac:chgData name="Luis Felipe Giraldo Trujillo" userId="9e5f2ca0-ce69-4b78-85ca-b1c2743d385d" providerId="ADAL" clId="{992D0009-164D-483B-A50F-4223226751DD}" dt="2023-02-23T21:30:21.118" v="4587" actId="478"/>
          <ac:spMkLst>
            <pc:docMk/>
            <pc:sldMk cId="3458953580" sldId="308"/>
            <ac:spMk id="11" creationId="{AE61A326-2D1C-40A8-85C3-4E5A8D0AEDCC}"/>
          </ac:spMkLst>
        </pc:spChg>
        <pc:spChg chg="mod">
          <ac:chgData name="Luis Felipe Giraldo Trujillo" userId="9e5f2ca0-ce69-4b78-85ca-b1c2743d385d" providerId="ADAL" clId="{992D0009-164D-483B-A50F-4223226751DD}" dt="2023-02-23T21:30:34.675" v="4597" actId="1076"/>
          <ac:spMkLst>
            <pc:docMk/>
            <pc:sldMk cId="3458953580" sldId="308"/>
            <ac:spMk id="12" creationId="{0FE5EB8D-2C63-431F-9841-CD7701B25348}"/>
          </ac:spMkLst>
        </pc:spChg>
      </pc:sldChg>
      <pc:sldChg chg="del">
        <pc:chgData name="Luis Felipe Giraldo Trujillo" userId="9e5f2ca0-ce69-4b78-85ca-b1c2743d385d" providerId="ADAL" clId="{992D0009-164D-483B-A50F-4223226751DD}" dt="2023-02-23T04:18:38.436" v="72" actId="47"/>
        <pc:sldMkLst>
          <pc:docMk/>
          <pc:sldMk cId="3619953667" sldId="308"/>
        </pc:sldMkLst>
      </pc:sldChg>
      <pc:sldChg chg="modSp add mod">
        <pc:chgData name="Luis Felipe Giraldo Trujillo" userId="9e5f2ca0-ce69-4b78-85ca-b1c2743d385d" providerId="ADAL" clId="{992D0009-164D-483B-A50F-4223226751DD}" dt="2023-02-23T18:46:48.269" v="3879" actId="20577"/>
        <pc:sldMkLst>
          <pc:docMk/>
          <pc:sldMk cId="143951097" sldId="310"/>
        </pc:sldMkLst>
        <pc:spChg chg="mod">
          <ac:chgData name="Luis Felipe Giraldo Trujillo" userId="9e5f2ca0-ce69-4b78-85ca-b1c2743d385d" providerId="ADAL" clId="{992D0009-164D-483B-A50F-4223226751DD}" dt="2023-02-23T18:46:48.269" v="3879" actId="20577"/>
          <ac:spMkLst>
            <pc:docMk/>
            <pc:sldMk cId="143951097" sldId="310"/>
            <ac:spMk id="4" creationId="{188CF5AD-FE5A-49B5-9366-FDB93DEEE621}"/>
          </ac:spMkLst>
        </pc:spChg>
        <pc:spChg chg="mod">
          <ac:chgData name="Luis Felipe Giraldo Trujillo" userId="9e5f2ca0-ce69-4b78-85ca-b1c2743d385d" providerId="ADAL" clId="{992D0009-164D-483B-A50F-4223226751DD}" dt="2023-02-23T18:46:20.379" v="3859" actId="20577"/>
          <ac:spMkLst>
            <pc:docMk/>
            <pc:sldMk cId="143951097" sldId="310"/>
            <ac:spMk id="8" creationId="{B55866D0-0BCC-4DA2-83D2-56394095C207}"/>
          </ac:spMkLst>
        </pc:spChg>
      </pc:sldChg>
      <pc:sldChg chg="del">
        <pc:chgData name="Luis Felipe Giraldo Trujillo" userId="9e5f2ca0-ce69-4b78-85ca-b1c2743d385d" providerId="ADAL" clId="{992D0009-164D-483B-A50F-4223226751DD}" dt="2023-02-23T04:36:30.567" v="517" actId="47"/>
        <pc:sldMkLst>
          <pc:docMk/>
          <pc:sldMk cId="2954026529" sldId="312"/>
        </pc:sldMkLst>
      </pc:sldChg>
      <pc:sldChg chg="modSp add mod">
        <pc:chgData name="Luis Felipe Giraldo Trujillo" userId="9e5f2ca0-ce69-4b78-85ca-b1c2743d385d" providerId="ADAL" clId="{992D0009-164D-483B-A50F-4223226751DD}" dt="2023-02-24T02:55:49.585" v="6188" actId="20577"/>
        <pc:sldMkLst>
          <pc:docMk/>
          <pc:sldMk cId="3783787069" sldId="312"/>
        </pc:sldMkLst>
        <pc:spChg chg="mod">
          <ac:chgData name="Luis Felipe Giraldo Trujillo" userId="9e5f2ca0-ce69-4b78-85ca-b1c2743d385d" providerId="ADAL" clId="{992D0009-164D-483B-A50F-4223226751DD}" dt="2023-02-24T02:55:49.585" v="6188" actId="20577"/>
          <ac:spMkLst>
            <pc:docMk/>
            <pc:sldMk cId="3783787069" sldId="312"/>
            <ac:spMk id="2" creationId="{96214DA9-A1EC-4FBD-98DC-DE1B585C76BA}"/>
          </ac:spMkLst>
        </pc:spChg>
      </pc:sldChg>
      <pc:sldChg chg="del">
        <pc:chgData name="Luis Felipe Giraldo Trujillo" userId="9e5f2ca0-ce69-4b78-85ca-b1c2743d385d" providerId="ADAL" clId="{992D0009-164D-483B-A50F-4223226751DD}" dt="2023-02-23T04:36:32.119" v="518" actId="47"/>
        <pc:sldMkLst>
          <pc:docMk/>
          <pc:sldMk cId="1260654869" sldId="313"/>
        </pc:sldMkLst>
      </pc:sldChg>
      <pc:sldChg chg="addSp modSp add mod">
        <pc:chgData name="Luis Felipe Giraldo Trujillo" userId="9e5f2ca0-ce69-4b78-85ca-b1c2743d385d" providerId="ADAL" clId="{992D0009-164D-483B-A50F-4223226751DD}" dt="2023-02-24T02:54:28.029" v="6137"/>
        <pc:sldMkLst>
          <pc:docMk/>
          <pc:sldMk cId="1254023435" sldId="317"/>
        </pc:sldMkLst>
        <pc:spChg chg="add mod">
          <ac:chgData name="Luis Felipe Giraldo Trujillo" userId="9e5f2ca0-ce69-4b78-85ca-b1c2743d385d" providerId="ADAL" clId="{992D0009-164D-483B-A50F-4223226751DD}" dt="2023-02-24T02:54:28.029" v="6137"/>
          <ac:spMkLst>
            <pc:docMk/>
            <pc:sldMk cId="1254023435" sldId="317"/>
            <ac:spMk id="3" creationId="{65A31E8F-B9D8-999F-CAF0-8EF1930373E1}"/>
          </ac:spMkLst>
        </pc:spChg>
        <pc:spChg chg="mod">
          <ac:chgData name="Luis Felipe Giraldo Trujillo" userId="9e5f2ca0-ce69-4b78-85ca-b1c2743d385d" providerId="ADAL" clId="{992D0009-164D-483B-A50F-4223226751DD}" dt="2023-02-24T01:37:10.416" v="6043" actId="2085"/>
          <ac:spMkLst>
            <pc:docMk/>
            <pc:sldMk cId="1254023435" sldId="317"/>
            <ac:spMk id="5" creationId="{CA6F938B-75B2-4029-9DE2-03D2BB5728EB}"/>
          </ac:spMkLst>
        </pc:spChg>
      </pc:sldChg>
      <pc:sldChg chg="modSp add mod">
        <pc:chgData name="Luis Felipe Giraldo Trujillo" userId="9e5f2ca0-ce69-4b78-85ca-b1c2743d385d" providerId="ADAL" clId="{992D0009-164D-483B-A50F-4223226751DD}" dt="2023-02-24T02:56:33.010" v="6224" actId="20577"/>
        <pc:sldMkLst>
          <pc:docMk/>
          <pc:sldMk cId="1961592860" sldId="318"/>
        </pc:sldMkLst>
        <pc:spChg chg="mod">
          <ac:chgData name="Luis Felipe Giraldo Trujillo" userId="9e5f2ca0-ce69-4b78-85ca-b1c2743d385d" providerId="ADAL" clId="{992D0009-164D-483B-A50F-4223226751DD}" dt="2023-02-24T02:56:33.010" v="6224" actId="20577"/>
          <ac:spMkLst>
            <pc:docMk/>
            <pc:sldMk cId="1961592860" sldId="318"/>
            <ac:spMk id="2" creationId="{B58D0F87-A81C-428B-874B-908853085085}"/>
          </ac:spMkLst>
        </pc:spChg>
      </pc:sldChg>
      <pc:sldChg chg="del">
        <pc:chgData name="Luis Felipe Giraldo Trujillo" userId="9e5f2ca0-ce69-4b78-85ca-b1c2743d385d" providerId="ADAL" clId="{992D0009-164D-483B-A50F-4223226751DD}" dt="2023-02-23T04:36:42.431" v="526" actId="47"/>
        <pc:sldMkLst>
          <pc:docMk/>
          <pc:sldMk cId="2967548420" sldId="318"/>
        </pc:sldMkLst>
      </pc:sldChg>
      <pc:sldChg chg="addSp delSp modSp add mod">
        <pc:chgData name="Luis Felipe Giraldo Trujillo" userId="9e5f2ca0-ce69-4b78-85ca-b1c2743d385d" providerId="ADAL" clId="{992D0009-164D-483B-A50F-4223226751DD}" dt="2023-02-24T02:57:03.249" v="6233" actId="14100"/>
        <pc:sldMkLst>
          <pc:docMk/>
          <pc:sldMk cId="538919308" sldId="319"/>
        </pc:sldMkLst>
        <pc:spChg chg="del">
          <ac:chgData name="Luis Felipe Giraldo Trujillo" userId="9e5f2ca0-ce69-4b78-85ca-b1c2743d385d" providerId="ADAL" clId="{992D0009-164D-483B-A50F-4223226751DD}" dt="2023-02-24T02:56:40.334" v="6225" actId="478"/>
          <ac:spMkLst>
            <pc:docMk/>
            <pc:sldMk cId="538919308" sldId="319"/>
            <ac:spMk id="2" creationId="{ED6ED661-A8CB-45DE-BFCB-2961B8D0ADF5}"/>
          </ac:spMkLst>
        </pc:spChg>
        <pc:spChg chg="mod">
          <ac:chgData name="Luis Felipe Giraldo Trujillo" userId="9e5f2ca0-ce69-4b78-85ca-b1c2743d385d" providerId="ADAL" clId="{992D0009-164D-483B-A50F-4223226751DD}" dt="2023-02-24T02:57:03.249" v="6233" actId="14100"/>
          <ac:spMkLst>
            <pc:docMk/>
            <pc:sldMk cId="538919308" sldId="319"/>
            <ac:spMk id="3" creationId="{B1B74D16-7FA7-49F1-BAF0-5B3D5979A354}"/>
          </ac:spMkLst>
        </pc:spChg>
        <pc:spChg chg="add del mod">
          <ac:chgData name="Luis Felipe Giraldo Trujillo" userId="9e5f2ca0-ce69-4b78-85ca-b1c2743d385d" providerId="ADAL" clId="{992D0009-164D-483B-A50F-4223226751DD}" dt="2023-02-24T02:56:42.807" v="6226" actId="478"/>
          <ac:spMkLst>
            <pc:docMk/>
            <pc:sldMk cId="538919308" sldId="319"/>
            <ac:spMk id="4" creationId="{5813C291-F829-DF9C-B69E-271038E5C9C2}"/>
          </ac:spMkLst>
        </pc:spChg>
        <pc:picChg chg="del mod">
          <ac:chgData name="Luis Felipe Giraldo Trujillo" userId="9e5f2ca0-ce69-4b78-85ca-b1c2743d385d" providerId="ADAL" clId="{992D0009-164D-483B-A50F-4223226751DD}" dt="2023-02-24T02:56:58.815" v="6230" actId="478"/>
          <ac:picMkLst>
            <pc:docMk/>
            <pc:sldMk cId="538919308" sldId="319"/>
            <ac:picMk id="2052" creationId="{58DD38F5-59BA-49B9-8FFD-DEBC5C4EE65A}"/>
          </ac:picMkLst>
        </pc:picChg>
      </pc:sldChg>
      <pc:sldChg chg="del">
        <pc:chgData name="Luis Felipe Giraldo Trujillo" userId="9e5f2ca0-ce69-4b78-85ca-b1c2743d385d" providerId="ADAL" clId="{992D0009-164D-483B-A50F-4223226751DD}" dt="2023-02-23T04:36:44.027" v="527" actId="47"/>
        <pc:sldMkLst>
          <pc:docMk/>
          <pc:sldMk cId="1595491249" sldId="321"/>
        </pc:sldMkLst>
      </pc:sldChg>
      <pc:sldChg chg="del">
        <pc:chgData name="Luis Felipe Giraldo Trujillo" userId="9e5f2ca0-ce69-4b78-85ca-b1c2743d385d" providerId="ADAL" clId="{992D0009-164D-483B-A50F-4223226751DD}" dt="2023-02-23T04:36:51.373" v="528" actId="47"/>
        <pc:sldMkLst>
          <pc:docMk/>
          <pc:sldMk cId="4252955956" sldId="322"/>
        </pc:sldMkLst>
      </pc:sldChg>
      <pc:sldChg chg="addSp delSp modSp add del mod">
        <pc:chgData name="Luis Felipe Giraldo Trujillo" userId="9e5f2ca0-ce69-4b78-85ca-b1c2743d385d" providerId="ADAL" clId="{992D0009-164D-483B-A50F-4223226751DD}" dt="2023-02-23T17:00:53.670" v="1691" actId="21"/>
        <pc:sldMkLst>
          <pc:docMk/>
          <pc:sldMk cId="1061637096" sldId="323"/>
        </pc:sldMkLst>
        <pc:spChg chg="add del mod">
          <ac:chgData name="Luis Felipe Giraldo Trujillo" userId="9e5f2ca0-ce69-4b78-85ca-b1c2743d385d" providerId="ADAL" clId="{992D0009-164D-483B-A50F-4223226751DD}" dt="2023-02-23T17:00:53.670" v="1691" actId="21"/>
          <ac:spMkLst>
            <pc:docMk/>
            <pc:sldMk cId="1061637096" sldId="323"/>
            <ac:spMk id="2" creationId="{D97C8254-467B-6D81-0FB6-891ABF19D9CC}"/>
          </ac:spMkLst>
        </pc:spChg>
        <pc:spChg chg="add del mod">
          <ac:chgData name="Luis Felipe Giraldo Trujillo" userId="9e5f2ca0-ce69-4b78-85ca-b1c2743d385d" providerId="ADAL" clId="{992D0009-164D-483B-A50F-4223226751DD}" dt="2023-02-23T04:31:04.468" v="328" actId="478"/>
          <ac:spMkLst>
            <pc:docMk/>
            <pc:sldMk cId="1061637096" sldId="323"/>
            <ac:spMk id="2" creationId="{E5CE3A51-7FD4-A8C8-9249-77C0E8F7AF9C}"/>
          </ac:spMkLst>
        </pc:spChg>
        <pc:spChg chg="mod">
          <ac:chgData name="Luis Felipe Giraldo Trujillo" userId="9e5f2ca0-ce69-4b78-85ca-b1c2743d385d" providerId="ADAL" clId="{992D0009-164D-483B-A50F-4223226751DD}" dt="2023-02-23T04:33:00.138" v="469" actId="1076"/>
          <ac:spMkLst>
            <pc:docMk/>
            <pc:sldMk cId="1061637096" sldId="323"/>
            <ac:spMk id="3" creationId="{00000000-0000-0000-0000-000000000000}"/>
          </ac:spMkLst>
        </pc:spChg>
        <pc:spChg chg="add mod">
          <ac:chgData name="Luis Felipe Giraldo Trujillo" userId="9e5f2ca0-ce69-4b78-85ca-b1c2743d385d" providerId="ADAL" clId="{992D0009-164D-483B-A50F-4223226751DD}" dt="2023-02-23T04:34:26.091" v="479" actId="403"/>
          <ac:spMkLst>
            <pc:docMk/>
            <pc:sldMk cId="1061637096" sldId="323"/>
            <ac:spMk id="5" creationId="{62A4E9A5-DC21-BAE4-804E-4372F741ED08}"/>
          </ac:spMkLst>
        </pc:spChg>
        <pc:spChg chg="mod">
          <ac:chgData name="Luis Felipe Giraldo Trujillo" userId="9e5f2ca0-ce69-4b78-85ca-b1c2743d385d" providerId="ADAL" clId="{992D0009-164D-483B-A50F-4223226751DD}" dt="2023-02-23T04:38:22.588" v="637" actId="1076"/>
          <ac:spMkLst>
            <pc:docMk/>
            <pc:sldMk cId="1061637096" sldId="323"/>
            <ac:spMk id="7" creationId="{00000000-0000-0000-0000-000000000000}"/>
          </ac:spMkLst>
        </pc:spChg>
        <pc:spChg chg="mod topLvl">
          <ac:chgData name="Luis Felipe Giraldo Trujillo" userId="9e5f2ca0-ce69-4b78-85ca-b1c2743d385d" providerId="ADAL" clId="{992D0009-164D-483B-A50F-4223226751DD}" dt="2023-02-23T04:38:22.588" v="637" actId="1076"/>
          <ac:spMkLst>
            <pc:docMk/>
            <pc:sldMk cId="1061637096" sldId="323"/>
            <ac:spMk id="8" creationId="{00000000-0000-0000-0000-000000000000}"/>
          </ac:spMkLst>
        </pc:spChg>
        <pc:spChg chg="mod">
          <ac:chgData name="Luis Felipe Giraldo Trujillo" userId="9e5f2ca0-ce69-4b78-85ca-b1c2743d385d" providerId="ADAL" clId="{992D0009-164D-483B-A50F-4223226751DD}" dt="2023-02-23T04:38:22.588" v="637" actId="1076"/>
          <ac:spMkLst>
            <pc:docMk/>
            <pc:sldMk cId="1061637096" sldId="323"/>
            <ac:spMk id="10" creationId="{070F54F8-2BCE-4F16-9716-14A4CCE84AA8}"/>
          </ac:spMkLst>
        </pc:spChg>
        <pc:spChg chg="mod topLvl">
          <ac:chgData name="Luis Felipe Giraldo Trujillo" userId="9e5f2ca0-ce69-4b78-85ca-b1c2743d385d" providerId="ADAL" clId="{992D0009-164D-483B-A50F-4223226751DD}" dt="2023-02-23T04:38:22.588" v="637" actId="1076"/>
          <ac:spMkLst>
            <pc:docMk/>
            <pc:sldMk cId="1061637096" sldId="323"/>
            <ac:spMk id="11" creationId="{03533459-FA1F-401F-8B43-4FA2910722CE}"/>
          </ac:spMkLst>
        </pc:spChg>
        <pc:spChg chg="mod topLvl">
          <ac:chgData name="Luis Felipe Giraldo Trujillo" userId="9e5f2ca0-ce69-4b78-85ca-b1c2743d385d" providerId="ADAL" clId="{992D0009-164D-483B-A50F-4223226751DD}" dt="2023-02-23T04:38:22.588" v="637" actId="1076"/>
          <ac:spMkLst>
            <pc:docMk/>
            <pc:sldMk cId="1061637096" sldId="323"/>
            <ac:spMk id="12" creationId="{A2847432-6524-4ED3-AFFE-5A32C3F8C0E9}"/>
          </ac:spMkLst>
        </pc:spChg>
        <pc:spChg chg="mod">
          <ac:chgData name="Luis Felipe Giraldo Trujillo" userId="9e5f2ca0-ce69-4b78-85ca-b1c2743d385d" providerId="ADAL" clId="{992D0009-164D-483B-A50F-4223226751DD}" dt="2023-02-23T04:38:22.588" v="637" actId="1076"/>
          <ac:spMkLst>
            <pc:docMk/>
            <pc:sldMk cId="1061637096" sldId="323"/>
            <ac:spMk id="14" creationId="{D6F0AB46-AD44-49EE-83E1-F51C7D62714C}"/>
          </ac:spMkLst>
        </pc:spChg>
        <pc:spChg chg="mod">
          <ac:chgData name="Luis Felipe Giraldo Trujillo" userId="9e5f2ca0-ce69-4b78-85ca-b1c2743d385d" providerId="ADAL" clId="{992D0009-164D-483B-A50F-4223226751DD}" dt="2023-02-23T04:38:22.588" v="637" actId="1076"/>
          <ac:spMkLst>
            <pc:docMk/>
            <pc:sldMk cId="1061637096" sldId="323"/>
            <ac:spMk id="15" creationId="{598340A1-D31C-4490-A51E-2330B343BA62}"/>
          </ac:spMkLst>
        </pc:spChg>
        <pc:grpChg chg="add del mod">
          <ac:chgData name="Luis Felipe Giraldo Trujillo" userId="9e5f2ca0-ce69-4b78-85ca-b1c2743d385d" providerId="ADAL" clId="{992D0009-164D-483B-A50F-4223226751DD}" dt="2023-02-23T04:37:22.249" v="530" actId="165"/>
          <ac:grpSpMkLst>
            <pc:docMk/>
            <pc:sldMk cId="1061637096" sldId="323"/>
            <ac:grpSpMk id="6" creationId="{929694C5-2D05-85F1-5D34-BB59F73B0E67}"/>
          </ac:grpSpMkLst>
        </pc:grpChg>
      </pc:sldChg>
      <pc:sldChg chg="modSp add mod">
        <pc:chgData name="Luis Felipe Giraldo Trujillo" userId="9e5f2ca0-ce69-4b78-85ca-b1c2743d385d" providerId="ADAL" clId="{992D0009-164D-483B-A50F-4223226751DD}" dt="2023-02-23T04:35:28.450" v="511" actId="1076"/>
        <pc:sldMkLst>
          <pc:docMk/>
          <pc:sldMk cId="2450407124" sldId="326"/>
        </pc:sldMkLst>
        <pc:spChg chg="mod">
          <ac:chgData name="Luis Felipe Giraldo Trujillo" userId="9e5f2ca0-ce69-4b78-85ca-b1c2743d385d" providerId="ADAL" clId="{992D0009-164D-483B-A50F-4223226751DD}" dt="2023-02-23T04:35:28.450" v="511" actId="1076"/>
          <ac:spMkLst>
            <pc:docMk/>
            <pc:sldMk cId="2450407124" sldId="326"/>
            <ac:spMk id="22" creationId="{3F169DC3-11EC-4BAF-87EA-598A44340529}"/>
          </ac:spMkLst>
        </pc:spChg>
      </pc:sldChg>
      <pc:sldChg chg="modSp add mod">
        <pc:chgData name="Luis Felipe Giraldo Trujillo" userId="9e5f2ca0-ce69-4b78-85ca-b1c2743d385d" providerId="ADAL" clId="{992D0009-164D-483B-A50F-4223226751DD}" dt="2023-02-23T22:51:29.565" v="5955" actId="20577"/>
        <pc:sldMkLst>
          <pc:docMk/>
          <pc:sldMk cId="3801720269" sldId="337"/>
        </pc:sldMkLst>
        <pc:spChg chg="mod">
          <ac:chgData name="Luis Felipe Giraldo Trujillo" userId="9e5f2ca0-ce69-4b78-85ca-b1c2743d385d" providerId="ADAL" clId="{992D0009-164D-483B-A50F-4223226751DD}" dt="2023-02-23T22:51:29.565" v="5955" actId="20577"/>
          <ac:spMkLst>
            <pc:docMk/>
            <pc:sldMk cId="3801720269" sldId="337"/>
            <ac:spMk id="3" creationId="{95C783E4-DC21-4BD2-876D-B3ED5997B6C1}"/>
          </ac:spMkLst>
        </pc:spChg>
        <pc:spChg chg="mod">
          <ac:chgData name="Luis Felipe Giraldo Trujillo" userId="9e5f2ca0-ce69-4b78-85ca-b1c2743d385d" providerId="ADAL" clId="{992D0009-164D-483B-A50F-4223226751DD}" dt="2023-02-23T22:51:19.031" v="5921" actId="1037"/>
          <ac:spMkLst>
            <pc:docMk/>
            <pc:sldMk cId="3801720269" sldId="337"/>
            <ac:spMk id="47" creationId="{15F338C8-4FE9-4E0D-81B6-2FCF1B97E23E}"/>
          </ac:spMkLst>
        </pc:spChg>
        <pc:spChg chg="mod">
          <ac:chgData name="Luis Felipe Giraldo Trujillo" userId="9e5f2ca0-ce69-4b78-85ca-b1c2743d385d" providerId="ADAL" clId="{992D0009-164D-483B-A50F-4223226751DD}" dt="2023-02-23T22:51:19.031" v="5921" actId="1037"/>
          <ac:spMkLst>
            <pc:docMk/>
            <pc:sldMk cId="3801720269" sldId="337"/>
            <ac:spMk id="49" creationId="{5E3785AF-24B2-4D07-96F8-2E4812BFCAAD}"/>
          </ac:spMkLst>
        </pc:spChg>
        <pc:spChg chg="mod">
          <ac:chgData name="Luis Felipe Giraldo Trujillo" userId="9e5f2ca0-ce69-4b78-85ca-b1c2743d385d" providerId="ADAL" clId="{992D0009-164D-483B-A50F-4223226751DD}" dt="2023-02-23T22:51:19.031" v="5921" actId="1037"/>
          <ac:spMkLst>
            <pc:docMk/>
            <pc:sldMk cId="3801720269" sldId="337"/>
            <ac:spMk id="50" creationId="{0AD75216-0C06-469D-B56A-E067919F9DD1}"/>
          </ac:spMkLst>
        </pc:spChg>
      </pc:sldChg>
      <pc:sldChg chg="add del">
        <pc:chgData name="Luis Felipe Giraldo Trujillo" userId="9e5f2ca0-ce69-4b78-85ca-b1c2743d385d" providerId="ADAL" clId="{992D0009-164D-483B-A50F-4223226751DD}" dt="2023-02-23T22:51:38.047" v="5956" actId="47"/>
        <pc:sldMkLst>
          <pc:docMk/>
          <pc:sldMk cId="952535535" sldId="338"/>
        </pc:sldMkLst>
      </pc:sldChg>
      <pc:sldChg chg="modSp add mod">
        <pc:chgData name="Luis Felipe Giraldo Trujillo" userId="9e5f2ca0-ce69-4b78-85ca-b1c2743d385d" providerId="ADAL" clId="{992D0009-164D-483B-A50F-4223226751DD}" dt="2023-02-23T23:00:57.574" v="6040" actId="20577"/>
        <pc:sldMkLst>
          <pc:docMk/>
          <pc:sldMk cId="2618486663" sldId="339"/>
        </pc:sldMkLst>
        <pc:spChg chg="mod">
          <ac:chgData name="Luis Felipe Giraldo Trujillo" userId="9e5f2ca0-ce69-4b78-85ca-b1c2743d385d" providerId="ADAL" clId="{992D0009-164D-483B-A50F-4223226751DD}" dt="2023-02-23T23:00:57.574" v="6040" actId="20577"/>
          <ac:spMkLst>
            <pc:docMk/>
            <pc:sldMk cId="2618486663" sldId="339"/>
            <ac:spMk id="3" creationId="{3CB9E2A1-F7A2-455E-89C6-B5966FDF5A52}"/>
          </ac:spMkLst>
        </pc:spChg>
        <pc:spChg chg="mod">
          <ac:chgData name="Luis Felipe Giraldo Trujillo" userId="9e5f2ca0-ce69-4b78-85ca-b1c2743d385d" providerId="ADAL" clId="{992D0009-164D-483B-A50F-4223226751DD}" dt="2023-02-23T22:51:43.515" v="5963" actId="20577"/>
          <ac:spMkLst>
            <pc:docMk/>
            <pc:sldMk cId="2618486663" sldId="339"/>
            <ac:spMk id="48" creationId="{8485615C-4F9A-4791-ABB3-2F8AD22D1EED}"/>
          </ac:spMkLst>
        </pc:spChg>
      </pc:sldChg>
      <pc:sldChg chg="add">
        <pc:chgData name="Luis Felipe Giraldo Trujillo" userId="9e5f2ca0-ce69-4b78-85ca-b1c2743d385d" providerId="ADAL" clId="{992D0009-164D-483B-A50F-4223226751DD}" dt="2023-02-23T22:50:04.359" v="5901"/>
        <pc:sldMkLst>
          <pc:docMk/>
          <pc:sldMk cId="283902189" sldId="346"/>
        </pc:sldMkLst>
      </pc:sldChg>
      <pc:sldChg chg="add">
        <pc:chgData name="Luis Felipe Giraldo Trujillo" userId="9e5f2ca0-ce69-4b78-85ca-b1c2743d385d" providerId="ADAL" clId="{992D0009-164D-483B-A50F-4223226751DD}" dt="2023-02-23T22:50:04.359" v="5901"/>
        <pc:sldMkLst>
          <pc:docMk/>
          <pc:sldMk cId="1346617491" sldId="347"/>
        </pc:sldMkLst>
      </pc:sldChg>
      <pc:sldChg chg="add">
        <pc:chgData name="Luis Felipe Giraldo Trujillo" userId="9e5f2ca0-ce69-4b78-85ca-b1c2743d385d" providerId="ADAL" clId="{992D0009-164D-483B-A50F-4223226751DD}" dt="2023-02-23T22:50:04.359" v="5901"/>
        <pc:sldMkLst>
          <pc:docMk/>
          <pc:sldMk cId="3267312382" sldId="349"/>
        </pc:sldMkLst>
      </pc:sldChg>
      <pc:sldChg chg="add">
        <pc:chgData name="Luis Felipe Giraldo Trujillo" userId="9e5f2ca0-ce69-4b78-85ca-b1c2743d385d" providerId="ADAL" clId="{992D0009-164D-483B-A50F-4223226751DD}" dt="2023-02-23T22:50:04.359" v="5901"/>
        <pc:sldMkLst>
          <pc:docMk/>
          <pc:sldMk cId="199635261" sldId="368"/>
        </pc:sldMkLst>
      </pc:sldChg>
      <pc:sldChg chg="modSp add mod">
        <pc:chgData name="Luis Felipe Giraldo Trujillo" userId="9e5f2ca0-ce69-4b78-85ca-b1c2743d385d" providerId="ADAL" clId="{992D0009-164D-483B-A50F-4223226751DD}" dt="2023-02-24T02:57:14.187" v="6249" actId="20577"/>
        <pc:sldMkLst>
          <pc:docMk/>
          <pc:sldMk cId="1142338147" sldId="397"/>
        </pc:sldMkLst>
        <pc:spChg chg="mod">
          <ac:chgData name="Luis Felipe Giraldo Trujillo" userId="9e5f2ca0-ce69-4b78-85ca-b1c2743d385d" providerId="ADAL" clId="{992D0009-164D-483B-A50F-4223226751DD}" dt="2023-02-24T02:57:14.187" v="6249" actId="20577"/>
          <ac:spMkLst>
            <pc:docMk/>
            <pc:sldMk cId="1142338147" sldId="397"/>
            <ac:spMk id="4" creationId="{EA784D24-E718-4A10-B273-27D23EA72AE9}"/>
          </ac:spMkLst>
        </pc:spChg>
        <pc:spChg chg="mod">
          <ac:chgData name="Luis Felipe Giraldo Trujillo" userId="9e5f2ca0-ce69-4b78-85ca-b1c2743d385d" providerId="ADAL" clId="{992D0009-164D-483B-A50F-4223226751DD}" dt="2023-02-24T01:39:20.079" v="6069" actId="1076"/>
          <ac:spMkLst>
            <pc:docMk/>
            <pc:sldMk cId="1142338147" sldId="397"/>
            <ac:spMk id="6" creationId="{98A3F4E7-DC9E-432B-870C-6E0C53521B61}"/>
          </ac:spMkLst>
        </pc:spChg>
        <pc:spChg chg="mod">
          <ac:chgData name="Luis Felipe Giraldo Trujillo" userId="9e5f2ca0-ce69-4b78-85ca-b1c2743d385d" providerId="ADAL" clId="{992D0009-164D-483B-A50F-4223226751DD}" dt="2023-02-24T01:39:18.183" v="6068" actId="1076"/>
          <ac:spMkLst>
            <pc:docMk/>
            <pc:sldMk cId="1142338147" sldId="397"/>
            <ac:spMk id="8" creationId="{FA2EBFCF-E7AA-4F98-AD19-22FF1328C789}"/>
          </ac:spMkLst>
        </pc:spChg>
        <pc:spChg chg="mod">
          <ac:chgData name="Luis Felipe Giraldo Trujillo" userId="9e5f2ca0-ce69-4b78-85ca-b1c2743d385d" providerId="ADAL" clId="{992D0009-164D-483B-A50F-4223226751DD}" dt="2023-02-24T01:39:16.088" v="6067" actId="1076"/>
          <ac:spMkLst>
            <pc:docMk/>
            <pc:sldMk cId="1142338147" sldId="397"/>
            <ac:spMk id="10" creationId="{41799AE5-7A89-4C42-B1C9-A6A073BD6309}"/>
          </ac:spMkLst>
        </pc:spChg>
      </pc:sldChg>
      <pc:sldChg chg="modSp add mod">
        <pc:chgData name="Luis Felipe Giraldo Trujillo" userId="9e5f2ca0-ce69-4b78-85ca-b1c2743d385d" providerId="ADAL" clId="{992D0009-164D-483B-A50F-4223226751DD}" dt="2023-02-24T03:00:05.944" v="6335" actId="20577"/>
        <pc:sldMkLst>
          <pc:docMk/>
          <pc:sldMk cId="945870921" sldId="398"/>
        </pc:sldMkLst>
        <pc:spChg chg="mod">
          <ac:chgData name="Luis Felipe Giraldo Trujillo" userId="9e5f2ca0-ce69-4b78-85ca-b1c2743d385d" providerId="ADAL" clId="{992D0009-164D-483B-A50F-4223226751DD}" dt="2023-02-24T03:00:05.944" v="6335" actId="20577"/>
          <ac:spMkLst>
            <pc:docMk/>
            <pc:sldMk cId="945870921" sldId="398"/>
            <ac:spMk id="3" creationId="{38F14F17-CE97-4DEF-8470-0C6D67572FE6}"/>
          </ac:spMkLst>
        </pc:spChg>
      </pc:sldChg>
      <pc:sldChg chg="addSp delSp modSp add mod">
        <pc:chgData name="Luis Felipe Giraldo Trujillo" userId="9e5f2ca0-ce69-4b78-85ca-b1c2743d385d" providerId="ADAL" clId="{992D0009-164D-483B-A50F-4223226751DD}" dt="2023-02-24T02:58:53.427" v="6265" actId="1076"/>
        <pc:sldMkLst>
          <pc:docMk/>
          <pc:sldMk cId="3718711653" sldId="400"/>
        </pc:sldMkLst>
        <pc:spChg chg="mod">
          <ac:chgData name="Luis Felipe Giraldo Trujillo" userId="9e5f2ca0-ce69-4b78-85ca-b1c2743d385d" providerId="ADAL" clId="{992D0009-164D-483B-A50F-4223226751DD}" dt="2023-02-24T02:58:12.030" v="6259"/>
          <ac:spMkLst>
            <pc:docMk/>
            <pc:sldMk cId="3718711653" sldId="400"/>
            <ac:spMk id="3" creationId="{848F4532-AF09-4BB7-BC26-2473D4A350F1}"/>
          </ac:spMkLst>
        </pc:spChg>
        <pc:picChg chg="add mod">
          <ac:chgData name="Luis Felipe Giraldo Trujillo" userId="9e5f2ca0-ce69-4b78-85ca-b1c2743d385d" providerId="ADAL" clId="{992D0009-164D-483B-A50F-4223226751DD}" dt="2023-02-24T02:58:53.427" v="6265" actId="1076"/>
          <ac:picMkLst>
            <pc:docMk/>
            <pc:sldMk cId="3718711653" sldId="400"/>
            <ac:picMk id="1026" creationId="{2E744D05-FD3C-695B-EE3B-007CC91B6AFF}"/>
          </ac:picMkLst>
        </pc:picChg>
        <pc:picChg chg="del">
          <ac:chgData name="Luis Felipe Giraldo Trujillo" userId="9e5f2ca0-ce69-4b78-85ca-b1c2743d385d" providerId="ADAL" clId="{992D0009-164D-483B-A50F-4223226751DD}" dt="2023-02-24T02:58:14.862" v="6260" actId="478"/>
          <ac:picMkLst>
            <pc:docMk/>
            <pc:sldMk cId="3718711653" sldId="400"/>
            <ac:picMk id="2050" creationId="{DAFA23E0-94C5-4BA0-8BF2-81CDC2B41260}"/>
          </ac:picMkLst>
        </pc:picChg>
      </pc:sldChg>
      <pc:sldChg chg="add">
        <pc:chgData name="Luis Felipe Giraldo Trujillo" userId="9e5f2ca0-ce69-4b78-85ca-b1c2743d385d" providerId="ADAL" clId="{992D0009-164D-483B-A50F-4223226751DD}" dt="2023-02-23T22:50:04.359" v="5901"/>
        <pc:sldMkLst>
          <pc:docMk/>
          <pc:sldMk cId="3615532544" sldId="404"/>
        </pc:sldMkLst>
      </pc:sldChg>
      <pc:sldChg chg="modSp add mod">
        <pc:chgData name="Luis Felipe Giraldo Trujillo" userId="9e5f2ca0-ce69-4b78-85ca-b1c2743d385d" providerId="ADAL" clId="{992D0009-164D-483B-A50F-4223226751DD}" dt="2023-02-23T22:57:29.801" v="6001" actId="20577"/>
        <pc:sldMkLst>
          <pc:docMk/>
          <pc:sldMk cId="1824676545" sldId="405"/>
        </pc:sldMkLst>
        <pc:spChg chg="mod">
          <ac:chgData name="Luis Felipe Giraldo Trujillo" userId="9e5f2ca0-ce69-4b78-85ca-b1c2743d385d" providerId="ADAL" clId="{992D0009-164D-483B-A50F-4223226751DD}" dt="2023-02-23T22:57:29.801" v="6001" actId="20577"/>
          <ac:spMkLst>
            <pc:docMk/>
            <pc:sldMk cId="1824676545" sldId="405"/>
            <ac:spMk id="3" creationId="{3CB9E2A1-F7A2-455E-89C6-B5966FDF5A52}"/>
          </ac:spMkLst>
        </pc:spChg>
      </pc:sldChg>
      <pc:sldChg chg="modSp add mod">
        <pc:chgData name="Luis Felipe Giraldo Trujillo" userId="9e5f2ca0-ce69-4b78-85ca-b1c2743d385d" providerId="ADAL" clId="{992D0009-164D-483B-A50F-4223226751DD}" dt="2023-02-23T22:57:22.975" v="5982" actId="20577"/>
        <pc:sldMkLst>
          <pc:docMk/>
          <pc:sldMk cId="3421944777" sldId="406"/>
        </pc:sldMkLst>
        <pc:spChg chg="mod">
          <ac:chgData name="Luis Felipe Giraldo Trujillo" userId="9e5f2ca0-ce69-4b78-85ca-b1c2743d385d" providerId="ADAL" clId="{992D0009-164D-483B-A50F-4223226751DD}" dt="2023-02-23T22:57:22.975" v="5982" actId="20577"/>
          <ac:spMkLst>
            <pc:docMk/>
            <pc:sldMk cId="3421944777" sldId="406"/>
            <ac:spMk id="3" creationId="{3CB9E2A1-F7A2-455E-89C6-B5966FDF5A52}"/>
          </ac:spMkLst>
        </pc:spChg>
      </pc:sldChg>
      <pc:sldChg chg="add">
        <pc:chgData name="Luis Felipe Giraldo Trujillo" userId="9e5f2ca0-ce69-4b78-85ca-b1c2743d385d" providerId="ADAL" clId="{992D0009-164D-483B-A50F-4223226751DD}" dt="2023-02-23T22:50:04.359" v="5901"/>
        <pc:sldMkLst>
          <pc:docMk/>
          <pc:sldMk cId="645356226" sldId="407"/>
        </pc:sldMkLst>
      </pc:sldChg>
      <pc:sldChg chg="modSp add mod">
        <pc:chgData name="Luis Felipe Giraldo Trujillo" userId="9e5f2ca0-ce69-4b78-85ca-b1c2743d385d" providerId="ADAL" clId="{992D0009-164D-483B-A50F-4223226751DD}" dt="2023-02-23T23:02:01.650" v="6041" actId="1076"/>
        <pc:sldMkLst>
          <pc:docMk/>
          <pc:sldMk cId="3472403679" sldId="408"/>
        </pc:sldMkLst>
        <pc:spChg chg="mod">
          <ac:chgData name="Luis Felipe Giraldo Trujillo" userId="9e5f2ca0-ce69-4b78-85ca-b1c2743d385d" providerId="ADAL" clId="{992D0009-164D-483B-A50F-4223226751DD}" dt="2023-02-23T23:02:01.650" v="6041" actId="1076"/>
          <ac:spMkLst>
            <pc:docMk/>
            <pc:sldMk cId="3472403679" sldId="408"/>
            <ac:spMk id="16" creationId="{407B49CF-90B9-4197-9B55-652528E7C2FC}"/>
          </ac:spMkLst>
        </pc:spChg>
      </pc:sldChg>
      <pc:sldChg chg="modSp add mod">
        <pc:chgData name="Luis Felipe Giraldo Trujillo" userId="9e5f2ca0-ce69-4b78-85ca-b1c2743d385d" providerId="ADAL" clId="{992D0009-164D-483B-A50F-4223226751DD}" dt="2023-02-23T22:57:44.095" v="6020" actId="20577"/>
        <pc:sldMkLst>
          <pc:docMk/>
          <pc:sldMk cId="253776884" sldId="409"/>
        </pc:sldMkLst>
        <pc:spChg chg="mod">
          <ac:chgData name="Luis Felipe Giraldo Trujillo" userId="9e5f2ca0-ce69-4b78-85ca-b1c2743d385d" providerId="ADAL" clId="{992D0009-164D-483B-A50F-4223226751DD}" dt="2023-02-23T22:57:44.095" v="6020" actId="20577"/>
          <ac:spMkLst>
            <pc:docMk/>
            <pc:sldMk cId="253776884" sldId="409"/>
            <ac:spMk id="3" creationId="{3CB9E2A1-F7A2-455E-89C6-B5966FDF5A52}"/>
          </ac:spMkLst>
        </pc:spChg>
      </pc:sldChg>
      <pc:sldChg chg="add">
        <pc:chgData name="Luis Felipe Giraldo Trujillo" userId="9e5f2ca0-ce69-4b78-85ca-b1c2743d385d" providerId="ADAL" clId="{992D0009-164D-483B-A50F-4223226751DD}" dt="2023-02-23T22:50:04.359" v="5901"/>
        <pc:sldMkLst>
          <pc:docMk/>
          <pc:sldMk cId="2741573466" sldId="410"/>
        </pc:sldMkLst>
      </pc:sldChg>
      <pc:sldChg chg="add">
        <pc:chgData name="Luis Felipe Giraldo Trujillo" userId="9e5f2ca0-ce69-4b78-85ca-b1c2743d385d" providerId="ADAL" clId="{992D0009-164D-483B-A50F-4223226751DD}" dt="2023-02-23T22:50:04.359" v="5901"/>
        <pc:sldMkLst>
          <pc:docMk/>
          <pc:sldMk cId="2426834857" sldId="411"/>
        </pc:sldMkLst>
      </pc:sldChg>
      <pc:sldChg chg="add">
        <pc:chgData name="Luis Felipe Giraldo Trujillo" userId="9e5f2ca0-ce69-4b78-85ca-b1c2743d385d" providerId="ADAL" clId="{992D0009-164D-483B-A50F-4223226751DD}" dt="2023-02-23T22:50:04.359" v="5901"/>
        <pc:sldMkLst>
          <pc:docMk/>
          <pc:sldMk cId="3663896138" sldId="415"/>
        </pc:sldMkLst>
      </pc:sldChg>
      <pc:sldChg chg="add">
        <pc:chgData name="Luis Felipe Giraldo Trujillo" userId="9e5f2ca0-ce69-4b78-85ca-b1c2743d385d" providerId="ADAL" clId="{992D0009-164D-483B-A50F-4223226751DD}" dt="2023-02-23T22:50:04.359" v="5901"/>
        <pc:sldMkLst>
          <pc:docMk/>
          <pc:sldMk cId="3275128684" sldId="416"/>
        </pc:sldMkLst>
      </pc:sldChg>
      <pc:sldChg chg="add">
        <pc:chgData name="Luis Felipe Giraldo Trujillo" userId="9e5f2ca0-ce69-4b78-85ca-b1c2743d385d" providerId="ADAL" clId="{992D0009-164D-483B-A50F-4223226751DD}" dt="2023-02-23T22:50:04.359" v="5901"/>
        <pc:sldMkLst>
          <pc:docMk/>
          <pc:sldMk cId="3534818123" sldId="417"/>
        </pc:sldMkLst>
      </pc:sldChg>
      <pc:sldChg chg="add">
        <pc:chgData name="Luis Felipe Giraldo Trujillo" userId="9e5f2ca0-ce69-4b78-85ca-b1c2743d385d" providerId="ADAL" clId="{992D0009-164D-483B-A50F-4223226751DD}" dt="2023-02-23T22:50:04.359" v="5901"/>
        <pc:sldMkLst>
          <pc:docMk/>
          <pc:sldMk cId="3706715511" sldId="418"/>
        </pc:sldMkLst>
      </pc:sldChg>
      <pc:sldChg chg="addSp modSp add mod">
        <pc:chgData name="Luis Felipe Giraldo Trujillo" userId="9e5f2ca0-ce69-4b78-85ca-b1c2743d385d" providerId="ADAL" clId="{992D0009-164D-483B-A50F-4223226751DD}" dt="2023-02-23T04:26:16.666" v="237" actId="1076"/>
        <pc:sldMkLst>
          <pc:docMk/>
          <pc:sldMk cId="2629526960" sldId="420"/>
        </pc:sldMkLst>
        <pc:spChg chg="add mod">
          <ac:chgData name="Luis Felipe Giraldo Trujillo" userId="9e5f2ca0-ce69-4b78-85ca-b1c2743d385d" providerId="ADAL" clId="{992D0009-164D-483B-A50F-4223226751DD}" dt="2023-02-23T04:26:13.410" v="236" actId="1076"/>
          <ac:spMkLst>
            <pc:docMk/>
            <pc:sldMk cId="2629526960" sldId="420"/>
            <ac:spMk id="3" creationId="{C3DD24F4-F28B-A7BC-16FE-2FE98B7248DB}"/>
          </ac:spMkLst>
        </pc:spChg>
        <pc:spChg chg="mod">
          <ac:chgData name="Luis Felipe Giraldo Trujillo" userId="9e5f2ca0-ce69-4b78-85ca-b1c2743d385d" providerId="ADAL" clId="{992D0009-164D-483B-A50F-4223226751DD}" dt="2023-02-23T04:26:16.666" v="237" actId="1076"/>
          <ac:spMkLst>
            <pc:docMk/>
            <pc:sldMk cId="2629526960" sldId="420"/>
            <ac:spMk id="4" creationId="{B44B594B-6D06-5881-39D9-14A07E9474C3}"/>
          </ac:spMkLst>
        </pc:spChg>
      </pc:sldChg>
      <pc:sldChg chg="addSp delSp modSp add mod">
        <pc:chgData name="Luis Felipe Giraldo Trujillo" userId="9e5f2ca0-ce69-4b78-85ca-b1c2743d385d" providerId="ADAL" clId="{992D0009-164D-483B-A50F-4223226751DD}" dt="2023-02-23T17:01:11.367" v="1693"/>
        <pc:sldMkLst>
          <pc:docMk/>
          <pc:sldMk cId="1597163340" sldId="421"/>
        </pc:sldMkLst>
        <pc:spChg chg="add mod">
          <ac:chgData name="Luis Felipe Giraldo Trujillo" userId="9e5f2ca0-ce69-4b78-85ca-b1c2743d385d" providerId="ADAL" clId="{992D0009-164D-483B-A50F-4223226751DD}" dt="2023-02-23T04:39:38.667" v="662" actId="1076"/>
          <ac:spMkLst>
            <pc:docMk/>
            <pc:sldMk cId="1597163340" sldId="421"/>
            <ac:spMk id="2" creationId="{303371AB-1BB2-98D9-DA19-5DCF40B03B76}"/>
          </ac:spMkLst>
        </pc:spChg>
        <pc:spChg chg="add del mod">
          <ac:chgData name="Luis Felipe Giraldo Trujillo" userId="9e5f2ca0-ce69-4b78-85ca-b1c2743d385d" providerId="ADAL" clId="{992D0009-164D-483B-A50F-4223226751DD}" dt="2023-02-23T17:01:11.367" v="1693"/>
          <ac:spMkLst>
            <pc:docMk/>
            <pc:sldMk cId="1597163340" sldId="421"/>
            <ac:spMk id="3" creationId="{EF1B204A-4525-5CD0-E177-5438B004EAD9}"/>
          </ac:spMkLst>
        </pc:spChg>
        <pc:spChg chg="mod">
          <ac:chgData name="Luis Felipe Giraldo Trujillo" userId="9e5f2ca0-ce69-4b78-85ca-b1c2743d385d" providerId="ADAL" clId="{992D0009-164D-483B-A50F-4223226751DD}" dt="2023-02-23T05:08:11.803" v="1612" actId="1076"/>
          <ac:spMkLst>
            <pc:docMk/>
            <pc:sldMk cId="1597163340" sldId="421"/>
            <ac:spMk id="5" creationId="{00000000-0000-0000-0000-000000000000}"/>
          </ac:spMkLst>
        </pc:spChg>
        <pc:spChg chg="mod">
          <ac:chgData name="Luis Felipe Giraldo Trujillo" userId="9e5f2ca0-ce69-4b78-85ca-b1c2743d385d" providerId="ADAL" clId="{992D0009-164D-483B-A50F-4223226751DD}" dt="2023-02-23T05:08:06.263" v="1611" actId="1076"/>
          <ac:spMkLst>
            <pc:docMk/>
            <pc:sldMk cId="1597163340" sldId="421"/>
            <ac:spMk id="6" creationId="{00000000-0000-0000-0000-000000000000}"/>
          </ac:spMkLst>
        </pc:spChg>
        <pc:spChg chg="mod">
          <ac:chgData name="Luis Felipe Giraldo Trujillo" userId="9e5f2ca0-ce69-4b78-85ca-b1c2743d385d" providerId="ADAL" clId="{992D0009-164D-483B-A50F-4223226751DD}" dt="2023-02-23T04:38:58.794" v="646" actId="1076"/>
          <ac:spMkLst>
            <pc:docMk/>
            <pc:sldMk cId="1597163340" sldId="421"/>
            <ac:spMk id="10" creationId="{00000000-0000-0000-0000-000000000000}"/>
          </ac:spMkLst>
        </pc:spChg>
        <pc:spChg chg="mod">
          <ac:chgData name="Luis Felipe Giraldo Trujillo" userId="9e5f2ca0-ce69-4b78-85ca-b1c2743d385d" providerId="ADAL" clId="{992D0009-164D-483B-A50F-4223226751DD}" dt="2023-02-23T04:39:38.667" v="662" actId="1076"/>
          <ac:spMkLst>
            <pc:docMk/>
            <pc:sldMk cId="1597163340" sldId="421"/>
            <ac:spMk id="11" creationId="{00000000-0000-0000-0000-000000000000}"/>
          </ac:spMkLst>
        </pc:spChg>
        <pc:spChg chg="mod">
          <ac:chgData name="Luis Felipe Giraldo Trujillo" userId="9e5f2ca0-ce69-4b78-85ca-b1c2743d385d" providerId="ADAL" clId="{992D0009-164D-483B-A50F-4223226751DD}" dt="2023-02-23T05:08:06.263" v="1611" actId="1076"/>
          <ac:spMkLst>
            <pc:docMk/>
            <pc:sldMk cId="1597163340" sldId="421"/>
            <ac:spMk id="12" creationId="{00000000-0000-0000-0000-000000000000}"/>
          </ac:spMkLst>
        </pc:spChg>
        <pc:spChg chg="mod">
          <ac:chgData name="Luis Felipe Giraldo Trujillo" userId="9e5f2ca0-ce69-4b78-85ca-b1c2743d385d" providerId="ADAL" clId="{992D0009-164D-483B-A50F-4223226751DD}" dt="2023-02-23T05:08:11.803" v="1612" actId="1076"/>
          <ac:spMkLst>
            <pc:docMk/>
            <pc:sldMk cId="1597163340" sldId="421"/>
            <ac:spMk id="14" creationId="{00000000-0000-0000-0000-000000000000}"/>
          </ac:spMkLst>
        </pc:spChg>
        <pc:spChg chg="mod">
          <ac:chgData name="Luis Felipe Giraldo Trujillo" userId="9e5f2ca0-ce69-4b78-85ca-b1c2743d385d" providerId="ADAL" clId="{992D0009-164D-483B-A50F-4223226751DD}" dt="2023-02-23T04:39:38.667" v="662" actId="1076"/>
          <ac:spMkLst>
            <pc:docMk/>
            <pc:sldMk cId="1597163340" sldId="421"/>
            <ac:spMk id="15" creationId="{00000000-0000-0000-0000-000000000000}"/>
          </ac:spMkLst>
        </pc:spChg>
        <pc:spChg chg="mod">
          <ac:chgData name="Luis Felipe Giraldo Trujillo" userId="9e5f2ca0-ce69-4b78-85ca-b1c2743d385d" providerId="ADAL" clId="{992D0009-164D-483B-A50F-4223226751DD}" dt="2023-02-23T04:39:38.667" v="662" actId="1076"/>
          <ac:spMkLst>
            <pc:docMk/>
            <pc:sldMk cId="1597163340" sldId="421"/>
            <ac:spMk id="16" creationId="{00000000-0000-0000-0000-000000000000}"/>
          </ac:spMkLst>
        </pc:spChg>
        <pc:spChg chg="mod">
          <ac:chgData name="Luis Felipe Giraldo Trujillo" userId="9e5f2ca0-ce69-4b78-85ca-b1c2743d385d" providerId="ADAL" clId="{992D0009-164D-483B-A50F-4223226751DD}" dt="2023-02-23T04:39:38.667" v="662" actId="1076"/>
          <ac:spMkLst>
            <pc:docMk/>
            <pc:sldMk cId="1597163340" sldId="421"/>
            <ac:spMk id="19" creationId="{9506FDD6-53AE-4452-93F1-C7CFC64B3317}"/>
          </ac:spMkLst>
        </pc:spChg>
        <pc:spChg chg="del">
          <ac:chgData name="Luis Felipe Giraldo Trujillo" userId="9e5f2ca0-ce69-4b78-85ca-b1c2743d385d" providerId="ADAL" clId="{992D0009-164D-483B-A50F-4223226751DD}" dt="2023-02-23T04:38:30.224" v="638" actId="478"/>
          <ac:spMkLst>
            <pc:docMk/>
            <pc:sldMk cId="1597163340" sldId="421"/>
            <ac:spMk id="20" creationId="{35A11E94-0242-4B46-B58B-8E0FD4E1D4FF}"/>
          </ac:spMkLst>
        </pc:spChg>
        <pc:spChg chg="mod">
          <ac:chgData name="Luis Felipe Giraldo Trujillo" userId="9e5f2ca0-ce69-4b78-85ca-b1c2743d385d" providerId="ADAL" clId="{992D0009-164D-483B-A50F-4223226751DD}" dt="2023-02-23T04:39:38.667" v="662" actId="1076"/>
          <ac:spMkLst>
            <pc:docMk/>
            <pc:sldMk cId="1597163340" sldId="421"/>
            <ac:spMk id="21" creationId="{3AE98658-624E-49BA-9406-B3DB68234332}"/>
          </ac:spMkLst>
        </pc:spChg>
      </pc:sldChg>
      <pc:sldChg chg="add">
        <pc:chgData name="Luis Felipe Giraldo Trujillo" userId="9e5f2ca0-ce69-4b78-85ca-b1c2743d385d" providerId="ADAL" clId="{992D0009-164D-483B-A50F-4223226751DD}" dt="2023-02-23T04:29:24.630" v="244"/>
        <pc:sldMkLst>
          <pc:docMk/>
          <pc:sldMk cId="3779931211" sldId="422"/>
        </pc:sldMkLst>
      </pc:sldChg>
      <pc:sldChg chg="modSp add mod">
        <pc:chgData name="Luis Felipe Giraldo Trujillo" userId="9e5f2ca0-ce69-4b78-85ca-b1c2743d385d" providerId="ADAL" clId="{992D0009-164D-483B-A50F-4223226751DD}" dt="2023-02-23T17:05:01.329" v="2028" actId="1076"/>
        <pc:sldMkLst>
          <pc:docMk/>
          <pc:sldMk cId="1060798762" sldId="423"/>
        </pc:sldMkLst>
        <pc:spChg chg="mod">
          <ac:chgData name="Luis Felipe Giraldo Trujillo" userId="9e5f2ca0-ce69-4b78-85ca-b1c2743d385d" providerId="ADAL" clId="{992D0009-164D-483B-A50F-4223226751DD}" dt="2023-02-23T04:35:43.786" v="512" actId="1076"/>
          <ac:spMkLst>
            <pc:docMk/>
            <pc:sldMk cId="1060798762" sldId="423"/>
            <ac:spMk id="2" creationId="{00000000-0000-0000-0000-000000000000}"/>
          </ac:spMkLst>
        </pc:spChg>
        <pc:spChg chg="mod">
          <ac:chgData name="Luis Felipe Giraldo Trujillo" userId="9e5f2ca0-ce69-4b78-85ca-b1c2743d385d" providerId="ADAL" clId="{992D0009-164D-483B-A50F-4223226751DD}" dt="2023-02-23T17:05:01.329" v="2028" actId="1076"/>
          <ac:spMkLst>
            <pc:docMk/>
            <pc:sldMk cId="1060798762" sldId="423"/>
            <ac:spMk id="10" creationId="{BD9DCB56-1E97-4C22-9227-5B51495458BD}"/>
          </ac:spMkLst>
        </pc:spChg>
        <pc:spChg chg="mod">
          <ac:chgData name="Luis Felipe Giraldo Trujillo" userId="9e5f2ca0-ce69-4b78-85ca-b1c2743d385d" providerId="ADAL" clId="{992D0009-164D-483B-A50F-4223226751DD}" dt="2023-02-23T04:35:47.314" v="513" actId="1076"/>
          <ac:spMkLst>
            <pc:docMk/>
            <pc:sldMk cId="1060798762" sldId="423"/>
            <ac:spMk id="29" creationId="{00000000-0000-0000-0000-000000000000}"/>
          </ac:spMkLst>
        </pc:spChg>
      </pc:sldChg>
      <pc:sldChg chg="modSp add mod">
        <pc:chgData name="Luis Felipe Giraldo Trujillo" userId="9e5f2ca0-ce69-4b78-85ca-b1c2743d385d" providerId="ADAL" clId="{992D0009-164D-483B-A50F-4223226751DD}" dt="2023-02-23T17:06:15.093" v="2122" actId="1076"/>
        <pc:sldMkLst>
          <pc:docMk/>
          <pc:sldMk cId="3909622785" sldId="424"/>
        </pc:sldMkLst>
        <pc:spChg chg="mod">
          <ac:chgData name="Luis Felipe Giraldo Trujillo" userId="9e5f2ca0-ce69-4b78-85ca-b1c2743d385d" providerId="ADAL" clId="{992D0009-164D-483B-A50F-4223226751DD}" dt="2023-02-23T17:06:15.093" v="2122" actId="1076"/>
          <ac:spMkLst>
            <pc:docMk/>
            <pc:sldMk cId="3909622785" sldId="424"/>
            <ac:spMk id="10" creationId="{00000000-0000-0000-0000-000000000000}"/>
          </ac:spMkLst>
        </pc:spChg>
      </pc:sldChg>
      <pc:sldChg chg="modSp add mod">
        <pc:chgData name="Luis Felipe Giraldo Trujillo" userId="9e5f2ca0-ce69-4b78-85ca-b1c2743d385d" providerId="ADAL" clId="{992D0009-164D-483B-A50F-4223226751DD}" dt="2023-02-23T17:06:45.107" v="2197" actId="20577"/>
        <pc:sldMkLst>
          <pc:docMk/>
          <pc:sldMk cId="654782972" sldId="425"/>
        </pc:sldMkLst>
        <pc:spChg chg="mod">
          <ac:chgData name="Luis Felipe Giraldo Trujillo" userId="9e5f2ca0-ce69-4b78-85ca-b1c2743d385d" providerId="ADAL" clId="{992D0009-164D-483B-A50F-4223226751DD}" dt="2023-02-23T17:06:45.107" v="2197" actId="20577"/>
          <ac:spMkLst>
            <pc:docMk/>
            <pc:sldMk cId="654782972" sldId="425"/>
            <ac:spMk id="6" creationId="{00000000-0000-0000-0000-000000000000}"/>
          </ac:spMkLst>
        </pc:spChg>
      </pc:sldChg>
      <pc:sldChg chg="add">
        <pc:chgData name="Luis Felipe Giraldo Trujillo" userId="9e5f2ca0-ce69-4b78-85ca-b1c2743d385d" providerId="ADAL" clId="{992D0009-164D-483B-A50F-4223226751DD}" dt="2023-02-23T04:29:24.630" v="244"/>
        <pc:sldMkLst>
          <pc:docMk/>
          <pc:sldMk cId="2011649474" sldId="426"/>
        </pc:sldMkLst>
      </pc:sldChg>
      <pc:sldChg chg="addSp modSp new mod">
        <pc:chgData name="Luis Felipe Giraldo Trujillo" userId="9e5f2ca0-ce69-4b78-85ca-b1c2743d385d" providerId="ADAL" clId="{992D0009-164D-483B-A50F-4223226751DD}" dt="2023-02-23T05:04:54.082" v="1094" actId="313"/>
        <pc:sldMkLst>
          <pc:docMk/>
          <pc:sldMk cId="3909273071" sldId="427"/>
        </pc:sldMkLst>
        <pc:spChg chg="mod">
          <ac:chgData name="Luis Felipe Giraldo Trujillo" userId="9e5f2ca0-ce69-4b78-85ca-b1c2743d385d" providerId="ADAL" clId="{992D0009-164D-483B-A50F-4223226751DD}" dt="2023-02-23T04:45:32.063" v="688" actId="20577"/>
          <ac:spMkLst>
            <pc:docMk/>
            <pc:sldMk cId="3909273071" sldId="427"/>
            <ac:spMk id="2" creationId="{7EB20907-2270-56BC-FE50-67299DB0F026}"/>
          </ac:spMkLst>
        </pc:spChg>
        <pc:spChg chg="mod">
          <ac:chgData name="Luis Felipe Giraldo Trujillo" userId="9e5f2ca0-ce69-4b78-85ca-b1c2743d385d" providerId="ADAL" clId="{992D0009-164D-483B-A50F-4223226751DD}" dt="2023-02-23T05:03:25.893" v="969" actId="14100"/>
          <ac:spMkLst>
            <pc:docMk/>
            <pc:sldMk cId="3909273071" sldId="427"/>
            <ac:spMk id="3" creationId="{00D744F8-4168-CD81-51C2-9D137A033F1A}"/>
          </ac:spMkLst>
        </pc:spChg>
        <pc:spChg chg="add mod">
          <ac:chgData name="Luis Felipe Giraldo Trujillo" userId="9e5f2ca0-ce69-4b78-85ca-b1c2743d385d" providerId="ADAL" clId="{992D0009-164D-483B-A50F-4223226751DD}" dt="2023-02-23T05:04:51.421" v="1093" actId="1076"/>
          <ac:spMkLst>
            <pc:docMk/>
            <pc:sldMk cId="3909273071" sldId="427"/>
            <ac:spMk id="4" creationId="{660A006F-EF24-C8EC-6008-CCA05B9B35E5}"/>
          </ac:spMkLst>
        </pc:spChg>
        <pc:spChg chg="add mod">
          <ac:chgData name="Luis Felipe Giraldo Trujillo" userId="9e5f2ca0-ce69-4b78-85ca-b1c2743d385d" providerId="ADAL" clId="{992D0009-164D-483B-A50F-4223226751DD}" dt="2023-02-23T05:04:54.082" v="1094" actId="313"/>
          <ac:spMkLst>
            <pc:docMk/>
            <pc:sldMk cId="3909273071" sldId="427"/>
            <ac:spMk id="5" creationId="{A8998CA6-C543-4622-4FDD-FDBA44610095}"/>
          </ac:spMkLst>
        </pc:spChg>
        <pc:picChg chg="add mod">
          <ac:chgData name="Luis Felipe Giraldo Trujillo" userId="9e5f2ca0-ce69-4b78-85ca-b1c2743d385d" providerId="ADAL" clId="{992D0009-164D-483B-A50F-4223226751DD}" dt="2023-02-23T05:04:15.744" v="977" actId="1076"/>
          <ac:picMkLst>
            <pc:docMk/>
            <pc:sldMk cId="3909273071" sldId="427"/>
            <ac:picMk id="3074" creationId="{5632F327-DB77-7F02-D4B0-5572A1F0FCAA}"/>
          </ac:picMkLst>
        </pc:picChg>
        <pc:picChg chg="add mod">
          <ac:chgData name="Luis Felipe Giraldo Trujillo" userId="9e5f2ca0-ce69-4b78-85ca-b1c2743d385d" providerId="ADAL" clId="{992D0009-164D-483B-A50F-4223226751DD}" dt="2023-02-23T05:04:12.823" v="975" actId="1076"/>
          <ac:picMkLst>
            <pc:docMk/>
            <pc:sldMk cId="3909273071" sldId="427"/>
            <ac:picMk id="3076" creationId="{C6AABF5C-C3E5-D9AF-633C-A2E158968464}"/>
          </ac:picMkLst>
        </pc:picChg>
      </pc:sldChg>
      <pc:sldChg chg="addSp delSp modSp add mod">
        <pc:chgData name="Luis Felipe Giraldo Trujillo" userId="9e5f2ca0-ce69-4b78-85ca-b1c2743d385d" providerId="ADAL" clId="{992D0009-164D-483B-A50F-4223226751DD}" dt="2023-02-23T17:00:06.764" v="1687" actId="113"/>
        <pc:sldMkLst>
          <pc:docMk/>
          <pc:sldMk cId="3201852690" sldId="428"/>
        </pc:sldMkLst>
        <pc:spChg chg="mod">
          <ac:chgData name="Luis Felipe Giraldo Trujillo" userId="9e5f2ca0-ce69-4b78-85ca-b1c2743d385d" providerId="ADAL" clId="{992D0009-164D-483B-A50F-4223226751DD}" dt="2023-02-23T04:45:50.309" v="733" actId="20577"/>
          <ac:spMkLst>
            <pc:docMk/>
            <pc:sldMk cId="3201852690" sldId="428"/>
            <ac:spMk id="3" creationId="{00D744F8-4168-CD81-51C2-9D137A033F1A}"/>
          </ac:spMkLst>
        </pc:spChg>
        <pc:spChg chg="add mod">
          <ac:chgData name="Luis Felipe Giraldo Trujillo" userId="9e5f2ca0-ce69-4b78-85ca-b1c2743d385d" providerId="ADAL" clId="{992D0009-164D-483B-A50F-4223226751DD}" dt="2023-02-23T17:00:06.764" v="1687" actId="113"/>
          <ac:spMkLst>
            <pc:docMk/>
            <pc:sldMk cId="3201852690" sldId="428"/>
            <ac:spMk id="4" creationId="{266BAFD5-5EE3-193D-D785-F8FBF516D9C4}"/>
          </ac:spMkLst>
        </pc:spChg>
        <pc:spChg chg="add mod">
          <ac:chgData name="Luis Felipe Giraldo Trujillo" userId="9e5f2ca0-ce69-4b78-85ca-b1c2743d385d" providerId="ADAL" clId="{992D0009-164D-483B-A50F-4223226751DD}" dt="2023-02-23T16:59:27.727" v="1651" actId="1076"/>
          <ac:spMkLst>
            <pc:docMk/>
            <pc:sldMk cId="3201852690" sldId="428"/>
            <ac:spMk id="5" creationId="{7D66E331-B122-6D18-2A61-30D9D5FA7D70}"/>
          </ac:spMkLst>
        </pc:spChg>
        <pc:picChg chg="add del mod">
          <ac:chgData name="Luis Felipe Giraldo Trujillo" userId="9e5f2ca0-ce69-4b78-85ca-b1c2743d385d" providerId="ADAL" clId="{992D0009-164D-483B-A50F-4223226751DD}" dt="2023-02-23T04:49:28.412" v="767" actId="478"/>
          <ac:picMkLst>
            <pc:docMk/>
            <pc:sldMk cId="3201852690" sldId="428"/>
            <ac:picMk id="1026" creationId="{ED27F70F-7E61-990C-E519-AF688A034E44}"/>
          </ac:picMkLst>
        </pc:picChg>
        <pc:picChg chg="add mod">
          <ac:chgData name="Luis Felipe Giraldo Trujillo" userId="9e5f2ca0-ce69-4b78-85ca-b1c2743d385d" providerId="ADAL" clId="{992D0009-164D-483B-A50F-4223226751DD}" dt="2023-02-23T16:58:37.893" v="1615" actId="1076"/>
          <ac:picMkLst>
            <pc:docMk/>
            <pc:sldMk cId="3201852690" sldId="428"/>
            <ac:picMk id="1028" creationId="{2A56928F-24F3-60EE-63BF-AA9EFA3726EB}"/>
          </ac:picMkLst>
        </pc:picChg>
      </pc:sldChg>
      <pc:sldChg chg="addSp modSp add mod">
        <pc:chgData name="Luis Felipe Giraldo Trujillo" userId="9e5f2ca0-ce69-4b78-85ca-b1c2743d385d" providerId="ADAL" clId="{992D0009-164D-483B-A50F-4223226751DD}" dt="2023-02-23T16:59:53.599" v="1655" actId="113"/>
        <pc:sldMkLst>
          <pc:docMk/>
          <pc:sldMk cId="460795241" sldId="429"/>
        </pc:sldMkLst>
        <pc:spChg chg="add mod">
          <ac:chgData name="Luis Felipe Giraldo Trujillo" userId="9e5f2ca0-ce69-4b78-85ca-b1c2743d385d" providerId="ADAL" clId="{992D0009-164D-483B-A50F-4223226751DD}" dt="2023-02-23T16:59:53.599" v="1655" actId="113"/>
          <ac:spMkLst>
            <pc:docMk/>
            <pc:sldMk cId="460795241" sldId="429"/>
            <ac:spMk id="4" creationId="{B8A7885A-72E4-CC23-3B8E-9DAD2515C01B}"/>
          </ac:spMkLst>
        </pc:spChg>
        <pc:picChg chg="mod">
          <ac:chgData name="Luis Felipe Giraldo Trujillo" userId="9e5f2ca0-ce69-4b78-85ca-b1c2743d385d" providerId="ADAL" clId="{992D0009-164D-483B-A50F-4223226751DD}" dt="2023-02-23T16:59:41.658" v="1654" actId="1076"/>
          <ac:picMkLst>
            <pc:docMk/>
            <pc:sldMk cId="460795241" sldId="429"/>
            <ac:picMk id="1026" creationId="{ED27F70F-7E61-990C-E519-AF688A034E44}"/>
          </ac:picMkLst>
        </pc:picChg>
      </pc:sldChg>
      <pc:sldChg chg="addSp delSp modSp add mod modAnim">
        <pc:chgData name="Luis Felipe Giraldo Trujillo" userId="9e5f2ca0-ce69-4b78-85ca-b1c2743d385d" providerId="ADAL" clId="{992D0009-164D-483B-A50F-4223226751DD}" dt="2023-02-23T05:07:48.738" v="1610" actId="14100"/>
        <pc:sldMkLst>
          <pc:docMk/>
          <pc:sldMk cId="1071518567" sldId="430"/>
        </pc:sldMkLst>
        <pc:spChg chg="mod">
          <ac:chgData name="Luis Felipe Giraldo Trujillo" userId="9e5f2ca0-ce69-4b78-85ca-b1c2743d385d" providerId="ADAL" clId="{992D0009-164D-483B-A50F-4223226751DD}" dt="2023-02-23T04:50:21.820" v="814" actId="20577"/>
          <ac:spMkLst>
            <pc:docMk/>
            <pc:sldMk cId="1071518567" sldId="430"/>
            <ac:spMk id="3" creationId="{00D744F8-4168-CD81-51C2-9D137A033F1A}"/>
          </ac:spMkLst>
        </pc:spChg>
        <pc:spChg chg="mod">
          <ac:chgData name="Luis Felipe Giraldo Trujillo" userId="9e5f2ca0-ce69-4b78-85ca-b1c2743d385d" providerId="ADAL" clId="{992D0009-164D-483B-A50F-4223226751DD}" dt="2023-02-23T05:07:48.738" v="1610" actId="14100"/>
          <ac:spMkLst>
            <pc:docMk/>
            <pc:sldMk cId="1071518567" sldId="430"/>
            <ac:spMk id="4" creationId="{B8A7885A-72E4-CC23-3B8E-9DAD2515C01B}"/>
          </ac:spMkLst>
        </pc:spChg>
        <pc:picChg chg="add mod">
          <ac:chgData name="Luis Felipe Giraldo Trujillo" userId="9e5f2ca0-ce69-4b78-85ca-b1c2743d385d" providerId="ADAL" clId="{992D0009-164D-483B-A50F-4223226751DD}" dt="2023-02-23T04:58:55.405" v="843" actId="1076"/>
          <ac:picMkLst>
            <pc:docMk/>
            <pc:sldMk cId="1071518567" sldId="430"/>
            <ac:picMk id="5" creationId="{A9D856C9-DA61-9A80-AE1D-E83731AC030F}"/>
          </ac:picMkLst>
        </pc:picChg>
        <pc:picChg chg="del">
          <ac:chgData name="Luis Felipe Giraldo Trujillo" userId="9e5f2ca0-ce69-4b78-85ca-b1c2743d385d" providerId="ADAL" clId="{992D0009-164D-483B-A50F-4223226751DD}" dt="2023-02-23T04:50:25.886" v="815" actId="478"/>
          <ac:picMkLst>
            <pc:docMk/>
            <pc:sldMk cId="1071518567" sldId="430"/>
            <ac:picMk id="1026" creationId="{ED27F70F-7E61-990C-E519-AF688A034E44}"/>
          </ac:picMkLst>
        </pc:picChg>
      </pc:sldChg>
      <pc:sldChg chg="addSp delSp modSp add mod">
        <pc:chgData name="Luis Felipe Giraldo Trujillo" userId="9e5f2ca0-ce69-4b78-85ca-b1c2743d385d" providerId="ADAL" clId="{992D0009-164D-483B-A50F-4223226751DD}" dt="2023-02-23T17:04:32.392" v="2027" actId="6549"/>
        <pc:sldMkLst>
          <pc:docMk/>
          <pc:sldMk cId="4237535870" sldId="431"/>
        </pc:sldMkLst>
        <pc:spChg chg="del">
          <ac:chgData name="Luis Felipe Giraldo Trujillo" userId="9e5f2ca0-ce69-4b78-85ca-b1c2743d385d" providerId="ADAL" clId="{992D0009-164D-483B-A50F-4223226751DD}" dt="2023-02-23T17:01:23.364" v="1695" actId="478"/>
          <ac:spMkLst>
            <pc:docMk/>
            <pc:sldMk cId="4237535870" sldId="431"/>
            <ac:spMk id="3" creationId="{00000000-0000-0000-0000-000000000000}"/>
          </ac:spMkLst>
        </pc:spChg>
        <pc:spChg chg="add mod">
          <ac:chgData name="Luis Felipe Giraldo Trujillo" userId="9e5f2ca0-ce69-4b78-85ca-b1c2743d385d" providerId="ADAL" clId="{992D0009-164D-483B-A50F-4223226751DD}" dt="2023-02-23T17:04:32.392" v="2027" actId="6549"/>
          <ac:spMkLst>
            <pc:docMk/>
            <pc:sldMk cId="4237535870" sldId="431"/>
            <ac:spMk id="6" creationId="{1930F1F1-632B-1C2C-F214-3A30BB1DE337}"/>
          </ac:spMkLst>
        </pc:spChg>
        <pc:spChg chg="mod">
          <ac:chgData name="Luis Felipe Giraldo Trujillo" userId="9e5f2ca0-ce69-4b78-85ca-b1c2743d385d" providerId="ADAL" clId="{992D0009-164D-483B-A50F-4223226751DD}" dt="2023-02-23T17:01:34.121" v="1701" actId="404"/>
          <ac:spMkLst>
            <pc:docMk/>
            <pc:sldMk cId="4237535870" sldId="431"/>
            <ac:spMk id="7" creationId="{00000000-0000-0000-0000-000000000000}"/>
          </ac:spMkLst>
        </pc:spChg>
        <pc:spChg chg="mod">
          <ac:chgData name="Luis Felipe Giraldo Trujillo" userId="9e5f2ca0-ce69-4b78-85ca-b1c2743d385d" providerId="ADAL" clId="{992D0009-164D-483B-A50F-4223226751DD}" dt="2023-02-23T17:01:34.121" v="1701" actId="404"/>
          <ac:spMkLst>
            <pc:docMk/>
            <pc:sldMk cId="4237535870" sldId="431"/>
            <ac:spMk id="8" creationId="{00000000-0000-0000-0000-000000000000}"/>
          </ac:spMkLst>
        </pc:spChg>
        <pc:spChg chg="mod">
          <ac:chgData name="Luis Felipe Giraldo Trujillo" userId="9e5f2ca0-ce69-4b78-85ca-b1c2743d385d" providerId="ADAL" clId="{992D0009-164D-483B-A50F-4223226751DD}" dt="2023-02-23T17:01:34.121" v="1701" actId="404"/>
          <ac:spMkLst>
            <pc:docMk/>
            <pc:sldMk cId="4237535870" sldId="431"/>
            <ac:spMk id="10" creationId="{070F54F8-2BCE-4F16-9716-14A4CCE84AA8}"/>
          </ac:spMkLst>
        </pc:spChg>
        <pc:spChg chg="mod">
          <ac:chgData name="Luis Felipe Giraldo Trujillo" userId="9e5f2ca0-ce69-4b78-85ca-b1c2743d385d" providerId="ADAL" clId="{992D0009-164D-483B-A50F-4223226751DD}" dt="2023-02-23T17:01:34.121" v="1701" actId="404"/>
          <ac:spMkLst>
            <pc:docMk/>
            <pc:sldMk cId="4237535870" sldId="431"/>
            <ac:spMk id="11" creationId="{03533459-FA1F-401F-8B43-4FA2910722CE}"/>
          </ac:spMkLst>
        </pc:spChg>
        <pc:spChg chg="mod">
          <ac:chgData name="Luis Felipe Giraldo Trujillo" userId="9e5f2ca0-ce69-4b78-85ca-b1c2743d385d" providerId="ADAL" clId="{992D0009-164D-483B-A50F-4223226751DD}" dt="2023-02-23T17:01:34.121" v="1701" actId="404"/>
          <ac:spMkLst>
            <pc:docMk/>
            <pc:sldMk cId="4237535870" sldId="431"/>
            <ac:spMk id="12" creationId="{A2847432-6524-4ED3-AFFE-5A32C3F8C0E9}"/>
          </ac:spMkLst>
        </pc:spChg>
        <pc:spChg chg="mod">
          <ac:chgData name="Luis Felipe Giraldo Trujillo" userId="9e5f2ca0-ce69-4b78-85ca-b1c2743d385d" providerId="ADAL" clId="{992D0009-164D-483B-A50F-4223226751DD}" dt="2023-02-23T17:01:34.121" v="1701" actId="404"/>
          <ac:spMkLst>
            <pc:docMk/>
            <pc:sldMk cId="4237535870" sldId="431"/>
            <ac:spMk id="14" creationId="{D6F0AB46-AD44-49EE-83E1-F51C7D62714C}"/>
          </ac:spMkLst>
        </pc:spChg>
        <pc:spChg chg="mod">
          <ac:chgData name="Luis Felipe Giraldo Trujillo" userId="9e5f2ca0-ce69-4b78-85ca-b1c2743d385d" providerId="ADAL" clId="{992D0009-164D-483B-A50F-4223226751DD}" dt="2023-02-23T17:01:34.121" v="1701" actId="404"/>
          <ac:spMkLst>
            <pc:docMk/>
            <pc:sldMk cId="4237535870" sldId="431"/>
            <ac:spMk id="15" creationId="{598340A1-D31C-4490-A51E-2330B343BA62}"/>
          </ac:spMkLst>
        </pc:spChg>
        <pc:grpChg chg="add mod">
          <ac:chgData name="Luis Felipe Giraldo Trujillo" userId="9e5f2ca0-ce69-4b78-85ca-b1c2743d385d" providerId="ADAL" clId="{992D0009-164D-483B-A50F-4223226751DD}" dt="2023-02-23T17:03:55.526" v="1934" actId="14100"/>
          <ac:grpSpMkLst>
            <pc:docMk/>
            <pc:sldMk cId="4237535870" sldId="431"/>
            <ac:grpSpMk id="2" creationId="{E0957BEB-E01E-B413-373F-3C588FD37595}"/>
          </ac:grpSpMkLst>
        </pc:grpChg>
      </pc:sldChg>
      <pc:sldChg chg="addSp delSp modSp new mod">
        <pc:chgData name="Luis Felipe Giraldo Trujillo" userId="9e5f2ca0-ce69-4b78-85ca-b1c2743d385d" providerId="ADAL" clId="{992D0009-164D-483B-A50F-4223226751DD}" dt="2023-02-23T17:11:48.576" v="2254" actId="14100"/>
        <pc:sldMkLst>
          <pc:docMk/>
          <pc:sldMk cId="3036019091" sldId="432"/>
        </pc:sldMkLst>
        <pc:spChg chg="mod">
          <ac:chgData name="Luis Felipe Giraldo Trujillo" userId="9e5f2ca0-ce69-4b78-85ca-b1c2743d385d" providerId="ADAL" clId="{992D0009-164D-483B-A50F-4223226751DD}" dt="2023-02-23T17:09:13.097" v="2238" actId="14100"/>
          <ac:spMkLst>
            <pc:docMk/>
            <pc:sldMk cId="3036019091" sldId="432"/>
            <ac:spMk id="2" creationId="{DDFFB8C8-28FA-E8DB-6896-489A6E15986B}"/>
          </ac:spMkLst>
        </pc:spChg>
        <pc:spChg chg="del">
          <ac:chgData name="Luis Felipe Giraldo Trujillo" userId="9e5f2ca0-ce69-4b78-85ca-b1c2743d385d" providerId="ADAL" clId="{992D0009-164D-483B-A50F-4223226751DD}" dt="2023-02-23T17:08:55.689" v="2199" actId="478"/>
          <ac:spMkLst>
            <pc:docMk/>
            <pc:sldMk cId="3036019091" sldId="432"/>
            <ac:spMk id="3" creationId="{B25F1689-4A59-1312-9E0B-5AC0AAFAC0DA}"/>
          </ac:spMkLst>
        </pc:spChg>
        <pc:spChg chg="add mod">
          <ac:chgData name="Luis Felipe Giraldo Trujillo" userId="9e5f2ca0-ce69-4b78-85ca-b1c2743d385d" providerId="ADAL" clId="{992D0009-164D-483B-A50F-4223226751DD}" dt="2023-02-23T17:09:19.678" v="2241" actId="1076"/>
          <ac:spMkLst>
            <pc:docMk/>
            <pc:sldMk cId="3036019091" sldId="432"/>
            <ac:spMk id="4" creationId="{4F6E82BD-2066-83D4-FC9C-C61C419BE263}"/>
          </ac:spMkLst>
        </pc:spChg>
        <pc:picChg chg="add del mod">
          <ac:chgData name="Luis Felipe Giraldo Trujillo" userId="9e5f2ca0-ce69-4b78-85ca-b1c2743d385d" providerId="ADAL" clId="{992D0009-164D-483B-A50F-4223226751DD}" dt="2023-02-23T17:11:23.521" v="2246" actId="478"/>
          <ac:picMkLst>
            <pc:docMk/>
            <pc:sldMk cId="3036019091" sldId="432"/>
            <ac:picMk id="1026" creationId="{54413C12-1E26-8681-BDEB-7F2BAD56C1D9}"/>
          </ac:picMkLst>
        </pc:picChg>
        <pc:picChg chg="add mod">
          <ac:chgData name="Luis Felipe Giraldo Trujillo" userId="9e5f2ca0-ce69-4b78-85ca-b1c2743d385d" providerId="ADAL" clId="{992D0009-164D-483B-A50F-4223226751DD}" dt="2023-02-23T17:11:48.576" v="2254" actId="14100"/>
          <ac:picMkLst>
            <pc:docMk/>
            <pc:sldMk cId="3036019091" sldId="432"/>
            <ac:picMk id="1028" creationId="{B4A699A7-4EAA-06D1-F7EB-D1955C24655E}"/>
          </ac:picMkLst>
        </pc:picChg>
      </pc:sldChg>
      <pc:sldChg chg="modSp add mod">
        <pc:chgData name="Luis Felipe Giraldo Trujillo" userId="9e5f2ca0-ce69-4b78-85ca-b1c2743d385d" providerId="ADAL" clId="{992D0009-164D-483B-A50F-4223226751DD}" dt="2023-02-23T19:51:11.041" v="4558" actId="1076"/>
        <pc:sldMkLst>
          <pc:docMk/>
          <pc:sldMk cId="1596455176" sldId="433"/>
        </pc:sldMkLst>
        <pc:spChg chg="mod">
          <ac:chgData name="Luis Felipe Giraldo Trujillo" userId="9e5f2ca0-ce69-4b78-85ca-b1c2743d385d" providerId="ADAL" clId="{992D0009-164D-483B-A50F-4223226751DD}" dt="2023-02-23T19:51:11.041" v="4558" actId="1076"/>
          <ac:spMkLst>
            <pc:docMk/>
            <pc:sldMk cId="1596455176" sldId="433"/>
            <ac:spMk id="3" creationId="{00000000-0000-0000-0000-000000000000}"/>
          </ac:spMkLst>
        </pc:spChg>
        <pc:spChg chg="mod">
          <ac:chgData name="Luis Felipe Giraldo Trujillo" userId="9e5f2ca0-ce69-4b78-85ca-b1c2743d385d" providerId="ADAL" clId="{992D0009-164D-483B-A50F-4223226751DD}" dt="2023-02-23T19:49:36.845" v="4541" actId="113"/>
          <ac:spMkLst>
            <pc:docMk/>
            <pc:sldMk cId="1596455176" sldId="433"/>
            <ac:spMk id="18" creationId="{F9B6BB8D-18F2-4716-9D6F-1281F1223F45}"/>
          </ac:spMkLst>
        </pc:spChg>
      </pc:sldChg>
      <pc:sldChg chg="addSp delSp modSp add mod">
        <pc:chgData name="Luis Felipe Giraldo Trujillo" userId="9e5f2ca0-ce69-4b78-85ca-b1c2743d385d" providerId="ADAL" clId="{992D0009-164D-483B-A50F-4223226751DD}" dt="2023-02-23T17:14:24.036" v="2371" actId="1076"/>
        <pc:sldMkLst>
          <pc:docMk/>
          <pc:sldMk cId="4215884990" sldId="434"/>
        </pc:sldMkLst>
        <pc:spChg chg="add mod">
          <ac:chgData name="Luis Felipe Giraldo Trujillo" userId="9e5f2ca0-ce69-4b78-85ca-b1c2743d385d" providerId="ADAL" clId="{992D0009-164D-483B-A50F-4223226751DD}" dt="2023-02-23T17:14:14.294" v="2367" actId="1076"/>
          <ac:spMkLst>
            <pc:docMk/>
            <pc:sldMk cId="4215884990" sldId="434"/>
            <ac:spMk id="2" creationId="{126B48E9-2425-4DF1-7C79-5DB0C4CE5A7F}"/>
          </ac:spMkLst>
        </pc:spChg>
        <pc:spChg chg="add del mod">
          <ac:chgData name="Luis Felipe Giraldo Trujillo" userId="9e5f2ca0-ce69-4b78-85ca-b1c2743d385d" providerId="ADAL" clId="{992D0009-164D-483B-A50F-4223226751DD}" dt="2023-02-23T17:14:24.036" v="2371" actId="1076"/>
          <ac:spMkLst>
            <pc:docMk/>
            <pc:sldMk cId="4215884990" sldId="434"/>
            <ac:spMk id="3" creationId="{00000000-0000-0000-0000-000000000000}"/>
          </ac:spMkLst>
        </pc:spChg>
        <pc:spChg chg="mod">
          <ac:chgData name="Luis Felipe Giraldo Trujillo" userId="9e5f2ca0-ce69-4b78-85ca-b1c2743d385d" providerId="ADAL" clId="{992D0009-164D-483B-A50F-4223226751DD}" dt="2023-02-23T17:14:09.195" v="2366" actId="1076"/>
          <ac:spMkLst>
            <pc:docMk/>
            <pc:sldMk cId="4215884990" sldId="434"/>
            <ac:spMk id="5" creationId="{62A4E9A5-DC21-BAE4-804E-4372F741ED08}"/>
          </ac:spMkLst>
        </pc:spChg>
        <pc:spChg chg="mod">
          <ac:chgData name="Luis Felipe Giraldo Trujillo" userId="9e5f2ca0-ce69-4b78-85ca-b1c2743d385d" providerId="ADAL" clId="{992D0009-164D-483B-A50F-4223226751DD}" dt="2023-02-23T17:14:14.294" v="2367" actId="1076"/>
          <ac:spMkLst>
            <pc:docMk/>
            <pc:sldMk cId="4215884990" sldId="434"/>
            <ac:spMk id="7" creationId="{00000000-0000-0000-0000-000000000000}"/>
          </ac:spMkLst>
        </pc:spChg>
        <pc:spChg chg="mod">
          <ac:chgData name="Luis Felipe Giraldo Trujillo" userId="9e5f2ca0-ce69-4b78-85ca-b1c2743d385d" providerId="ADAL" clId="{992D0009-164D-483B-A50F-4223226751DD}" dt="2023-02-23T17:14:14.294" v="2367" actId="1076"/>
          <ac:spMkLst>
            <pc:docMk/>
            <pc:sldMk cId="4215884990" sldId="434"/>
            <ac:spMk id="8" creationId="{00000000-0000-0000-0000-000000000000}"/>
          </ac:spMkLst>
        </pc:spChg>
        <pc:spChg chg="mod">
          <ac:chgData name="Luis Felipe Giraldo Trujillo" userId="9e5f2ca0-ce69-4b78-85ca-b1c2743d385d" providerId="ADAL" clId="{992D0009-164D-483B-A50F-4223226751DD}" dt="2023-02-23T17:14:14.294" v="2367" actId="1076"/>
          <ac:spMkLst>
            <pc:docMk/>
            <pc:sldMk cId="4215884990" sldId="434"/>
            <ac:spMk id="10" creationId="{070F54F8-2BCE-4F16-9716-14A4CCE84AA8}"/>
          </ac:spMkLst>
        </pc:spChg>
        <pc:spChg chg="mod">
          <ac:chgData name="Luis Felipe Giraldo Trujillo" userId="9e5f2ca0-ce69-4b78-85ca-b1c2743d385d" providerId="ADAL" clId="{992D0009-164D-483B-A50F-4223226751DD}" dt="2023-02-23T17:14:14.294" v="2367" actId="1076"/>
          <ac:spMkLst>
            <pc:docMk/>
            <pc:sldMk cId="4215884990" sldId="434"/>
            <ac:spMk id="11" creationId="{03533459-FA1F-401F-8B43-4FA2910722CE}"/>
          </ac:spMkLst>
        </pc:spChg>
        <pc:spChg chg="mod">
          <ac:chgData name="Luis Felipe Giraldo Trujillo" userId="9e5f2ca0-ce69-4b78-85ca-b1c2743d385d" providerId="ADAL" clId="{992D0009-164D-483B-A50F-4223226751DD}" dt="2023-02-23T17:14:14.294" v="2367" actId="1076"/>
          <ac:spMkLst>
            <pc:docMk/>
            <pc:sldMk cId="4215884990" sldId="434"/>
            <ac:spMk id="12" creationId="{A2847432-6524-4ED3-AFFE-5A32C3F8C0E9}"/>
          </ac:spMkLst>
        </pc:spChg>
        <pc:spChg chg="mod">
          <ac:chgData name="Luis Felipe Giraldo Trujillo" userId="9e5f2ca0-ce69-4b78-85ca-b1c2743d385d" providerId="ADAL" clId="{992D0009-164D-483B-A50F-4223226751DD}" dt="2023-02-23T17:14:14.294" v="2367" actId="1076"/>
          <ac:spMkLst>
            <pc:docMk/>
            <pc:sldMk cId="4215884990" sldId="434"/>
            <ac:spMk id="14" creationId="{D6F0AB46-AD44-49EE-83E1-F51C7D62714C}"/>
          </ac:spMkLst>
        </pc:spChg>
        <pc:spChg chg="mod">
          <ac:chgData name="Luis Felipe Giraldo Trujillo" userId="9e5f2ca0-ce69-4b78-85ca-b1c2743d385d" providerId="ADAL" clId="{992D0009-164D-483B-A50F-4223226751DD}" dt="2023-02-23T17:14:14.294" v="2367" actId="1076"/>
          <ac:spMkLst>
            <pc:docMk/>
            <pc:sldMk cId="4215884990" sldId="434"/>
            <ac:spMk id="15" creationId="{598340A1-D31C-4490-A51E-2330B343BA62}"/>
          </ac:spMkLst>
        </pc:spChg>
        <pc:graphicFrameChg chg="add mod">
          <ac:chgData name="Luis Felipe Giraldo Trujillo" userId="9e5f2ca0-ce69-4b78-85ca-b1c2743d385d" providerId="ADAL" clId="{992D0009-164D-483B-A50F-4223226751DD}" dt="2023-02-23T17:14:21.488" v="2370" actId="14100"/>
          <ac:graphicFrameMkLst>
            <pc:docMk/>
            <pc:sldMk cId="4215884990" sldId="434"/>
            <ac:graphicFrameMk id="17" creationId="{A118C85E-5840-6980-604B-0585336FA4A1}"/>
          </ac:graphicFrameMkLst>
        </pc:graphicFrameChg>
        <pc:cxnChg chg="add mod">
          <ac:chgData name="Luis Felipe Giraldo Trujillo" userId="9e5f2ca0-ce69-4b78-85ca-b1c2743d385d" providerId="ADAL" clId="{992D0009-164D-483B-A50F-4223226751DD}" dt="2023-02-23T17:14:14.294" v="2367" actId="1076"/>
          <ac:cxnSpMkLst>
            <pc:docMk/>
            <pc:sldMk cId="4215884990" sldId="434"/>
            <ac:cxnSpMk id="9" creationId="{F0FD1A00-505E-0D93-1703-228CEAC4E5CA}"/>
          </ac:cxnSpMkLst>
        </pc:cxnChg>
      </pc:sldChg>
      <pc:sldChg chg="delSp add mod ord">
        <pc:chgData name="Luis Felipe Giraldo Trujillo" userId="9e5f2ca0-ce69-4b78-85ca-b1c2743d385d" providerId="ADAL" clId="{992D0009-164D-483B-A50F-4223226751DD}" dt="2023-02-23T17:15:47.521" v="2375"/>
        <pc:sldMkLst>
          <pc:docMk/>
          <pc:sldMk cId="1964231120" sldId="435"/>
        </pc:sldMkLst>
        <pc:graphicFrameChg chg="del">
          <ac:chgData name="Luis Felipe Giraldo Trujillo" userId="9e5f2ca0-ce69-4b78-85ca-b1c2743d385d" providerId="ADAL" clId="{992D0009-164D-483B-A50F-4223226751DD}" dt="2023-02-23T17:15:45.645" v="2373" actId="478"/>
          <ac:graphicFrameMkLst>
            <pc:docMk/>
            <pc:sldMk cId="1964231120" sldId="435"/>
            <ac:graphicFrameMk id="17" creationId="{A118C85E-5840-6980-604B-0585336FA4A1}"/>
          </ac:graphicFrameMkLst>
        </pc:graphicFrameChg>
      </pc:sldChg>
      <pc:sldChg chg="modSp new del mod">
        <pc:chgData name="Luis Felipe Giraldo Trujillo" userId="9e5f2ca0-ce69-4b78-85ca-b1c2743d385d" providerId="ADAL" clId="{992D0009-164D-483B-A50F-4223226751DD}" dt="2023-02-23T17:17:29.029" v="2414" actId="47"/>
        <pc:sldMkLst>
          <pc:docMk/>
          <pc:sldMk cId="81779616" sldId="436"/>
        </pc:sldMkLst>
        <pc:spChg chg="mod">
          <ac:chgData name="Luis Felipe Giraldo Trujillo" userId="9e5f2ca0-ce69-4b78-85ca-b1c2743d385d" providerId="ADAL" clId="{992D0009-164D-483B-A50F-4223226751DD}" dt="2023-02-23T17:16:49.635" v="2412" actId="404"/>
          <ac:spMkLst>
            <pc:docMk/>
            <pc:sldMk cId="81779616" sldId="436"/>
            <ac:spMk id="2" creationId="{4E6091D1-9B9B-3B7F-3F39-2EA9ED7178B2}"/>
          </ac:spMkLst>
        </pc:spChg>
      </pc:sldChg>
      <pc:sldChg chg="addSp delSp modSp new mod">
        <pc:chgData name="Luis Felipe Giraldo Trujillo" userId="9e5f2ca0-ce69-4b78-85ca-b1c2743d385d" providerId="ADAL" clId="{992D0009-164D-483B-A50F-4223226751DD}" dt="2023-02-23T18:54:12.933" v="4212" actId="1037"/>
        <pc:sldMkLst>
          <pc:docMk/>
          <pc:sldMk cId="600037727" sldId="436"/>
        </pc:sldMkLst>
        <pc:spChg chg="del">
          <ac:chgData name="Luis Felipe Giraldo Trujillo" userId="9e5f2ca0-ce69-4b78-85ca-b1c2743d385d" providerId="ADAL" clId="{992D0009-164D-483B-A50F-4223226751DD}" dt="2023-02-23T17:21:38.147" v="2436" actId="478"/>
          <ac:spMkLst>
            <pc:docMk/>
            <pc:sldMk cId="600037727" sldId="436"/>
            <ac:spMk id="2" creationId="{8F685D72-3F69-8012-21A6-398CB858B004}"/>
          </ac:spMkLst>
        </pc:spChg>
        <pc:spChg chg="del">
          <ac:chgData name="Luis Felipe Giraldo Trujillo" userId="9e5f2ca0-ce69-4b78-85ca-b1c2743d385d" providerId="ADAL" clId="{992D0009-164D-483B-A50F-4223226751DD}" dt="2023-02-23T17:21:35.772" v="2435" actId="478"/>
          <ac:spMkLst>
            <pc:docMk/>
            <pc:sldMk cId="600037727" sldId="436"/>
            <ac:spMk id="3" creationId="{5056AC96-959E-1B56-8B3D-93BCA184D060}"/>
          </ac:spMkLst>
        </pc:spChg>
        <pc:spChg chg="mod">
          <ac:chgData name="Luis Felipe Giraldo Trujillo" userId="9e5f2ca0-ce69-4b78-85ca-b1c2743d385d" providerId="ADAL" clId="{992D0009-164D-483B-A50F-4223226751DD}" dt="2023-02-23T18:44:55.068" v="3697" actId="20577"/>
          <ac:spMkLst>
            <pc:docMk/>
            <pc:sldMk cId="600037727" sldId="436"/>
            <ac:spMk id="9" creationId="{36F51F22-8C9D-6016-7950-9B6388221F44}"/>
          </ac:spMkLst>
        </pc:spChg>
        <pc:spChg chg="mod">
          <ac:chgData name="Luis Felipe Giraldo Trujillo" userId="9e5f2ca0-ce69-4b78-85ca-b1c2743d385d" providerId="ADAL" clId="{992D0009-164D-483B-A50F-4223226751DD}" dt="2023-02-23T18:17:14.702" v="3384" actId="20577"/>
          <ac:spMkLst>
            <pc:docMk/>
            <pc:sldMk cId="600037727" sldId="436"/>
            <ac:spMk id="10" creationId="{6B823C21-5DD7-60C5-83D0-420AB528473D}"/>
          </ac:spMkLst>
        </pc:spChg>
        <pc:spChg chg="mod">
          <ac:chgData name="Luis Felipe Giraldo Trujillo" userId="9e5f2ca0-ce69-4b78-85ca-b1c2743d385d" providerId="ADAL" clId="{992D0009-164D-483B-A50F-4223226751DD}" dt="2023-02-23T18:16:26.735" v="3362" actId="6549"/>
          <ac:spMkLst>
            <pc:docMk/>
            <pc:sldMk cId="600037727" sldId="436"/>
            <ac:spMk id="11" creationId="{DFBB5ADA-7EAE-634E-F31E-767688E608B0}"/>
          </ac:spMkLst>
        </pc:spChg>
        <pc:spChg chg="mod">
          <ac:chgData name="Luis Felipe Giraldo Trujillo" userId="9e5f2ca0-ce69-4b78-85ca-b1c2743d385d" providerId="ADAL" clId="{992D0009-164D-483B-A50F-4223226751DD}" dt="2023-02-23T18:15:53.478" v="3298" actId="20577"/>
          <ac:spMkLst>
            <pc:docMk/>
            <pc:sldMk cId="600037727" sldId="436"/>
            <ac:spMk id="12" creationId="{9576C2C7-0504-1735-741C-4F7917701D8B}"/>
          </ac:spMkLst>
        </pc:spChg>
        <pc:spChg chg="mod">
          <ac:chgData name="Luis Felipe Giraldo Trujillo" userId="9e5f2ca0-ce69-4b78-85ca-b1c2743d385d" providerId="ADAL" clId="{992D0009-164D-483B-A50F-4223226751DD}" dt="2023-02-23T18:04:00.478" v="2857" actId="20577"/>
          <ac:spMkLst>
            <pc:docMk/>
            <pc:sldMk cId="600037727" sldId="436"/>
            <ac:spMk id="13" creationId="{C1F9A71A-EB9D-E9D7-BEBD-09A0787AE370}"/>
          </ac:spMkLst>
        </pc:spChg>
        <pc:spChg chg="mod">
          <ac:chgData name="Luis Felipe Giraldo Trujillo" userId="9e5f2ca0-ce69-4b78-85ca-b1c2743d385d" providerId="ADAL" clId="{992D0009-164D-483B-A50F-4223226751DD}" dt="2023-02-23T18:04:05.366" v="2867" actId="20577"/>
          <ac:spMkLst>
            <pc:docMk/>
            <pc:sldMk cId="600037727" sldId="436"/>
            <ac:spMk id="14" creationId="{3028A038-924D-84C5-1EF9-5457B79504D9}"/>
          </ac:spMkLst>
        </pc:spChg>
        <pc:spChg chg="mod">
          <ac:chgData name="Luis Felipe Giraldo Trujillo" userId="9e5f2ca0-ce69-4b78-85ca-b1c2743d385d" providerId="ADAL" clId="{992D0009-164D-483B-A50F-4223226751DD}" dt="2023-02-23T18:31:37.264" v="3595" actId="1076"/>
          <ac:spMkLst>
            <pc:docMk/>
            <pc:sldMk cId="600037727" sldId="436"/>
            <ac:spMk id="15" creationId="{22B12318-1335-8178-076C-886CF911E028}"/>
          </ac:spMkLst>
        </pc:spChg>
        <pc:spChg chg="mod">
          <ac:chgData name="Luis Felipe Giraldo Trujillo" userId="9e5f2ca0-ce69-4b78-85ca-b1c2743d385d" providerId="ADAL" clId="{992D0009-164D-483B-A50F-4223226751DD}" dt="2023-02-23T18:31:14.543" v="3592" actId="1076"/>
          <ac:spMkLst>
            <pc:docMk/>
            <pc:sldMk cId="600037727" sldId="436"/>
            <ac:spMk id="16" creationId="{B623D421-92CB-FB7A-84CF-2965A7813DDA}"/>
          </ac:spMkLst>
        </pc:spChg>
        <pc:spChg chg="mod">
          <ac:chgData name="Luis Felipe Giraldo Trujillo" userId="9e5f2ca0-ce69-4b78-85ca-b1c2743d385d" providerId="ADAL" clId="{992D0009-164D-483B-A50F-4223226751DD}" dt="2023-02-23T18:44:09.625" v="3646" actId="20577"/>
          <ac:spMkLst>
            <pc:docMk/>
            <pc:sldMk cId="600037727" sldId="436"/>
            <ac:spMk id="21" creationId="{A2A02739-8A13-D06B-56E3-288123D6B0F5}"/>
          </ac:spMkLst>
        </pc:spChg>
        <pc:spChg chg="mod">
          <ac:chgData name="Luis Felipe Giraldo Trujillo" userId="9e5f2ca0-ce69-4b78-85ca-b1c2743d385d" providerId="ADAL" clId="{992D0009-164D-483B-A50F-4223226751DD}" dt="2023-02-23T18:25:37.374" v="3428" actId="404"/>
          <ac:spMkLst>
            <pc:docMk/>
            <pc:sldMk cId="600037727" sldId="436"/>
            <ac:spMk id="22" creationId="{1A29B612-2391-B71F-3888-9214FE5E8AEE}"/>
          </ac:spMkLst>
        </pc:spChg>
        <pc:spChg chg="mod">
          <ac:chgData name="Luis Felipe Giraldo Trujillo" userId="9e5f2ca0-ce69-4b78-85ca-b1c2743d385d" providerId="ADAL" clId="{992D0009-164D-483B-A50F-4223226751DD}" dt="2023-02-23T18:35:54.794" v="3630" actId="403"/>
          <ac:spMkLst>
            <pc:docMk/>
            <pc:sldMk cId="600037727" sldId="436"/>
            <ac:spMk id="23" creationId="{3B6AB508-52C3-C82B-991A-091C12CAFC71}"/>
          </ac:spMkLst>
        </pc:spChg>
        <pc:spChg chg="mod">
          <ac:chgData name="Luis Felipe Giraldo Trujillo" userId="9e5f2ca0-ce69-4b78-85ca-b1c2743d385d" providerId="ADAL" clId="{992D0009-164D-483B-A50F-4223226751DD}" dt="2023-02-23T18:03:37.766" v="2794" actId="20577"/>
          <ac:spMkLst>
            <pc:docMk/>
            <pc:sldMk cId="600037727" sldId="436"/>
            <ac:spMk id="24" creationId="{4BBFCCF0-D956-AAD0-AF79-F64971038FF1}"/>
          </ac:spMkLst>
        </pc:spChg>
        <pc:spChg chg="mod">
          <ac:chgData name="Luis Felipe Giraldo Trujillo" userId="9e5f2ca0-ce69-4b78-85ca-b1c2743d385d" providerId="ADAL" clId="{992D0009-164D-483B-A50F-4223226751DD}" dt="2023-02-23T18:00:01.637" v="2614" actId="403"/>
          <ac:spMkLst>
            <pc:docMk/>
            <pc:sldMk cId="600037727" sldId="436"/>
            <ac:spMk id="25" creationId="{D4438047-5AEA-EDB5-240F-45D1EF89FFDD}"/>
          </ac:spMkLst>
        </pc:spChg>
        <pc:spChg chg="mod">
          <ac:chgData name="Luis Felipe Giraldo Trujillo" userId="9e5f2ca0-ce69-4b78-85ca-b1c2743d385d" providerId="ADAL" clId="{992D0009-164D-483B-A50F-4223226751DD}" dt="2023-02-23T17:59:19.357" v="2534" actId="20577"/>
          <ac:spMkLst>
            <pc:docMk/>
            <pc:sldMk cId="600037727" sldId="436"/>
            <ac:spMk id="26" creationId="{36BF6292-5578-4B41-F8F6-A28901A0DCC8}"/>
          </ac:spMkLst>
        </pc:spChg>
        <pc:spChg chg="mod">
          <ac:chgData name="Luis Felipe Giraldo Trujillo" userId="9e5f2ca0-ce69-4b78-85ca-b1c2743d385d" providerId="ADAL" clId="{992D0009-164D-483B-A50F-4223226751DD}" dt="2023-02-23T17:21:38.667" v="2437"/>
          <ac:spMkLst>
            <pc:docMk/>
            <pc:sldMk cId="600037727" sldId="436"/>
            <ac:spMk id="36" creationId="{E9781F08-59B7-DB73-A33B-0718840CD90D}"/>
          </ac:spMkLst>
        </pc:spChg>
        <pc:spChg chg="mod">
          <ac:chgData name="Luis Felipe Giraldo Trujillo" userId="9e5f2ca0-ce69-4b78-85ca-b1c2743d385d" providerId="ADAL" clId="{992D0009-164D-483B-A50F-4223226751DD}" dt="2023-02-23T17:21:38.667" v="2437"/>
          <ac:spMkLst>
            <pc:docMk/>
            <pc:sldMk cId="600037727" sldId="436"/>
            <ac:spMk id="38" creationId="{A3055C9E-7536-976D-92C8-F4D9E57A95DD}"/>
          </ac:spMkLst>
        </pc:spChg>
        <pc:spChg chg="mod">
          <ac:chgData name="Luis Felipe Giraldo Trujillo" userId="9e5f2ca0-ce69-4b78-85ca-b1c2743d385d" providerId="ADAL" clId="{992D0009-164D-483B-A50F-4223226751DD}" dt="2023-02-23T17:21:38.667" v="2437"/>
          <ac:spMkLst>
            <pc:docMk/>
            <pc:sldMk cId="600037727" sldId="436"/>
            <ac:spMk id="39" creationId="{D0498C4D-3509-CFD2-FC92-991791F98855}"/>
          </ac:spMkLst>
        </pc:spChg>
        <pc:spChg chg="mod">
          <ac:chgData name="Luis Felipe Giraldo Trujillo" userId="9e5f2ca0-ce69-4b78-85ca-b1c2743d385d" providerId="ADAL" clId="{992D0009-164D-483B-A50F-4223226751DD}" dt="2023-02-23T17:21:38.667" v="2437"/>
          <ac:spMkLst>
            <pc:docMk/>
            <pc:sldMk cId="600037727" sldId="436"/>
            <ac:spMk id="41" creationId="{196C809E-B93A-2205-A632-552BF38997A1}"/>
          </ac:spMkLst>
        </pc:spChg>
        <pc:spChg chg="mod">
          <ac:chgData name="Luis Felipe Giraldo Trujillo" userId="9e5f2ca0-ce69-4b78-85ca-b1c2743d385d" providerId="ADAL" clId="{992D0009-164D-483B-A50F-4223226751DD}" dt="2023-02-23T17:21:38.667" v="2437"/>
          <ac:spMkLst>
            <pc:docMk/>
            <pc:sldMk cId="600037727" sldId="436"/>
            <ac:spMk id="42" creationId="{54B225C5-9A87-BD97-E8DF-C8CD3C606557}"/>
          </ac:spMkLst>
        </pc:spChg>
        <pc:spChg chg="mod">
          <ac:chgData name="Luis Felipe Giraldo Trujillo" userId="9e5f2ca0-ce69-4b78-85ca-b1c2743d385d" providerId="ADAL" clId="{992D0009-164D-483B-A50F-4223226751DD}" dt="2023-02-23T17:21:38.667" v="2437"/>
          <ac:spMkLst>
            <pc:docMk/>
            <pc:sldMk cId="600037727" sldId="436"/>
            <ac:spMk id="44" creationId="{B23F3311-7795-C832-F54E-B4D19369E628}"/>
          </ac:spMkLst>
        </pc:spChg>
        <pc:spChg chg="mod">
          <ac:chgData name="Luis Felipe Giraldo Trujillo" userId="9e5f2ca0-ce69-4b78-85ca-b1c2743d385d" providerId="ADAL" clId="{992D0009-164D-483B-A50F-4223226751DD}" dt="2023-02-23T17:21:38.667" v="2437"/>
          <ac:spMkLst>
            <pc:docMk/>
            <pc:sldMk cId="600037727" sldId="436"/>
            <ac:spMk id="45" creationId="{95996945-9C11-655D-9302-325B6D9CEFFC}"/>
          </ac:spMkLst>
        </pc:spChg>
        <pc:spChg chg="mod">
          <ac:chgData name="Luis Felipe Giraldo Trujillo" userId="9e5f2ca0-ce69-4b78-85ca-b1c2743d385d" providerId="ADAL" clId="{992D0009-164D-483B-A50F-4223226751DD}" dt="2023-02-23T17:21:38.667" v="2437"/>
          <ac:spMkLst>
            <pc:docMk/>
            <pc:sldMk cId="600037727" sldId="436"/>
            <ac:spMk id="47" creationId="{9FE909D8-4FCF-2CBF-A020-2B43A3A6D329}"/>
          </ac:spMkLst>
        </pc:spChg>
        <pc:spChg chg="mod">
          <ac:chgData name="Luis Felipe Giraldo Trujillo" userId="9e5f2ca0-ce69-4b78-85ca-b1c2743d385d" providerId="ADAL" clId="{992D0009-164D-483B-A50F-4223226751DD}" dt="2023-02-23T17:21:38.667" v="2437"/>
          <ac:spMkLst>
            <pc:docMk/>
            <pc:sldMk cId="600037727" sldId="436"/>
            <ac:spMk id="48" creationId="{C9F5C389-61FF-845D-9261-407A787160C3}"/>
          </ac:spMkLst>
        </pc:spChg>
        <pc:spChg chg="mod">
          <ac:chgData name="Luis Felipe Giraldo Trujillo" userId="9e5f2ca0-ce69-4b78-85ca-b1c2743d385d" providerId="ADAL" clId="{992D0009-164D-483B-A50F-4223226751DD}" dt="2023-02-23T17:21:38.667" v="2437"/>
          <ac:spMkLst>
            <pc:docMk/>
            <pc:sldMk cId="600037727" sldId="436"/>
            <ac:spMk id="50" creationId="{EB1189F4-0076-BD79-849A-ED6B98D4D491}"/>
          </ac:spMkLst>
        </pc:spChg>
        <pc:spChg chg="mod">
          <ac:chgData name="Luis Felipe Giraldo Trujillo" userId="9e5f2ca0-ce69-4b78-85ca-b1c2743d385d" providerId="ADAL" clId="{992D0009-164D-483B-A50F-4223226751DD}" dt="2023-02-23T17:21:38.667" v="2437"/>
          <ac:spMkLst>
            <pc:docMk/>
            <pc:sldMk cId="600037727" sldId="436"/>
            <ac:spMk id="51" creationId="{BBB8FED9-CA03-E904-D196-DD067A192C6E}"/>
          </ac:spMkLst>
        </pc:spChg>
        <pc:spChg chg="mod">
          <ac:chgData name="Luis Felipe Giraldo Trujillo" userId="9e5f2ca0-ce69-4b78-85ca-b1c2743d385d" providerId="ADAL" clId="{992D0009-164D-483B-A50F-4223226751DD}" dt="2023-02-23T17:21:38.667" v="2437"/>
          <ac:spMkLst>
            <pc:docMk/>
            <pc:sldMk cId="600037727" sldId="436"/>
            <ac:spMk id="53" creationId="{C5BBC42F-69EC-103D-968E-D9CA16723E7A}"/>
          </ac:spMkLst>
        </pc:spChg>
        <pc:spChg chg="mod">
          <ac:chgData name="Luis Felipe Giraldo Trujillo" userId="9e5f2ca0-ce69-4b78-85ca-b1c2743d385d" providerId="ADAL" clId="{992D0009-164D-483B-A50F-4223226751DD}" dt="2023-02-23T18:31:04.824" v="3590" actId="1038"/>
          <ac:spMkLst>
            <pc:docMk/>
            <pc:sldMk cId="600037727" sldId="436"/>
            <ac:spMk id="54" creationId="{972D932D-67F1-3DCD-5B23-CB50E418C794}"/>
          </ac:spMkLst>
        </pc:spChg>
        <pc:spChg chg="mod">
          <ac:chgData name="Luis Felipe Giraldo Trujillo" userId="9e5f2ca0-ce69-4b78-85ca-b1c2743d385d" providerId="ADAL" clId="{992D0009-164D-483B-A50F-4223226751DD}" dt="2023-02-23T18:31:04.824" v="3590" actId="1038"/>
          <ac:spMkLst>
            <pc:docMk/>
            <pc:sldMk cId="600037727" sldId="436"/>
            <ac:spMk id="56" creationId="{708271D9-1395-8DA5-EED5-0B0F8B913D8D}"/>
          </ac:spMkLst>
        </pc:spChg>
        <pc:spChg chg="mod">
          <ac:chgData name="Luis Felipe Giraldo Trujillo" userId="9e5f2ca0-ce69-4b78-85ca-b1c2743d385d" providerId="ADAL" clId="{992D0009-164D-483B-A50F-4223226751DD}" dt="2023-02-23T17:21:38.667" v="2437"/>
          <ac:spMkLst>
            <pc:docMk/>
            <pc:sldMk cId="600037727" sldId="436"/>
            <ac:spMk id="58" creationId="{FACAB75D-7B19-05F9-B3DF-AD848F993CEC}"/>
          </ac:spMkLst>
        </pc:spChg>
        <pc:spChg chg="mod">
          <ac:chgData name="Luis Felipe Giraldo Trujillo" userId="9e5f2ca0-ce69-4b78-85ca-b1c2743d385d" providerId="ADAL" clId="{992D0009-164D-483B-A50F-4223226751DD}" dt="2023-02-23T17:21:38.667" v="2437"/>
          <ac:spMkLst>
            <pc:docMk/>
            <pc:sldMk cId="600037727" sldId="436"/>
            <ac:spMk id="59" creationId="{2490792C-8161-CE96-6F5E-398734BB7A1F}"/>
          </ac:spMkLst>
        </pc:spChg>
        <pc:spChg chg="mod">
          <ac:chgData name="Luis Felipe Giraldo Trujillo" userId="9e5f2ca0-ce69-4b78-85ca-b1c2743d385d" providerId="ADAL" clId="{992D0009-164D-483B-A50F-4223226751DD}" dt="2023-02-23T18:31:09.577" v="3591" actId="1076"/>
          <ac:spMkLst>
            <pc:docMk/>
            <pc:sldMk cId="600037727" sldId="436"/>
            <ac:spMk id="61" creationId="{D7D5E137-0680-330C-06E9-CB522D7BE053}"/>
          </ac:spMkLst>
        </pc:spChg>
        <pc:spChg chg="mod">
          <ac:chgData name="Luis Felipe Giraldo Trujillo" userId="9e5f2ca0-ce69-4b78-85ca-b1c2743d385d" providerId="ADAL" clId="{992D0009-164D-483B-A50F-4223226751DD}" dt="2023-02-23T18:03:43.738" v="2800" actId="20577"/>
          <ac:spMkLst>
            <pc:docMk/>
            <pc:sldMk cId="600037727" sldId="436"/>
            <ac:spMk id="62" creationId="{34D7A8B1-5FE3-328E-8997-3ECAB7D97581}"/>
          </ac:spMkLst>
        </pc:spChg>
        <pc:spChg chg="mod">
          <ac:chgData name="Luis Felipe Giraldo Trujillo" userId="9e5f2ca0-ce69-4b78-85ca-b1c2743d385d" providerId="ADAL" clId="{992D0009-164D-483B-A50F-4223226751DD}" dt="2023-02-23T18:15:35.886" v="3236" actId="20577"/>
          <ac:spMkLst>
            <pc:docMk/>
            <pc:sldMk cId="600037727" sldId="436"/>
            <ac:spMk id="63" creationId="{0D462BDE-6FC5-A385-7311-5022E9F6A4AF}"/>
          </ac:spMkLst>
        </pc:spChg>
        <pc:spChg chg="mod">
          <ac:chgData name="Luis Felipe Giraldo Trujillo" userId="9e5f2ca0-ce69-4b78-85ca-b1c2743d385d" providerId="ADAL" clId="{992D0009-164D-483B-A50F-4223226751DD}" dt="2023-02-23T18:17:00.349" v="3366" actId="20577"/>
          <ac:spMkLst>
            <pc:docMk/>
            <pc:sldMk cId="600037727" sldId="436"/>
            <ac:spMk id="64" creationId="{05C3538E-B587-99AB-9F61-7EF09C319B96}"/>
          </ac:spMkLst>
        </pc:spChg>
        <pc:spChg chg="mod">
          <ac:chgData name="Luis Felipe Giraldo Trujillo" userId="9e5f2ca0-ce69-4b78-85ca-b1c2743d385d" providerId="ADAL" clId="{992D0009-164D-483B-A50F-4223226751DD}" dt="2023-02-23T17:59:14.478" v="2514" actId="20577"/>
          <ac:spMkLst>
            <pc:docMk/>
            <pc:sldMk cId="600037727" sldId="436"/>
            <ac:spMk id="66" creationId="{73C29CC9-1AF4-BC6A-AB5A-EDC15B529E40}"/>
          </ac:spMkLst>
        </pc:spChg>
        <pc:spChg chg="mod">
          <ac:chgData name="Luis Felipe Giraldo Trujillo" userId="9e5f2ca0-ce69-4b78-85ca-b1c2743d385d" providerId="ADAL" clId="{992D0009-164D-483B-A50F-4223226751DD}" dt="2023-02-23T18:03:41.379" v="2798" actId="20577"/>
          <ac:spMkLst>
            <pc:docMk/>
            <pc:sldMk cId="600037727" sldId="436"/>
            <ac:spMk id="67" creationId="{03BB19C4-ACB6-FD36-10E0-C48865E41C5D}"/>
          </ac:spMkLst>
        </pc:spChg>
        <pc:spChg chg="mod">
          <ac:chgData name="Luis Felipe Giraldo Trujillo" userId="9e5f2ca0-ce69-4b78-85ca-b1c2743d385d" providerId="ADAL" clId="{992D0009-164D-483B-A50F-4223226751DD}" dt="2023-02-23T18:10:20.251" v="3074" actId="6549"/>
          <ac:spMkLst>
            <pc:docMk/>
            <pc:sldMk cId="600037727" sldId="436"/>
            <ac:spMk id="68" creationId="{D84E86F3-C5E8-D33F-24DD-E5AA2F71D8E6}"/>
          </ac:spMkLst>
        </pc:spChg>
        <pc:spChg chg="add mod">
          <ac:chgData name="Luis Felipe Giraldo Trujillo" userId="9e5f2ca0-ce69-4b78-85ca-b1c2743d385d" providerId="ADAL" clId="{992D0009-164D-483B-A50F-4223226751DD}" dt="2023-02-23T18:54:12.933" v="4212" actId="1037"/>
          <ac:spMkLst>
            <pc:docMk/>
            <pc:sldMk cId="600037727" sldId="436"/>
            <ac:spMk id="70" creationId="{97C07A66-837A-21ED-37DF-CDF1AB22C7D3}"/>
          </ac:spMkLst>
        </pc:spChg>
        <pc:spChg chg="add mod">
          <ac:chgData name="Luis Felipe Giraldo Trujillo" userId="9e5f2ca0-ce69-4b78-85ca-b1c2743d385d" providerId="ADAL" clId="{992D0009-164D-483B-A50F-4223226751DD}" dt="2023-02-23T18:54:12.933" v="4212" actId="1037"/>
          <ac:spMkLst>
            <pc:docMk/>
            <pc:sldMk cId="600037727" sldId="436"/>
            <ac:spMk id="71" creationId="{ED92951A-126F-771D-C818-A27B0D6F4D1D}"/>
          </ac:spMkLst>
        </pc:spChg>
        <pc:spChg chg="add mod">
          <ac:chgData name="Luis Felipe Giraldo Trujillo" userId="9e5f2ca0-ce69-4b78-85ca-b1c2743d385d" providerId="ADAL" clId="{992D0009-164D-483B-A50F-4223226751DD}" dt="2023-02-23T18:54:12.933" v="4212" actId="1037"/>
          <ac:spMkLst>
            <pc:docMk/>
            <pc:sldMk cId="600037727" sldId="436"/>
            <ac:spMk id="76" creationId="{A16466E4-40C8-9A1A-E427-176C90A2CF51}"/>
          </ac:spMkLst>
        </pc:spChg>
        <pc:spChg chg="add del mod">
          <ac:chgData name="Luis Felipe Giraldo Trujillo" userId="9e5f2ca0-ce69-4b78-85ca-b1c2743d385d" providerId="ADAL" clId="{992D0009-164D-483B-A50F-4223226751DD}" dt="2023-02-23T18:54:12.933" v="4212" actId="1037"/>
          <ac:spMkLst>
            <pc:docMk/>
            <pc:sldMk cId="600037727" sldId="436"/>
            <ac:spMk id="77" creationId="{5E882B76-8C75-FA56-B8BE-50DCD1A8C296}"/>
          </ac:spMkLst>
        </pc:spChg>
        <pc:spChg chg="add del mod">
          <ac:chgData name="Luis Felipe Giraldo Trujillo" userId="9e5f2ca0-ce69-4b78-85ca-b1c2743d385d" providerId="ADAL" clId="{992D0009-164D-483B-A50F-4223226751DD}" dt="2023-02-23T18:54:12.933" v="4212" actId="1037"/>
          <ac:spMkLst>
            <pc:docMk/>
            <pc:sldMk cId="600037727" sldId="436"/>
            <ac:spMk id="78" creationId="{9956365D-E8A7-C119-673E-965B28504510}"/>
          </ac:spMkLst>
        </pc:spChg>
        <pc:spChg chg="add del mod">
          <ac:chgData name="Luis Felipe Giraldo Trujillo" userId="9e5f2ca0-ce69-4b78-85ca-b1c2743d385d" providerId="ADAL" clId="{992D0009-164D-483B-A50F-4223226751DD}" dt="2023-02-23T18:15:28.492" v="3231"/>
          <ac:spMkLst>
            <pc:docMk/>
            <pc:sldMk cId="600037727" sldId="436"/>
            <ac:spMk id="79" creationId="{926D640B-8014-63CE-08F9-B8DE09A94564}"/>
          </ac:spMkLst>
        </pc:spChg>
        <pc:spChg chg="add del mod">
          <ac:chgData name="Luis Felipe Giraldo Trujillo" userId="9e5f2ca0-ce69-4b78-85ca-b1c2743d385d" providerId="ADAL" clId="{992D0009-164D-483B-A50F-4223226751DD}" dt="2023-02-23T18:15:28.492" v="3231"/>
          <ac:spMkLst>
            <pc:docMk/>
            <pc:sldMk cId="600037727" sldId="436"/>
            <ac:spMk id="80" creationId="{27FE37F3-1858-3E36-FC2F-8DA41C8A94BA}"/>
          </ac:spMkLst>
        </pc:spChg>
        <pc:spChg chg="add del">
          <ac:chgData name="Luis Felipe Giraldo Trujillo" userId="9e5f2ca0-ce69-4b78-85ca-b1c2743d385d" providerId="ADAL" clId="{992D0009-164D-483B-A50F-4223226751DD}" dt="2023-02-23T18:16:03.347" v="3301" actId="22"/>
          <ac:spMkLst>
            <pc:docMk/>
            <pc:sldMk cId="600037727" sldId="436"/>
            <ac:spMk id="82" creationId="{92689BDD-2753-2CA4-7015-93EE714A4FDE}"/>
          </ac:spMkLst>
        </pc:spChg>
        <pc:spChg chg="add mod">
          <ac:chgData name="Luis Felipe Giraldo Trujillo" userId="9e5f2ca0-ce69-4b78-85ca-b1c2743d385d" providerId="ADAL" clId="{992D0009-164D-483B-A50F-4223226751DD}" dt="2023-02-23T18:54:12.933" v="4212" actId="1037"/>
          <ac:spMkLst>
            <pc:docMk/>
            <pc:sldMk cId="600037727" sldId="436"/>
            <ac:spMk id="84" creationId="{E677F368-5863-C8EE-B63F-38082F5C9235}"/>
          </ac:spMkLst>
        </pc:spChg>
        <pc:spChg chg="add mod">
          <ac:chgData name="Luis Felipe Giraldo Trujillo" userId="9e5f2ca0-ce69-4b78-85ca-b1c2743d385d" providerId="ADAL" clId="{992D0009-164D-483B-A50F-4223226751DD}" dt="2023-02-23T18:54:12.933" v="4212" actId="1037"/>
          <ac:spMkLst>
            <pc:docMk/>
            <pc:sldMk cId="600037727" sldId="436"/>
            <ac:spMk id="85" creationId="{19F2BA4D-D89B-B26D-B4C9-CA9889E5AE8B}"/>
          </ac:spMkLst>
        </pc:spChg>
        <pc:spChg chg="add mod">
          <ac:chgData name="Luis Felipe Giraldo Trujillo" userId="9e5f2ca0-ce69-4b78-85ca-b1c2743d385d" providerId="ADAL" clId="{992D0009-164D-483B-A50F-4223226751DD}" dt="2023-02-23T18:54:12.933" v="4212" actId="1037"/>
          <ac:spMkLst>
            <pc:docMk/>
            <pc:sldMk cId="600037727" sldId="436"/>
            <ac:spMk id="86" creationId="{AD5D2C4C-6EEA-A728-85D1-58A1EE51FF12}"/>
          </ac:spMkLst>
        </pc:spChg>
        <pc:spChg chg="add mod">
          <ac:chgData name="Luis Felipe Giraldo Trujillo" userId="9e5f2ca0-ce69-4b78-85ca-b1c2743d385d" providerId="ADAL" clId="{992D0009-164D-483B-A50F-4223226751DD}" dt="2023-02-23T18:54:12.933" v="4212" actId="1037"/>
          <ac:spMkLst>
            <pc:docMk/>
            <pc:sldMk cId="600037727" sldId="436"/>
            <ac:spMk id="87" creationId="{C35B16CD-F5A7-CFD7-14C9-485F86657B7F}"/>
          </ac:spMkLst>
        </pc:spChg>
        <pc:spChg chg="add mod">
          <ac:chgData name="Luis Felipe Giraldo Trujillo" userId="9e5f2ca0-ce69-4b78-85ca-b1c2743d385d" providerId="ADAL" clId="{992D0009-164D-483B-A50F-4223226751DD}" dt="2023-02-23T18:54:12.933" v="4212" actId="1037"/>
          <ac:spMkLst>
            <pc:docMk/>
            <pc:sldMk cId="600037727" sldId="436"/>
            <ac:spMk id="88" creationId="{534C14F7-EC30-81F0-736C-2B9A5415565B}"/>
          </ac:spMkLst>
        </pc:spChg>
        <pc:spChg chg="add mod">
          <ac:chgData name="Luis Felipe Giraldo Trujillo" userId="9e5f2ca0-ce69-4b78-85ca-b1c2743d385d" providerId="ADAL" clId="{992D0009-164D-483B-A50F-4223226751DD}" dt="2023-02-23T18:54:12.933" v="4212" actId="1037"/>
          <ac:spMkLst>
            <pc:docMk/>
            <pc:sldMk cId="600037727" sldId="436"/>
            <ac:spMk id="89" creationId="{C292CA91-AF98-ADC1-69F6-2A44D13EA1C0}"/>
          </ac:spMkLst>
        </pc:spChg>
        <pc:spChg chg="add mod">
          <ac:chgData name="Luis Felipe Giraldo Trujillo" userId="9e5f2ca0-ce69-4b78-85ca-b1c2743d385d" providerId="ADAL" clId="{992D0009-164D-483B-A50F-4223226751DD}" dt="2023-02-23T18:54:12.933" v="4212" actId="1037"/>
          <ac:spMkLst>
            <pc:docMk/>
            <pc:sldMk cId="600037727" sldId="436"/>
            <ac:spMk id="93" creationId="{7DD5E315-920C-3DB8-C332-BFCE0A090E2B}"/>
          </ac:spMkLst>
        </pc:spChg>
        <pc:spChg chg="add mod">
          <ac:chgData name="Luis Felipe Giraldo Trujillo" userId="9e5f2ca0-ce69-4b78-85ca-b1c2743d385d" providerId="ADAL" clId="{992D0009-164D-483B-A50F-4223226751DD}" dt="2023-02-23T18:54:12.933" v="4212" actId="1037"/>
          <ac:spMkLst>
            <pc:docMk/>
            <pc:sldMk cId="600037727" sldId="436"/>
            <ac:spMk id="95" creationId="{BED77FCB-775B-0BB0-0E73-1ABFCB51C636}"/>
          </ac:spMkLst>
        </pc:spChg>
        <pc:spChg chg="add mod">
          <ac:chgData name="Luis Felipe Giraldo Trujillo" userId="9e5f2ca0-ce69-4b78-85ca-b1c2743d385d" providerId="ADAL" clId="{992D0009-164D-483B-A50F-4223226751DD}" dt="2023-02-23T18:54:12.933" v="4212" actId="1037"/>
          <ac:spMkLst>
            <pc:docMk/>
            <pc:sldMk cId="600037727" sldId="436"/>
            <ac:spMk id="96" creationId="{305CC4D2-BFA6-664F-1347-C77A586867CA}"/>
          </ac:spMkLst>
        </pc:spChg>
        <pc:spChg chg="add mod">
          <ac:chgData name="Luis Felipe Giraldo Trujillo" userId="9e5f2ca0-ce69-4b78-85ca-b1c2743d385d" providerId="ADAL" clId="{992D0009-164D-483B-A50F-4223226751DD}" dt="2023-02-23T18:54:12.933" v="4212" actId="1037"/>
          <ac:spMkLst>
            <pc:docMk/>
            <pc:sldMk cId="600037727" sldId="436"/>
            <ac:spMk id="97" creationId="{74A93869-5BDA-6201-1CC6-FC4F4FDDDA78}"/>
          </ac:spMkLst>
        </pc:spChg>
        <pc:spChg chg="add mod">
          <ac:chgData name="Luis Felipe Giraldo Trujillo" userId="9e5f2ca0-ce69-4b78-85ca-b1c2743d385d" providerId="ADAL" clId="{992D0009-164D-483B-A50F-4223226751DD}" dt="2023-02-23T18:54:12.933" v="4212" actId="1037"/>
          <ac:spMkLst>
            <pc:docMk/>
            <pc:sldMk cId="600037727" sldId="436"/>
            <ac:spMk id="98" creationId="{3FCA2DD2-393B-B7F0-1C40-5F6FB3C72222}"/>
          </ac:spMkLst>
        </pc:spChg>
        <pc:grpChg chg="add mod">
          <ac:chgData name="Luis Felipe Giraldo Trujillo" userId="9e5f2ca0-ce69-4b78-85ca-b1c2743d385d" providerId="ADAL" clId="{992D0009-164D-483B-A50F-4223226751DD}" dt="2023-02-23T18:54:12.933" v="4212" actId="1037"/>
          <ac:grpSpMkLst>
            <pc:docMk/>
            <pc:sldMk cId="600037727" sldId="436"/>
            <ac:grpSpMk id="4" creationId="{E6942E94-C459-E102-3B5B-7A605CBE19E9}"/>
          </ac:grpSpMkLst>
        </pc:grpChg>
        <pc:grpChg chg="mod">
          <ac:chgData name="Luis Felipe Giraldo Trujillo" userId="9e5f2ca0-ce69-4b78-85ca-b1c2743d385d" providerId="ADAL" clId="{992D0009-164D-483B-A50F-4223226751DD}" dt="2023-02-23T17:21:38.667" v="2437"/>
          <ac:grpSpMkLst>
            <pc:docMk/>
            <pc:sldMk cId="600037727" sldId="436"/>
            <ac:grpSpMk id="5" creationId="{F1049404-CCA9-142A-504C-69CA4C7863F6}"/>
          </ac:grpSpMkLst>
        </pc:grpChg>
        <pc:grpChg chg="mod">
          <ac:chgData name="Luis Felipe Giraldo Trujillo" userId="9e5f2ca0-ce69-4b78-85ca-b1c2743d385d" providerId="ADAL" clId="{992D0009-164D-483B-A50F-4223226751DD}" dt="2023-02-23T17:21:38.667" v="2437"/>
          <ac:grpSpMkLst>
            <pc:docMk/>
            <pc:sldMk cId="600037727" sldId="436"/>
            <ac:grpSpMk id="6" creationId="{75D5BBAD-9D87-EF5A-A865-3A8F8C6F9F2C}"/>
          </ac:grpSpMkLst>
        </pc:grpChg>
        <pc:grpChg chg="mod">
          <ac:chgData name="Luis Felipe Giraldo Trujillo" userId="9e5f2ca0-ce69-4b78-85ca-b1c2743d385d" providerId="ADAL" clId="{992D0009-164D-483B-A50F-4223226751DD}" dt="2023-02-23T17:21:38.667" v="2437"/>
          <ac:grpSpMkLst>
            <pc:docMk/>
            <pc:sldMk cId="600037727" sldId="436"/>
            <ac:grpSpMk id="7" creationId="{38F1E375-655D-AB9C-067C-1CABA2A66662}"/>
          </ac:grpSpMkLst>
        </pc:grpChg>
        <pc:grpChg chg="mod">
          <ac:chgData name="Luis Felipe Giraldo Trujillo" userId="9e5f2ca0-ce69-4b78-85ca-b1c2743d385d" providerId="ADAL" clId="{992D0009-164D-483B-A50F-4223226751DD}" dt="2023-02-23T17:21:38.667" v="2437"/>
          <ac:grpSpMkLst>
            <pc:docMk/>
            <pc:sldMk cId="600037727" sldId="436"/>
            <ac:grpSpMk id="8" creationId="{21A61BF7-85AC-0116-048A-4024829534DF}"/>
          </ac:grpSpMkLst>
        </pc:grpChg>
        <pc:grpChg chg="add mod">
          <ac:chgData name="Luis Felipe Giraldo Trujillo" userId="9e5f2ca0-ce69-4b78-85ca-b1c2743d385d" providerId="ADAL" clId="{992D0009-164D-483B-A50F-4223226751DD}" dt="2023-02-23T18:54:12.933" v="4212" actId="1037"/>
          <ac:grpSpMkLst>
            <pc:docMk/>
            <pc:sldMk cId="600037727" sldId="436"/>
            <ac:grpSpMk id="17" creationId="{11E97D5C-9A0D-5FDC-C768-494D3E7C0D4E}"/>
          </ac:grpSpMkLst>
        </pc:grpChg>
        <pc:grpChg chg="mod">
          <ac:chgData name="Luis Felipe Giraldo Trujillo" userId="9e5f2ca0-ce69-4b78-85ca-b1c2743d385d" providerId="ADAL" clId="{992D0009-164D-483B-A50F-4223226751DD}" dt="2023-02-23T17:21:38.667" v="2437"/>
          <ac:grpSpMkLst>
            <pc:docMk/>
            <pc:sldMk cId="600037727" sldId="436"/>
            <ac:grpSpMk id="18" creationId="{C10A69CE-0361-5B10-31A5-D88D988972BE}"/>
          </ac:grpSpMkLst>
        </pc:grpChg>
        <pc:grpChg chg="mod">
          <ac:chgData name="Luis Felipe Giraldo Trujillo" userId="9e5f2ca0-ce69-4b78-85ca-b1c2743d385d" providerId="ADAL" clId="{992D0009-164D-483B-A50F-4223226751DD}" dt="2023-02-23T17:21:38.667" v="2437"/>
          <ac:grpSpMkLst>
            <pc:docMk/>
            <pc:sldMk cId="600037727" sldId="436"/>
            <ac:grpSpMk id="19" creationId="{E43D8659-3C8D-65B1-33B4-ACF6AF6DD943}"/>
          </ac:grpSpMkLst>
        </pc:grpChg>
        <pc:grpChg chg="mod">
          <ac:chgData name="Luis Felipe Giraldo Trujillo" userId="9e5f2ca0-ce69-4b78-85ca-b1c2743d385d" providerId="ADAL" clId="{992D0009-164D-483B-A50F-4223226751DD}" dt="2023-02-23T17:21:38.667" v="2437"/>
          <ac:grpSpMkLst>
            <pc:docMk/>
            <pc:sldMk cId="600037727" sldId="436"/>
            <ac:grpSpMk id="20" creationId="{75762352-424A-92E3-7AAB-978526381B49}"/>
          </ac:grpSpMkLst>
        </pc:grpChg>
        <pc:grpChg chg="add mod">
          <ac:chgData name="Luis Felipe Giraldo Trujillo" userId="9e5f2ca0-ce69-4b78-85ca-b1c2743d385d" providerId="ADAL" clId="{992D0009-164D-483B-A50F-4223226751DD}" dt="2023-02-23T18:54:12.933" v="4212" actId="1037"/>
          <ac:grpSpMkLst>
            <pc:docMk/>
            <pc:sldMk cId="600037727" sldId="436"/>
            <ac:grpSpMk id="27" creationId="{8578B5D5-C10A-D7F2-23D1-C9FB01009BBB}"/>
          </ac:grpSpMkLst>
        </pc:grpChg>
        <pc:grpChg chg="mod">
          <ac:chgData name="Luis Felipe Giraldo Trujillo" userId="9e5f2ca0-ce69-4b78-85ca-b1c2743d385d" providerId="ADAL" clId="{992D0009-164D-483B-A50F-4223226751DD}" dt="2023-02-23T17:21:38.667" v="2437"/>
          <ac:grpSpMkLst>
            <pc:docMk/>
            <pc:sldMk cId="600037727" sldId="436"/>
            <ac:grpSpMk id="28" creationId="{998DEB1D-8AC2-AC9E-1108-C88309E8A579}"/>
          </ac:grpSpMkLst>
        </pc:grpChg>
        <pc:grpChg chg="mod">
          <ac:chgData name="Luis Felipe Giraldo Trujillo" userId="9e5f2ca0-ce69-4b78-85ca-b1c2743d385d" providerId="ADAL" clId="{992D0009-164D-483B-A50F-4223226751DD}" dt="2023-02-23T17:21:38.667" v="2437"/>
          <ac:grpSpMkLst>
            <pc:docMk/>
            <pc:sldMk cId="600037727" sldId="436"/>
            <ac:grpSpMk id="29" creationId="{844F49A5-7050-EC55-5538-A0D6C0555BE6}"/>
          </ac:grpSpMkLst>
        </pc:grpChg>
        <pc:grpChg chg="mod">
          <ac:chgData name="Luis Felipe Giraldo Trujillo" userId="9e5f2ca0-ce69-4b78-85ca-b1c2743d385d" providerId="ADAL" clId="{992D0009-164D-483B-A50F-4223226751DD}" dt="2023-02-23T17:21:38.667" v="2437"/>
          <ac:grpSpMkLst>
            <pc:docMk/>
            <pc:sldMk cId="600037727" sldId="436"/>
            <ac:grpSpMk id="30" creationId="{9B31FCFB-F5E0-F148-8460-C04DC4ABE62D}"/>
          </ac:grpSpMkLst>
        </pc:grpChg>
        <pc:grpChg chg="mod">
          <ac:chgData name="Luis Felipe Giraldo Trujillo" userId="9e5f2ca0-ce69-4b78-85ca-b1c2743d385d" providerId="ADAL" clId="{992D0009-164D-483B-A50F-4223226751DD}" dt="2023-02-23T17:21:38.667" v="2437"/>
          <ac:grpSpMkLst>
            <pc:docMk/>
            <pc:sldMk cId="600037727" sldId="436"/>
            <ac:grpSpMk id="31" creationId="{8E9D0C35-BEC7-CC1F-B07D-BB0A3994C951}"/>
          </ac:grpSpMkLst>
        </pc:grpChg>
        <pc:grpChg chg="mod">
          <ac:chgData name="Luis Felipe Giraldo Trujillo" userId="9e5f2ca0-ce69-4b78-85ca-b1c2743d385d" providerId="ADAL" clId="{992D0009-164D-483B-A50F-4223226751DD}" dt="2023-02-23T17:21:38.667" v="2437"/>
          <ac:grpSpMkLst>
            <pc:docMk/>
            <pc:sldMk cId="600037727" sldId="436"/>
            <ac:grpSpMk id="32" creationId="{75652D99-CD5C-290E-79E0-A9E9D1A60977}"/>
          </ac:grpSpMkLst>
        </pc:grpChg>
        <pc:grpChg chg="mod">
          <ac:chgData name="Luis Felipe Giraldo Trujillo" userId="9e5f2ca0-ce69-4b78-85ca-b1c2743d385d" providerId="ADAL" clId="{992D0009-164D-483B-A50F-4223226751DD}" dt="2023-02-23T17:21:38.667" v="2437"/>
          <ac:grpSpMkLst>
            <pc:docMk/>
            <pc:sldMk cId="600037727" sldId="436"/>
            <ac:grpSpMk id="33" creationId="{E6D4BD74-ABB2-2D91-4488-3D1F3EF689EE}"/>
          </ac:grpSpMkLst>
        </pc:grpChg>
        <pc:grpChg chg="mod">
          <ac:chgData name="Luis Felipe Giraldo Trujillo" userId="9e5f2ca0-ce69-4b78-85ca-b1c2743d385d" providerId="ADAL" clId="{992D0009-164D-483B-A50F-4223226751DD}" dt="2023-02-23T17:21:38.667" v="2437"/>
          <ac:grpSpMkLst>
            <pc:docMk/>
            <pc:sldMk cId="600037727" sldId="436"/>
            <ac:grpSpMk id="34" creationId="{37BFF3DD-EBEF-11B0-B7FC-3DEE997571E4}"/>
          </ac:grpSpMkLst>
        </pc:grpChg>
        <pc:grpChg chg="mod">
          <ac:chgData name="Luis Felipe Giraldo Trujillo" userId="9e5f2ca0-ce69-4b78-85ca-b1c2743d385d" providerId="ADAL" clId="{992D0009-164D-483B-A50F-4223226751DD}" dt="2023-02-23T17:21:38.667" v="2437"/>
          <ac:grpSpMkLst>
            <pc:docMk/>
            <pc:sldMk cId="600037727" sldId="436"/>
            <ac:grpSpMk id="35" creationId="{F300AA85-F939-19F9-641A-E0C998959886}"/>
          </ac:grpSpMkLst>
        </pc:grpChg>
        <pc:grpChg chg="add mod">
          <ac:chgData name="Luis Felipe Giraldo Trujillo" userId="9e5f2ca0-ce69-4b78-85ca-b1c2743d385d" providerId="ADAL" clId="{992D0009-164D-483B-A50F-4223226751DD}" dt="2023-02-23T18:54:12.933" v="4212" actId="1037"/>
          <ac:grpSpMkLst>
            <pc:docMk/>
            <pc:sldMk cId="600037727" sldId="436"/>
            <ac:grpSpMk id="60" creationId="{33D2A114-F565-6122-6020-8A0B9BF608FB}"/>
          </ac:grpSpMkLst>
        </pc:grpChg>
        <pc:grpChg chg="add mod">
          <ac:chgData name="Luis Felipe Giraldo Trujillo" userId="9e5f2ca0-ce69-4b78-85ca-b1c2743d385d" providerId="ADAL" clId="{992D0009-164D-483B-A50F-4223226751DD}" dt="2023-02-23T18:54:12.933" v="4212" actId="1037"/>
          <ac:grpSpMkLst>
            <pc:docMk/>
            <pc:sldMk cId="600037727" sldId="436"/>
            <ac:grpSpMk id="65" creationId="{47C03919-D4D8-E570-A5C3-398BB7DF11F5}"/>
          </ac:grpSpMkLst>
        </pc:grpChg>
        <pc:cxnChg chg="mod">
          <ac:chgData name="Luis Felipe Giraldo Trujillo" userId="9e5f2ca0-ce69-4b78-85ca-b1c2743d385d" providerId="ADAL" clId="{992D0009-164D-483B-A50F-4223226751DD}" dt="2023-02-23T17:21:38.667" v="2437"/>
          <ac:cxnSpMkLst>
            <pc:docMk/>
            <pc:sldMk cId="600037727" sldId="436"/>
            <ac:cxnSpMk id="37" creationId="{D681121A-3B69-36A7-19BC-EDDE89750286}"/>
          </ac:cxnSpMkLst>
        </pc:cxnChg>
        <pc:cxnChg chg="mod">
          <ac:chgData name="Luis Felipe Giraldo Trujillo" userId="9e5f2ca0-ce69-4b78-85ca-b1c2743d385d" providerId="ADAL" clId="{992D0009-164D-483B-A50F-4223226751DD}" dt="2023-02-23T17:21:38.667" v="2437"/>
          <ac:cxnSpMkLst>
            <pc:docMk/>
            <pc:sldMk cId="600037727" sldId="436"/>
            <ac:cxnSpMk id="40" creationId="{C0CAA5C6-E78F-5411-F74D-F3C9070A2A62}"/>
          </ac:cxnSpMkLst>
        </pc:cxnChg>
        <pc:cxnChg chg="mod">
          <ac:chgData name="Luis Felipe Giraldo Trujillo" userId="9e5f2ca0-ce69-4b78-85ca-b1c2743d385d" providerId="ADAL" clId="{992D0009-164D-483B-A50F-4223226751DD}" dt="2023-02-23T18:53:37.225" v="4198" actId="1037"/>
          <ac:cxnSpMkLst>
            <pc:docMk/>
            <pc:sldMk cId="600037727" sldId="436"/>
            <ac:cxnSpMk id="43" creationId="{EB16E823-A9ED-2D47-21B7-C1896F6E44B6}"/>
          </ac:cxnSpMkLst>
        </pc:cxnChg>
        <pc:cxnChg chg="mod">
          <ac:chgData name="Luis Felipe Giraldo Trujillo" userId="9e5f2ca0-ce69-4b78-85ca-b1c2743d385d" providerId="ADAL" clId="{992D0009-164D-483B-A50F-4223226751DD}" dt="2023-02-23T17:21:38.667" v="2437"/>
          <ac:cxnSpMkLst>
            <pc:docMk/>
            <pc:sldMk cId="600037727" sldId="436"/>
            <ac:cxnSpMk id="46" creationId="{FC408EC9-9B3D-2DF3-B78C-C9F46E1C50FC}"/>
          </ac:cxnSpMkLst>
        </pc:cxnChg>
        <pc:cxnChg chg="mod">
          <ac:chgData name="Luis Felipe Giraldo Trujillo" userId="9e5f2ca0-ce69-4b78-85ca-b1c2743d385d" providerId="ADAL" clId="{992D0009-164D-483B-A50F-4223226751DD}" dt="2023-02-23T17:21:38.667" v="2437"/>
          <ac:cxnSpMkLst>
            <pc:docMk/>
            <pc:sldMk cId="600037727" sldId="436"/>
            <ac:cxnSpMk id="49" creationId="{86350F99-7669-DB09-B3D7-9E579943DF8A}"/>
          </ac:cxnSpMkLst>
        </pc:cxnChg>
        <pc:cxnChg chg="mod">
          <ac:chgData name="Luis Felipe Giraldo Trujillo" userId="9e5f2ca0-ce69-4b78-85ca-b1c2743d385d" providerId="ADAL" clId="{992D0009-164D-483B-A50F-4223226751DD}" dt="2023-02-23T17:21:38.667" v="2437"/>
          <ac:cxnSpMkLst>
            <pc:docMk/>
            <pc:sldMk cId="600037727" sldId="436"/>
            <ac:cxnSpMk id="52" creationId="{A7CFBA95-1FE9-EEEF-2FDE-E4AF7BB38ACD}"/>
          </ac:cxnSpMkLst>
        </pc:cxnChg>
        <pc:cxnChg chg="mod">
          <ac:chgData name="Luis Felipe Giraldo Trujillo" userId="9e5f2ca0-ce69-4b78-85ca-b1c2743d385d" providerId="ADAL" clId="{992D0009-164D-483B-A50F-4223226751DD}" dt="2023-02-23T18:31:04.824" v="3590" actId="1038"/>
          <ac:cxnSpMkLst>
            <pc:docMk/>
            <pc:sldMk cId="600037727" sldId="436"/>
            <ac:cxnSpMk id="55" creationId="{D111F6CF-A00E-625F-20B2-CC48824355C2}"/>
          </ac:cxnSpMkLst>
        </pc:cxnChg>
        <pc:cxnChg chg="mod">
          <ac:chgData name="Luis Felipe Giraldo Trujillo" userId="9e5f2ca0-ce69-4b78-85ca-b1c2743d385d" providerId="ADAL" clId="{992D0009-164D-483B-A50F-4223226751DD}" dt="2023-02-23T18:54:12.933" v="4212" actId="1037"/>
          <ac:cxnSpMkLst>
            <pc:docMk/>
            <pc:sldMk cId="600037727" sldId="436"/>
            <ac:cxnSpMk id="57" creationId="{1E77A27A-7BE1-FFD4-A9EF-1E24FB00C6D1}"/>
          </ac:cxnSpMkLst>
        </pc:cxnChg>
        <pc:cxnChg chg="add mod ord">
          <ac:chgData name="Luis Felipe Giraldo Trujillo" userId="9e5f2ca0-ce69-4b78-85ca-b1c2743d385d" providerId="ADAL" clId="{992D0009-164D-483B-A50F-4223226751DD}" dt="2023-02-23T18:54:12.933" v="4212" actId="1037"/>
          <ac:cxnSpMkLst>
            <pc:docMk/>
            <pc:sldMk cId="600037727" sldId="436"/>
            <ac:cxnSpMk id="72" creationId="{2260E002-D2C3-FB06-1F4D-92EDC0F5C679}"/>
          </ac:cxnSpMkLst>
        </pc:cxnChg>
        <pc:cxnChg chg="add mod">
          <ac:chgData name="Luis Felipe Giraldo Trujillo" userId="9e5f2ca0-ce69-4b78-85ca-b1c2743d385d" providerId="ADAL" clId="{992D0009-164D-483B-A50F-4223226751DD}" dt="2023-02-23T18:54:12.933" v="4212" actId="1037"/>
          <ac:cxnSpMkLst>
            <pc:docMk/>
            <pc:sldMk cId="600037727" sldId="436"/>
            <ac:cxnSpMk id="83" creationId="{4AB8FB90-655E-3B24-9A55-02A8AA73A7AC}"/>
          </ac:cxnSpMkLst>
        </pc:cxnChg>
        <pc:cxnChg chg="add mod">
          <ac:chgData name="Luis Felipe Giraldo Trujillo" userId="9e5f2ca0-ce69-4b78-85ca-b1c2743d385d" providerId="ADAL" clId="{992D0009-164D-483B-A50F-4223226751DD}" dt="2023-02-23T18:54:12.933" v="4212" actId="1037"/>
          <ac:cxnSpMkLst>
            <pc:docMk/>
            <pc:sldMk cId="600037727" sldId="436"/>
            <ac:cxnSpMk id="94" creationId="{5125408F-1D36-4BE2-EFE0-E02259C33852}"/>
          </ac:cxnSpMkLst>
        </pc:cxnChg>
      </pc:sldChg>
      <pc:sldChg chg="modSp add del mod">
        <pc:chgData name="Luis Felipe Giraldo Trujillo" userId="9e5f2ca0-ce69-4b78-85ca-b1c2743d385d" providerId="ADAL" clId="{992D0009-164D-483B-A50F-4223226751DD}" dt="2023-02-23T17:16:27.965" v="2378" actId="47"/>
        <pc:sldMkLst>
          <pc:docMk/>
          <pc:sldMk cId="3870071899" sldId="436"/>
        </pc:sldMkLst>
        <pc:spChg chg="mod">
          <ac:chgData name="Luis Felipe Giraldo Trujillo" userId="9e5f2ca0-ce69-4b78-85ca-b1c2743d385d" providerId="ADAL" clId="{992D0009-164D-483B-A50F-4223226751DD}" dt="2023-02-23T17:16:25.991" v="2377" actId="6549"/>
          <ac:spMkLst>
            <pc:docMk/>
            <pc:sldMk cId="3870071899" sldId="436"/>
            <ac:spMk id="2" creationId="{DDFFB8C8-28FA-E8DB-6896-489A6E15986B}"/>
          </ac:spMkLst>
        </pc:spChg>
      </pc:sldChg>
      <pc:sldChg chg="new del">
        <pc:chgData name="Luis Felipe Giraldo Trujillo" userId="9e5f2ca0-ce69-4b78-85ca-b1c2743d385d" providerId="ADAL" clId="{992D0009-164D-483B-A50F-4223226751DD}" dt="2023-02-23T17:16:33.983" v="2380" actId="680"/>
        <pc:sldMkLst>
          <pc:docMk/>
          <pc:sldMk cId="4142900307" sldId="436"/>
        </pc:sldMkLst>
      </pc:sldChg>
      <pc:sldChg chg="addSp delSp modSp add mod">
        <pc:chgData name="Luis Felipe Giraldo Trujillo" userId="9e5f2ca0-ce69-4b78-85ca-b1c2743d385d" providerId="ADAL" clId="{992D0009-164D-483B-A50F-4223226751DD}" dt="2023-02-23T18:55:37.904" v="4229" actId="20577"/>
        <pc:sldMkLst>
          <pc:docMk/>
          <pc:sldMk cId="3330925449" sldId="437"/>
        </pc:sldMkLst>
        <pc:spChg chg="add mod">
          <ac:chgData name="Luis Felipe Giraldo Trujillo" userId="9e5f2ca0-ce69-4b78-85ca-b1c2743d385d" providerId="ADAL" clId="{992D0009-164D-483B-A50F-4223226751DD}" dt="2023-02-23T18:55:37.904" v="4229" actId="20577"/>
          <ac:spMkLst>
            <pc:docMk/>
            <pc:sldMk cId="3330925449" sldId="437"/>
            <ac:spMk id="2" creationId="{C1AA3153-B3B1-5D97-3EDE-5DC676EFBB42}"/>
          </ac:spMkLst>
        </pc:spChg>
        <pc:spChg chg="mod">
          <ac:chgData name="Luis Felipe Giraldo Trujillo" userId="9e5f2ca0-ce69-4b78-85ca-b1c2743d385d" providerId="ADAL" clId="{992D0009-164D-483B-A50F-4223226751DD}" dt="2023-02-23T18:48:35.784" v="3952" actId="20577"/>
          <ac:spMkLst>
            <pc:docMk/>
            <pc:sldMk cId="3330925449" sldId="437"/>
            <ac:spMk id="4" creationId="{188CF5AD-FE5A-49B5-9366-FDB93DEEE621}"/>
          </ac:spMkLst>
        </pc:spChg>
        <pc:spChg chg="del">
          <ac:chgData name="Luis Felipe Giraldo Trujillo" userId="9e5f2ca0-ce69-4b78-85ca-b1c2743d385d" providerId="ADAL" clId="{992D0009-164D-483B-A50F-4223226751DD}" dt="2023-02-23T18:46:28.959" v="3862" actId="478"/>
          <ac:spMkLst>
            <pc:docMk/>
            <pc:sldMk cId="3330925449" sldId="437"/>
            <ac:spMk id="6" creationId="{9BEFED0B-6C61-47B3-B6BB-9D3C3D557F12}"/>
          </ac:spMkLst>
        </pc:spChg>
        <pc:spChg chg="add mod">
          <ac:chgData name="Luis Felipe Giraldo Trujillo" userId="9e5f2ca0-ce69-4b78-85ca-b1c2743d385d" providerId="ADAL" clId="{992D0009-164D-483B-A50F-4223226751DD}" dt="2023-02-23T18:49:45.928" v="4074" actId="2085"/>
          <ac:spMkLst>
            <pc:docMk/>
            <pc:sldMk cId="3330925449" sldId="437"/>
            <ac:spMk id="7" creationId="{7AC67BA2-4570-A975-2C7E-E37F59911752}"/>
          </ac:spMkLst>
        </pc:spChg>
        <pc:spChg chg="del mod">
          <ac:chgData name="Luis Felipe Giraldo Trujillo" userId="9e5f2ca0-ce69-4b78-85ca-b1c2743d385d" providerId="ADAL" clId="{992D0009-164D-483B-A50F-4223226751DD}" dt="2023-02-23T18:46:43.918" v="3866" actId="478"/>
          <ac:spMkLst>
            <pc:docMk/>
            <pc:sldMk cId="3330925449" sldId="437"/>
            <ac:spMk id="8" creationId="{B55866D0-0BCC-4DA2-83D2-56394095C207}"/>
          </ac:spMkLst>
        </pc:spChg>
        <pc:picChg chg="add mod">
          <ac:chgData name="Luis Felipe Giraldo Trujillo" userId="9e5f2ca0-ce69-4b78-85ca-b1c2743d385d" providerId="ADAL" clId="{992D0009-164D-483B-A50F-4223226751DD}" dt="2023-02-23T18:49:36.176" v="4072" actId="1076"/>
          <ac:picMkLst>
            <pc:docMk/>
            <pc:sldMk cId="3330925449" sldId="437"/>
            <ac:picMk id="3" creationId="{7BB9BF23-6AB9-796F-493F-367E1DA80394}"/>
          </ac:picMkLst>
        </pc:picChg>
        <pc:picChg chg="add mod">
          <ac:chgData name="Luis Felipe Giraldo Trujillo" userId="9e5f2ca0-ce69-4b78-85ca-b1c2743d385d" providerId="ADAL" clId="{992D0009-164D-483B-A50F-4223226751DD}" dt="2023-02-23T18:49:34.797" v="4071" actId="1076"/>
          <ac:picMkLst>
            <pc:docMk/>
            <pc:sldMk cId="3330925449" sldId="437"/>
            <ac:picMk id="5" creationId="{D454770E-B1FC-8207-0D89-C5CDD2A9BB3E}"/>
          </ac:picMkLst>
        </pc:picChg>
      </pc:sldChg>
      <pc:sldChg chg="addSp delSp modSp new mod ord">
        <pc:chgData name="Luis Felipe Giraldo Trujillo" userId="9e5f2ca0-ce69-4b78-85ca-b1c2743d385d" providerId="ADAL" clId="{992D0009-164D-483B-A50F-4223226751DD}" dt="2023-02-23T23:00:26.957" v="6022"/>
        <pc:sldMkLst>
          <pc:docMk/>
          <pc:sldMk cId="2859946336" sldId="438"/>
        </pc:sldMkLst>
        <pc:spChg chg="mod">
          <ac:chgData name="Luis Felipe Giraldo Trujillo" userId="9e5f2ca0-ce69-4b78-85ca-b1c2743d385d" providerId="ADAL" clId="{992D0009-164D-483B-A50F-4223226751DD}" dt="2023-02-23T19:26:44.553" v="4254" actId="20577"/>
          <ac:spMkLst>
            <pc:docMk/>
            <pc:sldMk cId="2859946336" sldId="438"/>
            <ac:spMk id="2" creationId="{F2211BC8-3D32-0AEE-4497-81F3342AE3A3}"/>
          </ac:spMkLst>
        </pc:spChg>
        <pc:spChg chg="del mod">
          <ac:chgData name="Luis Felipe Giraldo Trujillo" userId="9e5f2ca0-ce69-4b78-85ca-b1c2743d385d" providerId="ADAL" clId="{992D0009-164D-483B-A50F-4223226751DD}" dt="2023-02-23T19:28:15.983" v="4261" actId="478"/>
          <ac:spMkLst>
            <pc:docMk/>
            <pc:sldMk cId="2859946336" sldId="438"/>
            <ac:spMk id="3" creationId="{72C40296-0BA0-B710-6D18-46FDF64317F8}"/>
          </ac:spMkLst>
        </pc:spChg>
        <pc:spChg chg="add mod">
          <ac:chgData name="Luis Felipe Giraldo Trujillo" userId="9e5f2ca0-ce69-4b78-85ca-b1c2743d385d" providerId="ADAL" clId="{992D0009-164D-483B-A50F-4223226751DD}" dt="2023-02-23T22:00:23.541" v="5241" actId="1076"/>
          <ac:spMkLst>
            <pc:docMk/>
            <pc:sldMk cId="2859946336" sldId="438"/>
            <ac:spMk id="4" creationId="{FA1AA114-DF47-87B2-0E0A-4B24454484E0}"/>
          </ac:spMkLst>
        </pc:spChg>
        <pc:picChg chg="add mod">
          <ac:chgData name="Luis Felipe Giraldo Trujillo" userId="9e5f2ca0-ce69-4b78-85ca-b1c2743d385d" providerId="ADAL" clId="{992D0009-164D-483B-A50F-4223226751DD}" dt="2023-02-23T19:28:17.819" v="4262" actId="1076"/>
          <ac:picMkLst>
            <pc:docMk/>
            <pc:sldMk cId="2859946336" sldId="438"/>
            <ac:picMk id="2050" creationId="{B2FFFAC6-5C9F-2641-C7E6-822598E2BB4B}"/>
          </ac:picMkLst>
        </pc:picChg>
      </pc:sldChg>
      <pc:sldChg chg="add">
        <pc:chgData name="Luis Felipe Giraldo Trujillo" userId="9e5f2ca0-ce69-4b78-85ca-b1c2743d385d" providerId="ADAL" clId="{992D0009-164D-483B-A50F-4223226751DD}" dt="2023-02-23T19:52:50.207" v="4562"/>
        <pc:sldMkLst>
          <pc:docMk/>
          <pc:sldMk cId="4022459041" sldId="439"/>
        </pc:sldMkLst>
      </pc:sldChg>
      <pc:sldChg chg="add">
        <pc:chgData name="Luis Felipe Giraldo Trujillo" userId="9e5f2ca0-ce69-4b78-85ca-b1c2743d385d" providerId="ADAL" clId="{992D0009-164D-483B-A50F-4223226751DD}" dt="2023-02-23T19:52:50.207" v="4562"/>
        <pc:sldMkLst>
          <pc:docMk/>
          <pc:sldMk cId="3886890775" sldId="440"/>
        </pc:sldMkLst>
      </pc:sldChg>
      <pc:sldChg chg="add">
        <pc:chgData name="Luis Felipe Giraldo Trujillo" userId="9e5f2ca0-ce69-4b78-85ca-b1c2743d385d" providerId="ADAL" clId="{992D0009-164D-483B-A50F-4223226751DD}" dt="2023-02-23T19:52:50.207" v="4562"/>
        <pc:sldMkLst>
          <pc:docMk/>
          <pc:sldMk cId="2945302990" sldId="441"/>
        </pc:sldMkLst>
      </pc:sldChg>
      <pc:sldChg chg="add del">
        <pc:chgData name="Luis Felipe Giraldo Trujillo" userId="9e5f2ca0-ce69-4b78-85ca-b1c2743d385d" providerId="ADAL" clId="{992D0009-164D-483B-A50F-4223226751DD}" dt="2023-02-23T21:48:54.234" v="4878" actId="47"/>
        <pc:sldMkLst>
          <pc:docMk/>
          <pc:sldMk cId="545191591" sldId="442"/>
        </pc:sldMkLst>
      </pc:sldChg>
      <pc:sldChg chg="addSp delSp modSp new mod">
        <pc:chgData name="Luis Felipe Giraldo Trujillo" userId="9e5f2ca0-ce69-4b78-85ca-b1c2743d385d" providerId="ADAL" clId="{992D0009-164D-483B-A50F-4223226751DD}" dt="2023-02-23T21:59:58.590" v="5240" actId="207"/>
        <pc:sldMkLst>
          <pc:docMk/>
          <pc:sldMk cId="3544379738" sldId="442"/>
        </pc:sldMkLst>
        <pc:spChg chg="mod">
          <ac:chgData name="Luis Felipe Giraldo Trujillo" userId="9e5f2ca0-ce69-4b78-85ca-b1c2743d385d" providerId="ADAL" clId="{992D0009-164D-483B-A50F-4223226751DD}" dt="2023-02-23T21:59:58.590" v="5240" actId="207"/>
          <ac:spMkLst>
            <pc:docMk/>
            <pc:sldMk cId="3544379738" sldId="442"/>
            <ac:spMk id="2" creationId="{22451A52-0DC3-44AF-8B14-88340C247D8B}"/>
          </ac:spMkLst>
        </pc:spChg>
        <pc:spChg chg="add mod">
          <ac:chgData name="Luis Felipe Giraldo Trujillo" userId="9e5f2ca0-ce69-4b78-85ca-b1c2743d385d" providerId="ADAL" clId="{992D0009-164D-483B-A50F-4223226751DD}" dt="2023-02-23T21:57:23.005" v="4907"/>
          <ac:spMkLst>
            <pc:docMk/>
            <pc:sldMk cId="3544379738" sldId="442"/>
            <ac:spMk id="3" creationId="{3ACA4034-9A56-A7EE-AC52-924CFC57AC5B}"/>
          </ac:spMkLst>
        </pc:spChg>
        <pc:spChg chg="add del mod">
          <ac:chgData name="Luis Felipe Giraldo Trujillo" userId="9e5f2ca0-ce69-4b78-85ca-b1c2743d385d" providerId="ADAL" clId="{992D0009-164D-483B-A50F-4223226751DD}" dt="2023-02-23T21:59:36.949" v="5235" actId="478"/>
          <ac:spMkLst>
            <pc:docMk/>
            <pc:sldMk cId="3544379738" sldId="442"/>
            <ac:spMk id="4" creationId="{F6DEA7FD-BDB8-6FD3-BE24-CD67F79D6AA2}"/>
          </ac:spMkLst>
        </pc:spChg>
      </pc:sldChg>
      <pc:sldChg chg="modSp add mod ord">
        <pc:chgData name="Luis Felipe Giraldo Trujillo" userId="9e5f2ca0-ce69-4b78-85ca-b1c2743d385d" providerId="ADAL" clId="{992D0009-164D-483B-A50F-4223226751DD}" dt="2023-02-24T02:56:23.002" v="6222"/>
        <pc:sldMkLst>
          <pc:docMk/>
          <pc:sldMk cId="3707759744" sldId="443"/>
        </pc:sldMkLst>
        <pc:spChg chg="mod">
          <ac:chgData name="Luis Felipe Giraldo Trujillo" userId="9e5f2ca0-ce69-4b78-85ca-b1c2743d385d" providerId="ADAL" clId="{992D0009-164D-483B-A50F-4223226751DD}" dt="2023-02-23T22:24:10.780" v="5454" actId="20577"/>
          <ac:spMkLst>
            <pc:docMk/>
            <pc:sldMk cId="3707759744" sldId="443"/>
            <ac:spMk id="2" creationId="{22451A52-0DC3-44AF-8B14-88340C247D8B}"/>
          </ac:spMkLst>
        </pc:spChg>
      </pc:sldChg>
      <pc:sldChg chg="addSp modSp add mod">
        <pc:chgData name="Luis Felipe Giraldo Trujillo" userId="9e5f2ca0-ce69-4b78-85ca-b1c2743d385d" providerId="ADAL" clId="{992D0009-164D-483B-A50F-4223226751DD}" dt="2023-02-23T22:38:20.068" v="5508" actId="207"/>
        <pc:sldMkLst>
          <pc:docMk/>
          <pc:sldMk cId="2138872507" sldId="444"/>
        </pc:sldMkLst>
        <pc:spChg chg="add mod ord">
          <ac:chgData name="Luis Felipe Giraldo Trujillo" userId="9e5f2ca0-ce69-4b78-85ca-b1c2743d385d" providerId="ADAL" clId="{992D0009-164D-483B-A50F-4223226751DD}" dt="2023-02-23T22:38:20.068" v="5508" actId="207"/>
          <ac:spMkLst>
            <pc:docMk/>
            <pc:sldMk cId="2138872507" sldId="444"/>
            <ac:spMk id="2" creationId="{29EE8075-BD0D-AE9D-2B7A-6089CBD05B1E}"/>
          </ac:spMkLst>
        </pc:spChg>
      </pc:sldChg>
      <pc:sldChg chg="modSp add mod">
        <pc:chgData name="Luis Felipe Giraldo Trujillo" userId="9e5f2ca0-ce69-4b78-85ca-b1c2743d385d" providerId="ADAL" clId="{992D0009-164D-483B-A50F-4223226751DD}" dt="2023-02-23T22:40:00.056" v="5515" actId="14100"/>
        <pc:sldMkLst>
          <pc:docMk/>
          <pc:sldMk cId="2477145609" sldId="445"/>
        </pc:sldMkLst>
        <pc:spChg chg="mod">
          <ac:chgData name="Luis Felipe Giraldo Trujillo" userId="9e5f2ca0-ce69-4b78-85ca-b1c2743d385d" providerId="ADAL" clId="{992D0009-164D-483B-A50F-4223226751DD}" dt="2023-02-23T22:40:00.056" v="5515" actId="14100"/>
          <ac:spMkLst>
            <pc:docMk/>
            <pc:sldMk cId="2477145609" sldId="445"/>
            <ac:spMk id="2" creationId="{29EE8075-BD0D-AE9D-2B7A-6089CBD05B1E}"/>
          </ac:spMkLst>
        </pc:spChg>
      </pc:sldChg>
      <pc:sldChg chg="new del">
        <pc:chgData name="Luis Felipe Giraldo Trujillo" userId="9e5f2ca0-ce69-4b78-85ca-b1c2743d385d" providerId="ADAL" clId="{992D0009-164D-483B-A50F-4223226751DD}" dt="2023-02-23T22:41:59.819" v="5517" actId="680"/>
        <pc:sldMkLst>
          <pc:docMk/>
          <pc:sldMk cId="212961654" sldId="446"/>
        </pc:sldMkLst>
      </pc:sldChg>
      <pc:sldChg chg="delSp modSp new mod">
        <pc:chgData name="Luis Felipe Giraldo Trujillo" userId="9e5f2ca0-ce69-4b78-85ca-b1c2743d385d" providerId="ADAL" clId="{992D0009-164D-483B-A50F-4223226751DD}" dt="2023-02-23T22:42:29.048" v="5547" actId="1076"/>
        <pc:sldMkLst>
          <pc:docMk/>
          <pc:sldMk cId="2235448344" sldId="446"/>
        </pc:sldMkLst>
        <pc:spChg chg="mod">
          <ac:chgData name="Luis Felipe Giraldo Trujillo" userId="9e5f2ca0-ce69-4b78-85ca-b1c2743d385d" providerId="ADAL" clId="{992D0009-164D-483B-A50F-4223226751DD}" dt="2023-02-23T22:42:29.048" v="5547" actId="1076"/>
          <ac:spMkLst>
            <pc:docMk/>
            <pc:sldMk cId="2235448344" sldId="446"/>
            <ac:spMk id="2" creationId="{BDA4C6DC-CC2B-38FB-5ECD-BE019B83E85B}"/>
          </ac:spMkLst>
        </pc:spChg>
        <pc:spChg chg="del">
          <ac:chgData name="Luis Felipe Giraldo Trujillo" userId="9e5f2ca0-ce69-4b78-85ca-b1c2743d385d" providerId="ADAL" clId="{992D0009-164D-483B-A50F-4223226751DD}" dt="2023-02-23T22:42:16.138" v="5540" actId="478"/>
          <ac:spMkLst>
            <pc:docMk/>
            <pc:sldMk cId="2235448344" sldId="446"/>
            <ac:spMk id="3" creationId="{EDA586E6-E5A3-A31C-1A57-CF3C365BEC9C}"/>
          </ac:spMkLst>
        </pc:spChg>
      </pc:sldChg>
      <pc:sldChg chg="modSp add mod">
        <pc:chgData name="Luis Felipe Giraldo Trujillo" userId="9e5f2ca0-ce69-4b78-85ca-b1c2743d385d" providerId="ADAL" clId="{992D0009-164D-483B-A50F-4223226751DD}" dt="2023-02-23T22:43:56.883" v="5567" actId="20577"/>
        <pc:sldMkLst>
          <pc:docMk/>
          <pc:sldMk cId="375323380" sldId="447"/>
        </pc:sldMkLst>
        <pc:spChg chg="mod">
          <ac:chgData name="Luis Felipe Giraldo Trujillo" userId="9e5f2ca0-ce69-4b78-85ca-b1c2743d385d" providerId="ADAL" clId="{992D0009-164D-483B-A50F-4223226751DD}" dt="2023-02-23T22:43:56.883" v="5567" actId="20577"/>
          <ac:spMkLst>
            <pc:docMk/>
            <pc:sldMk cId="375323380" sldId="447"/>
            <ac:spMk id="2" creationId="{BDA4C6DC-CC2B-38FB-5ECD-BE019B83E85B}"/>
          </ac:spMkLst>
        </pc:spChg>
      </pc:sldChg>
      <pc:sldChg chg="addSp delSp modSp add mod ord">
        <pc:chgData name="Luis Felipe Giraldo Trujillo" userId="9e5f2ca0-ce69-4b78-85ca-b1c2743d385d" providerId="ADAL" clId="{992D0009-164D-483B-A50F-4223226751DD}" dt="2023-02-23T23:00:30.356" v="6024"/>
        <pc:sldMkLst>
          <pc:docMk/>
          <pc:sldMk cId="192900432" sldId="448"/>
        </pc:sldMkLst>
        <pc:spChg chg="mod">
          <ac:chgData name="Luis Felipe Giraldo Trujillo" userId="9e5f2ca0-ce69-4b78-85ca-b1c2743d385d" providerId="ADAL" clId="{992D0009-164D-483B-A50F-4223226751DD}" dt="2023-02-23T22:46:08.153" v="5619" actId="20577"/>
          <ac:spMkLst>
            <pc:docMk/>
            <pc:sldMk cId="192900432" sldId="448"/>
            <ac:spMk id="2" creationId="{F2211BC8-3D32-0AEE-4497-81F3342AE3A3}"/>
          </ac:spMkLst>
        </pc:spChg>
        <pc:spChg chg="add del">
          <ac:chgData name="Luis Felipe Giraldo Trujillo" userId="9e5f2ca0-ce69-4b78-85ca-b1c2743d385d" providerId="ADAL" clId="{992D0009-164D-483B-A50F-4223226751DD}" dt="2023-02-23T22:47:42.894" v="5895"/>
          <ac:spMkLst>
            <pc:docMk/>
            <pc:sldMk cId="192900432" sldId="448"/>
            <ac:spMk id="3" creationId="{8592629E-43F4-B3D3-77EA-2F66369DBB9A}"/>
          </ac:spMkLst>
        </pc:spChg>
        <pc:spChg chg="mod">
          <ac:chgData name="Luis Felipe Giraldo Trujillo" userId="9e5f2ca0-ce69-4b78-85ca-b1c2743d385d" providerId="ADAL" clId="{992D0009-164D-483B-A50F-4223226751DD}" dt="2023-02-23T22:47:17.494" v="5892" actId="404"/>
          <ac:spMkLst>
            <pc:docMk/>
            <pc:sldMk cId="192900432" sldId="448"/>
            <ac:spMk id="4" creationId="{FA1AA114-DF47-87B2-0E0A-4B24454484E0}"/>
          </ac:spMkLst>
        </pc:spChg>
        <pc:spChg chg="add del">
          <ac:chgData name="Luis Felipe Giraldo Trujillo" userId="9e5f2ca0-ce69-4b78-85ca-b1c2743d385d" providerId="ADAL" clId="{992D0009-164D-483B-A50F-4223226751DD}" dt="2023-02-23T22:48:37.111" v="5897"/>
          <ac:spMkLst>
            <pc:docMk/>
            <pc:sldMk cId="192900432" sldId="448"/>
            <ac:spMk id="5" creationId="{500ADC83-1E49-F6DB-A845-F39F73DF0FF1}"/>
          </ac:spMkLst>
        </pc:spChg>
        <pc:picChg chg="add mod">
          <ac:chgData name="Luis Felipe Giraldo Trujillo" userId="9e5f2ca0-ce69-4b78-85ca-b1c2743d385d" providerId="ADAL" clId="{992D0009-164D-483B-A50F-4223226751DD}" dt="2023-02-23T22:49:07.261" v="5900" actId="1076"/>
          <ac:picMkLst>
            <pc:docMk/>
            <pc:sldMk cId="192900432" sldId="448"/>
            <ac:picMk id="7" creationId="{BAE16FBF-526F-79A5-4D24-F119079402E8}"/>
          </ac:picMkLst>
        </pc:picChg>
        <pc:picChg chg="del">
          <ac:chgData name="Luis Felipe Giraldo Trujillo" userId="9e5f2ca0-ce69-4b78-85ca-b1c2743d385d" providerId="ADAL" clId="{992D0009-164D-483B-A50F-4223226751DD}" dt="2023-02-23T22:47:19.028" v="5893" actId="478"/>
          <ac:picMkLst>
            <pc:docMk/>
            <pc:sldMk cId="192900432" sldId="448"/>
            <ac:picMk id="2050" creationId="{B2FFFAC6-5C9F-2641-C7E6-822598E2BB4B}"/>
          </ac:picMkLst>
        </pc:picChg>
      </pc:sldChg>
      <pc:sldChg chg="modSp add del mod">
        <pc:chgData name="Luis Felipe Giraldo Trujillo" userId="9e5f2ca0-ce69-4b78-85ca-b1c2743d385d" providerId="ADAL" clId="{992D0009-164D-483B-A50F-4223226751DD}" dt="2023-02-23T22:46:02.756" v="5599" actId="47"/>
        <pc:sldMkLst>
          <pc:docMk/>
          <pc:sldMk cId="224331234" sldId="448"/>
        </pc:sldMkLst>
        <pc:spChg chg="mod">
          <ac:chgData name="Luis Felipe Giraldo Trujillo" userId="9e5f2ca0-ce69-4b78-85ca-b1c2743d385d" providerId="ADAL" clId="{992D0009-164D-483B-A50F-4223226751DD}" dt="2023-02-23T22:45:49.543" v="5598" actId="20577"/>
          <ac:spMkLst>
            <pc:docMk/>
            <pc:sldMk cId="224331234" sldId="448"/>
            <ac:spMk id="3" creationId="{3ACA4034-9A56-A7EE-AC52-924CFC57AC5B}"/>
          </ac:spMkLst>
        </pc:spChg>
      </pc:sldChg>
      <pc:sldChg chg="modSp add mod">
        <pc:chgData name="Luis Felipe Giraldo Trujillo" userId="9e5f2ca0-ce69-4b78-85ca-b1c2743d385d" providerId="ADAL" clId="{992D0009-164D-483B-A50F-4223226751DD}" dt="2023-02-23T22:51:24.143" v="5937" actId="20577"/>
        <pc:sldMkLst>
          <pc:docMk/>
          <pc:sldMk cId="663449335" sldId="449"/>
        </pc:sldMkLst>
        <pc:spChg chg="mod">
          <ac:chgData name="Luis Felipe Giraldo Trujillo" userId="9e5f2ca0-ce69-4b78-85ca-b1c2743d385d" providerId="ADAL" clId="{992D0009-164D-483B-A50F-4223226751DD}" dt="2023-02-23T22:51:24.143" v="5937" actId="20577"/>
          <ac:spMkLst>
            <pc:docMk/>
            <pc:sldMk cId="663449335" sldId="449"/>
            <ac:spMk id="40" creationId="{52C38518-13BF-4BF2-B7D1-2939626C5F79}"/>
          </ac:spMkLst>
        </pc:spChg>
      </pc:sldChg>
      <pc:sldChg chg="modSp add mod">
        <pc:chgData name="Luis Felipe Giraldo Trujillo" userId="9e5f2ca0-ce69-4b78-85ca-b1c2743d385d" providerId="ADAL" clId="{992D0009-164D-483B-A50F-4223226751DD}" dt="2023-02-24T02:55:14.626" v="6173" actId="1076"/>
        <pc:sldMkLst>
          <pc:docMk/>
          <pc:sldMk cId="4210978991" sldId="450"/>
        </pc:sldMkLst>
        <pc:spChg chg="mod">
          <ac:chgData name="Luis Felipe Giraldo Trujillo" userId="9e5f2ca0-ce69-4b78-85ca-b1c2743d385d" providerId="ADAL" clId="{992D0009-164D-483B-A50F-4223226751DD}" dt="2023-02-24T02:55:14.626" v="6173" actId="1076"/>
          <ac:spMkLst>
            <pc:docMk/>
            <pc:sldMk cId="4210978991" sldId="450"/>
            <ac:spMk id="2" creationId="{BDA4C6DC-CC2B-38FB-5ECD-BE019B83E85B}"/>
          </ac:spMkLst>
        </pc:spChg>
      </pc:sldChg>
      <pc:sldChg chg="modSp add mod">
        <pc:chgData name="Luis Felipe Giraldo Trujillo" userId="9e5f2ca0-ce69-4b78-85ca-b1c2743d385d" providerId="ADAL" clId="{992D0009-164D-483B-A50F-4223226751DD}" dt="2023-02-24T03:00:35.244" v="6356" actId="6549"/>
        <pc:sldMkLst>
          <pc:docMk/>
          <pc:sldMk cId="1293824806" sldId="451"/>
        </pc:sldMkLst>
        <pc:spChg chg="mod">
          <ac:chgData name="Luis Felipe Giraldo Trujillo" userId="9e5f2ca0-ce69-4b78-85ca-b1c2743d385d" providerId="ADAL" clId="{992D0009-164D-483B-A50F-4223226751DD}" dt="2023-02-24T03:00:35.244" v="6356" actId="6549"/>
          <ac:spMkLst>
            <pc:docMk/>
            <pc:sldMk cId="1293824806" sldId="451"/>
            <ac:spMk id="2" creationId="{BDA4C6DC-CC2B-38FB-5ECD-BE019B83E85B}"/>
          </ac:spMkLst>
        </pc:spChg>
      </pc:sldChg>
      <pc:sldChg chg="addSp delSp modSp add mod">
        <pc:chgData name="Luis Felipe Giraldo Trujillo" userId="9e5f2ca0-ce69-4b78-85ca-b1c2743d385d" providerId="ADAL" clId="{992D0009-164D-483B-A50F-4223226751DD}" dt="2023-02-24T03:06:41.406" v="6467" actId="1076"/>
        <pc:sldMkLst>
          <pc:docMk/>
          <pc:sldMk cId="3474988925" sldId="452"/>
        </pc:sldMkLst>
        <pc:spChg chg="mod">
          <ac:chgData name="Luis Felipe Giraldo Trujillo" userId="9e5f2ca0-ce69-4b78-85ca-b1c2743d385d" providerId="ADAL" clId="{992D0009-164D-483B-A50F-4223226751DD}" dt="2023-02-24T03:00:55.307" v="6359" actId="20577"/>
          <ac:spMkLst>
            <pc:docMk/>
            <pc:sldMk cId="3474988925" sldId="452"/>
            <ac:spMk id="2" creationId="{B58D0F87-A81C-428B-874B-908853085085}"/>
          </ac:spMkLst>
        </pc:spChg>
        <pc:spChg chg="mod">
          <ac:chgData name="Luis Felipe Giraldo Trujillo" userId="9e5f2ca0-ce69-4b78-85ca-b1c2743d385d" providerId="ADAL" clId="{992D0009-164D-483B-A50F-4223226751DD}" dt="2023-02-24T03:06:15.828" v="6461" actId="1076"/>
          <ac:spMkLst>
            <pc:docMk/>
            <pc:sldMk cId="3474988925" sldId="452"/>
            <ac:spMk id="3" creationId="{CB53C327-682F-4AFF-82F8-9DF82FE9E08A}"/>
          </ac:spMkLst>
        </pc:spChg>
        <pc:picChg chg="del">
          <ac:chgData name="Luis Felipe Giraldo Trujillo" userId="9e5f2ca0-ce69-4b78-85ca-b1c2743d385d" providerId="ADAL" clId="{992D0009-164D-483B-A50F-4223226751DD}" dt="2023-02-24T03:06:16.812" v="6462" actId="478"/>
          <ac:picMkLst>
            <pc:docMk/>
            <pc:sldMk cId="3474988925" sldId="452"/>
            <ac:picMk id="4" creationId="{0D698464-4CF8-4C2B-BA94-DAE1570051D2}"/>
          </ac:picMkLst>
        </pc:picChg>
        <pc:picChg chg="add mod">
          <ac:chgData name="Luis Felipe Giraldo Trujillo" userId="9e5f2ca0-ce69-4b78-85ca-b1c2743d385d" providerId="ADAL" clId="{992D0009-164D-483B-A50F-4223226751DD}" dt="2023-02-24T03:06:41.406" v="6467" actId="1076"/>
          <ac:picMkLst>
            <pc:docMk/>
            <pc:sldMk cId="3474988925" sldId="452"/>
            <ac:picMk id="2050" creationId="{9DED83BE-A0E5-3B2D-00BF-D0A73BFE2ACA}"/>
          </ac:picMkLst>
        </pc:picChg>
      </pc:sldChg>
      <pc:sldChg chg="modSp add mod">
        <pc:chgData name="Luis Felipe Giraldo Trujillo" userId="9e5f2ca0-ce69-4b78-85ca-b1c2743d385d" providerId="ADAL" clId="{992D0009-164D-483B-A50F-4223226751DD}" dt="2023-02-24T03:08:36.744" v="6571" actId="20577"/>
        <pc:sldMkLst>
          <pc:docMk/>
          <pc:sldMk cId="345333965" sldId="453"/>
        </pc:sldMkLst>
        <pc:spChg chg="mod">
          <ac:chgData name="Luis Felipe Giraldo Trujillo" userId="9e5f2ca0-ce69-4b78-85ca-b1c2743d385d" providerId="ADAL" clId="{992D0009-164D-483B-A50F-4223226751DD}" dt="2023-02-24T03:08:36.744" v="6571" actId="20577"/>
          <ac:spMkLst>
            <pc:docMk/>
            <pc:sldMk cId="345333965" sldId="453"/>
            <ac:spMk id="4" creationId="{EA784D24-E718-4A10-B273-27D23EA72AE9}"/>
          </ac:spMkLst>
        </pc:spChg>
        <pc:spChg chg="mod">
          <ac:chgData name="Luis Felipe Giraldo Trujillo" userId="9e5f2ca0-ce69-4b78-85ca-b1c2743d385d" providerId="ADAL" clId="{992D0009-164D-483B-A50F-4223226751DD}" dt="2023-02-24T03:08:03.143" v="6540" actId="1076"/>
          <ac:spMkLst>
            <pc:docMk/>
            <pc:sldMk cId="345333965" sldId="453"/>
            <ac:spMk id="6" creationId="{98A3F4E7-DC9E-432B-870C-6E0C53521B61}"/>
          </ac:spMkLst>
        </pc:spChg>
        <pc:spChg chg="mod">
          <ac:chgData name="Luis Felipe Giraldo Trujillo" userId="9e5f2ca0-ce69-4b78-85ca-b1c2743d385d" providerId="ADAL" clId="{992D0009-164D-483B-A50F-4223226751DD}" dt="2023-02-24T03:08:04.686" v="6541" actId="1076"/>
          <ac:spMkLst>
            <pc:docMk/>
            <pc:sldMk cId="345333965" sldId="453"/>
            <ac:spMk id="8" creationId="{FA2EBFCF-E7AA-4F98-AD19-22FF1328C789}"/>
          </ac:spMkLst>
        </pc:spChg>
        <pc:spChg chg="mod">
          <ac:chgData name="Luis Felipe Giraldo Trujillo" userId="9e5f2ca0-ce69-4b78-85ca-b1c2743d385d" providerId="ADAL" clId="{992D0009-164D-483B-A50F-4223226751DD}" dt="2023-02-24T03:08:15.427" v="6568" actId="1076"/>
          <ac:spMkLst>
            <pc:docMk/>
            <pc:sldMk cId="345333965" sldId="453"/>
            <ac:spMk id="9" creationId="{6C704031-0392-4D8D-9DDE-1CDA82F765A2}"/>
          </ac:spMkLst>
        </pc:spChg>
        <pc:spChg chg="mod">
          <ac:chgData name="Luis Felipe Giraldo Trujillo" userId="9e5f2ca0-ce69-4b78-85ca-b1c2743d385d" providerId="ADAL" clId="{992D0009-164D-483B-A50F-4223226751DD}" dt="2023-02-24T03:08:05.952" v="6542" actId="1076"/>
          <ac:spMkLst>
            <pc:docMk/>
            <pc:sldMk cId="345333965" sldId="453"/>
            <ac:spMk id="10" creationId="{41799AE5-7A89-4C42-B1C9-A6A073BD6309}"/>
          </ac:spMkLst>
        </pc:spChg>
      </pc:sldChg>
      <pc:sldChg chg="modSp add mod">
        <pc:chgData name="Luis Felipe Giraldo Trujillo" userId="9e5f2ca0-ce69-4b78-85ca-b1c2743d385d" providerId="ADAL" clId="{992D0009-164D-483B-A50F-4223226751DD}" dt="2023-02-24T03:13:17.123" v="6593" actId="20577"/>
        <pc:sldMkLst>
          <pc:docMk/>
          <pc:sldMk cId="481357807" sldId="454"/>
        </pc:sldMkLst>
        <pc:spChg chg="mod">
          <ac:chgData name="Luis Felipe Giraldo Trujillo" userId="9e5f2ca0-ce69-4b78-85ca-b1c2743d385d" providerId="ADAL" clId="{992D0009-164D-483B-A50F-4223226751DD}" dt="2023-02-24T03:13:17.123" v="6593" actId="20577"/>
          <ac:spMkLst>
            <pc:docMk/>
            <pc:sldMk cId="481357807" sldId="454"/>
            <ac:spMk id="3" creationId="{848F4532-AF09-4BB7-BC26-2473D4A350F1}"/>
          </ac:spMkLst>
        </pc:spChg>
      </pc:sldChg>
      <pc:sldChg chg="delSp modSp add mod">
        <pc:chgData name="Luis Felipe Giraldo Trujillo" userId="9e5f2ca0-ce69-4b78-85ca-b1c2743d385d" providerId="ADAL" clId="{992D0009-164D-483B-A50F-4223226751DD}" dt="2023-02-24T03:55:31.909" v="7072" actId="1076"/>
        <pc:sldMkLst>
          <pc:docMk/>
          <pc:sldMk cId="463152024" sldId="455"/>
        </pc:sldMkLst>
        <pc:spChg chg="mod">
          <ac:chgData name="Luis Felipe Giraldo Trujillo" userId="9e5f2ca0-ce69-4b78-85ca-b1c2743d385d" providerId="ADAL" clId="{992D0009-164D-483B-A50F-4223226751DD}" dt="2023-02-24T03:55:31.909" v="7072" actId="1076"/>
          <ac:spMkLst>
            <pc:docMk/>
            <pc:sldMk cId="463152024" sldId="455"/>
            <ac:spMk id="3" creationId="{00000000-0000-0000-0000-000000000000}"/>
          </ac:spMkLst>
        </pc:spChg>
        <pc:spChg chg="mod">
          <ac:chgData name="Luis Felipe Giraldo Trujillo" userId="9e5f2ca0-ce69-4b78-85ca-b1c2743d385d" providerId="ADAL" clId="{992D0009-164D-483B-A50F-4223226751DD}" dt="2023-02-24T03:50:01.720" v="6666"/>
          <ac:spMkLst>
            <pc:docMk/>
            <pc:sldMk cId="463152024" sldId="455"/>
            <ac:spMk id="13" creationId="{ACB7AB27-AB10-4E44-98BF-719958A1076A}"/>
          </ac:spMkLst>
        </pc:spChg>
        <pc:graphicFrameChg chg="del">
          <ac:chgData name="Luis Felipe Giraldo Trujillo" userId="9e5f2ca0-ce69-4b78-85ca-b1c2743d385d" providerId="ADAL" clId="{992D0009-164D-483B-A50F-4223226751DD}" dt="2023-02-24T03:49:52.519" v="6665" actId="478"/>
          <ac:graphicFrameMkLst>
            <pc:docMk/>
            <pc:sldMk cId="463152024" sldId="455"/>
            <ac:graphicFrameMk id="17" creationId="{A118C85E-5840-6980-604B-0585336FA4A1}"/>
          </ac:graphicFrameMkLst>
        </pc:graphicFrameChg>
      </pc:sldChg>
      <pc:sldChg chg="new del">
        <pc:chgData name="Luis Felipe Giraldo Trujillo" userId="9e5f2ca0-ce69-4b78-85ca-b1c2743d385d" providerId="ADAL" clId="{992D0009-164D-483B-A50F-4223226751DD}" dt="2023-02-24T03:48:21.312" v="6595" actId="47"/>
        <pc:sldMkLst>
          <pc:docMk/>
          <pc:sldMk cId="2029887807" sldId="455"/>
        </pc:sldMkLst>
      </pc:sldChg>
      <pc:sldChg chg="delSp modSp add mod modAnim">
        <pc:chgData name="Luis Felipe Giraldo Trujillo" userId="9e5f2ca0-ce69-4b78-85ca-b1c2743d385d" providerId="ADAL" clId="{992D0009-164D-483B-A50F-4223226751DD}" dt="2023-02-24T03:55:23.315" v="7071"/>
        <pc:sldMkLst>
          <pc:docMk/>
          <pc:sldMk cId="3243300742" sldId="456"/>
        </pc:sldMkLst>
        <pc:spChg chg="del">
          <ac:chgData name="Luis Felipe Giraldo Trujillo" userId="9e5f2ca0-ce69-4b78-85ca-b1c2743d385d" providerId="ADAL" clId="{992D0009-164D-483B-A50F-4223226751DD}" dt="2023-02-24T03:50:18.042" v="6670" actId="478"/>
          <ac:spMkLst>
            <pc:docMk/>
            <pc:sldMk cId="3243300742" sldId="456"/>
            <ac:spMk id="2" creationId="{126B48E9-2425-4DF1-7C79-5DB0C4CE5A7F}"/>
          </ac:spMkLst>
        </pc:spChg>
        <pc:spChg chg="del">
          <ac:chgData name="Luis Felipe Giraldo Trujillo" userId="9e5f2ca0-ce69-4b78-85ca-b1c2743d385d" providerId="ADAL" clId="{992D0009-164D-483B-A50F-4223226751DD}" dt="2023-02-24T03:52:03.902" v="6767" actId="478"/>
          <ac:spMkLst>
            <pc:docMk/>
            <pc:sldMk cId="3243300742" sldId="456"/>
            <ac:spMk id="3" creationId="{00000000-0000-0000-0000-000000000000}"/>
          </ac:spMkLst>
        </pc:spChg>
        <pc:spChg chg="mod">
          <ac:chgData name="Luis Felipe Giraldo Trujillo" userId="9e5f2ca0-ce69-4b78-85ca-b1c2743d385d" providerId="ADAL" clId="{992D0009-164D-483B-A50F-4223226751DD}" dt="2023-02-24T03:55:08.781" v="7068" actId="1076"/>
          <ac:spMkLst>
            <pc:docMk/>
            <pc:sldMk cId="3243300742" sldId="456"/>
            <ac:spMk id="5" creationId="{62A4E9A5-DC21-BAE4-804E-4372F741ED08}"/>
          </ac:spMkLst>
        </pc:spChg>
        <pc:spChg chg="del">
          <ac:chgData name="Luis Felipe Giraldo Trujillo" userId="9e5f2ca0-ce69-4b78-85ca-b1c2743d385d" providerId="ADAL" clId="{992D0009-164D-483B-A50F-4223226751DD}" dt="2023-02-24T03:50:14.979" v="6669" actId="478"/>
          <ac:spMkLst>
            <pc:docMk/>
            <pc:sldMk cId="3243300742" sldId="456"/>
            <ac:spMk id="7" creationId="{00000000-0000-0000-0000-000000000000}"/>
          </ac:spMkLst>
        </pc:spChg>
        <pc:spChg chg="del">
          <ac:chgData name="Luis Felipe Giraldo Trujillo" userId="9e5f2ca0-ce69-4b78-85ca-b1c2743d385d" providerId="ADAL" clId="{992D0009-164D-483B-A50F-4223226751DD}" dt="2023-02-24T03:50:14.979" v="6669" actId="478"/>
          <ac:spMkLst>
            <pc:docMk/>
            <pc:sldMk cId="3243300742" sldId="456"/>
            <ac:spMk id="8" creationId="{00000000-0000-0000-0000-000000000000}"/>
          </ac:spMkLst>
        </pc:spChg>
        <pc:spChg chg="del">
          <ac:chgData name="Luis Felipe Giraldo Trujillo" userId="9e5f2ca0-ce69-4b78-85ca-b1c2743d385d" providerId="ADAL" clId="{992D0009-164D-483B-A50F-4223226751DD}" dt="2023-02-24T03:50:14.979" v="6669" actId="478"/>
          <ac:spMkLst>
            <pc:docMk/>
            <pc:sldMk cId="3243300742" sldId="456"/>
            <ac:spMk id="10" creationId="{070F54F8-2BCE-4F16-9716-14A4CCE84AA8}"/>
          </ac:spMkLst>
        </pc:spChg>
        <pc:spChg chg="del">
          <ac:chgData name="Luis Felipe Giraldo Trujillo" userId="9e5f2ca0-ce69-4b78-85ca-b1c2743d385d" providerId="ADAL" clId="{992D0009-164D-483B-A50F-4223226751DD}" dt="2023-02-24T03:50:14.979" v="6669" actId="478"/>
          <ac:spMkLst>
            <pc:docMk/>
            <pc:sldMk cId="3243300742" sldId="456"/>
            <ac:spMk id="11" creationId="{03533459-FA1F-401F-8B43-4FA2910722CE}"/>
          </ac:spMkLst>
        </pc:spChg>
        <pc:spChg chg="del">
          <ac:chgData name="Luis Felipe Giraldo Trujillo" userId="9e5f2ca0-ce69-4b78-85ca-b1c2743d385d" providerId="ADAL" clId="{992D0009-164D-483B-A50F-4223226751DD}" dt="2023-02-24T03:50:14.979" v="6669" actId="478"/>
          <ac:spMkLst>
            <pc:docMk/>
            <pc:sldMk cId="3243300742" sldId="456"/>
            <ac:spMk id="12" creationId="{A2847432-6524-4ED3-AFFE-5A32C3F8C0E9}"/>
          </ac:spMkLst>
        </pc:spChg>
        <pc:spChg chg="del">
          <ac:chgData name="Luis Felipe Giraldo Trujillo" userId="9e5f2ca0-ce69-4b78-85ca-b1c2743d385d" providerId="ADAL" clId="{992D0009-164D-483B-A50F-4223226751DD}" dt="2023-02-24T03:50:14.979" v="6669" actId="478"/>
          <ac:spMkLst>
            <pc:docMk/>
            <pc:sldMk cId="3243300742" sldId="456"/>
            <ac:spMk id="14" creationId="{D6F0AB46-AD44-49EE-83E1-F51C7D62714C}"/>
          </ac:spMkLst>
        </pc:spChg>
        <pc:spChg chg="del">
          <ac:chgData name="Luis Felipe Giraldo Trujillo" userId="9e5f2ca0-ce69-4b78-85ca-b1c2743d385d" providerId="ADAL" clId="{992D0009-164D-483B-A50F-4223226751DD}" dt="2023-02-24T03:50:14.979" v="6669" actId="478"/>
          <ac:spMkLst>
            <pc:docMk/>
            <pc:sldMk cId="3243300742" sldId="456"/>
            <ac:spMk id="15" creationId="{598340A1-D31C-4490-A51E-2330B343BA62}"/>
          </ac:spMkLst>
        </pc:spChg>
        <pc:cxnChg chg="del">
          <ac:chgData name="Luis Felipe Giraldo Trujillo" userId="9e5f2ca0-ce69-4b78-85ca-b1c2743d385d" providerId="ADAL" clId="{992D0009-164D-483B-A50F-4223226751DD}" dt="2023-02-24T03:50:19.088" v="6671" actId="478"/>
          <ac:cxnSpMkLst>
            <pc:docMk/>
            <pc:sldMk cId="3243300742" sldId="456"/>
            <ac:cxnSpMk id="9" creationId="{F0FD1A00-505E-0D93-1703-228CEAC4E5CA}"/>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BF78D3-9C49-4E55-9AA5-EC51F41764F6}" type="datetimeFigureOut">
              <a:rPr lang="es-CO" smtClean="0"/>
              <a:t>16/05/2024</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943466-D251-4D3C-A2C9-938F6B1C4196}" type="slidenum">
              <a:rPr lang="es-CO" smtClean="0"/>
              <a:t>‹Nº›</a:t>
            </a:fld>
            <a:endParaRPr lang="es-CO"/>
          </a:p>
        </p:txBody>
      </p:sp>
    </p:spTree>
    <p:extLst>
      <p:ext uri="{BB962C8B-B14F-4D97-AF65-F5344CB8AC3E}">
        <p14:creationId xmlns:p14="http://schemas.microsoft.com/office/powerpoint/2010/main" val="3601733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1DC5F-3EB8-4BD0-B90C-11D427C99B86}"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2ECF9-B9F9-4B0E-94FC-E14A957B7094}" type="slidenum">
              <a:rPr lang="en-US" smtClean="0"/>
              <a:t>‹Nº›</a:t>
            </a:fld>
            <a:endParaRPr lang="en-US"/>
          </a:p>
        </p:txBody>
      </p:sp>
    </p:spTree>
    <p:extLst>
      <p:ext uri="{BB962C8B-B14F-4D97-AF65-F5344CB8AC3E}">
        <p14:creationId xmlns:p14="http://schemas.microsoft.com/office/powerpoint/2010/main" val="327561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b="0" dirty="0"/>
              <a:t>Hola ,soy Luis Felipe Giraldo. Aquí les daré una introducción conceptual a lo que es el aprendizaje profundo o Deep </a:t>
            </a:r>
            <a:r>
              <a:rPr lang="es-CO" b="0" dirty="0" err="1"/>
              <a:t>learning</a:t>
            </a:r>
            <a:r>
              <a:rPr lang="es-CO" b="0" dirty="0"/>
              <a:t>. Les mostraré también algunas de las principales arquitecturas en esta apasionante área del machine </a:t>
            </a:r>
            <a:r>
              <a:rPr lang="es-CO" b="0" dirty="0" err="1"/>
              <a:t>learning</a:t>
            </a:r>
            <a:r>
              <a:rPr lang="es-CO" b="0" dirty="0"/>
              <a:t>. </a:t>
            </a:r>
            <a:endParaRPr lang="es-CO" dirty="0"/>
          </a:p>
        </p:txBody>
      </p:sp>
      <p:sp>
        <p:nvSpPr>
          <p:cNvPr id="4" name="Marcador de número de diapositiva 3"/>
          <p:cNvSpPr>
            <a:spLocks noGrp="1"/>
          </p:cNvSpPr>
          <p:nvPr>
            <p:ph type="sldNum" sz="quarter" idx="5"/>
          </p:nvPr>
        </p:nvSpPr>
        <p:spPr/>
        <p:txBody>
          <a:bodyPr/>
          <a:lstStyle/>
          <a:p>
            <a:fld id="{C843F9ED-0CDF-C340-A008-EEFDA18B9809}" type="slidenum">
              <a:rPr lang="es-CO" smtClean="0"/>
              <a:t>2</a:t>
            </a:fld>
            <a:endParaRPr lang="es-CO"/>
          </a:p>
        </p:txBody>
      </p:sp>
    </p:spTree>
    <p:extLst>
      <p:ext uri="{BB962C8B-B14F-4D97-AF65-F5344CB8AC3E}">
        <p14:creationId xmlns:p14="http://schemas.microsoft.com/office/powerpoint/2010/main" val="3273704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Machine </a:t>
            </a:r>
            <a:r>
              <a:rPr lang="es-CO" dirty="0" err="1"/>
              <a:t>learning</a:t>
            </a:r>
            <a:r>
              <a:rPr lang="es-CO" dirty="0"/>
              <a:t> equipa a los sistemas de inteligencia artificial con herramientas para modelar de forma automatizada patrones en los datos que vienen del mundo real para la toma de decisiones (</a:t>
            </a:r>
            <a:r>
              <a:rPr lang="es-CO" dirty="0" err="1"/>
              <a:t>click</a:t>
            </a:r>
            <a:r>
              <a:rPr lang="es-CO" dirty="0"/>
              <a:t>). El desempeño de los diferentes algoritmos de machine </a:t>
            </a:r>
            <a:r>
              <a:rPr lang="es-CO" dirty="0" err="1"/>
              <a:t>learning</a:t>
            </a:r>
            <a:r>
              <a:rPr lang="es-CO" dirty="0"/>
              <a:t> para encontrar dichos patrones depende en gran manera de la representación de los datos. Por ejemplo, si nuestro objetivo consiste en separar dos categorías de los datos usando una línea recta, esta tarea sería imposible en la representación de los datos de la figura de la izquierda. (</a:t>
            </a:r>
            <a:r>
              <a:rPr lang="es-CO" dirty="0" err="1"/>
              <a:t>click</a:t>
            </a:r>
            <a:r>
              <a:rPr lang="es-CO" dirty="0"/>
              <a:t>) Sin embargo, si representamos los MISMOS datos usando sus coordenadas polares como muestra en la figura de la derecha, la tarea de separar las categorías se vuelve trivial. </a:t>
            </a:r>
          </a:p>
        </p:txBody>
      </p:sp>
      <p:sp>
        <p:nvSpPr>
          <p:cNvPr id="4" name="Marcador de número de diapositiva 3"/>
          <p:cNvSpPr>
            <a:spLocks noGrp="1"/>
          </p:cNvSpPr>
          <p:nvPr>
            <p:ph type="sldNum" sz="quarter" idx="5"/>
          </p:nvPr>
        </p:nvSpPr>
        <p:spPr/>
        <p:txBody>
          <a:bodyPr/>
          <a:lstStyle/>
          <a:p>
            <a:fld id="{C843F9ED-0CDF-C340-A008-EEFDA18B9809}" type="slidenum">
              <a:rPr lang="es-CO" smtClean="0"/>
              <a:t>3</a:t>
            </a:fld>
            <a:endParaRPr lang="es-CO"/>
          </a:p>
        </p:txBody>
      </p:sp>
    </p:spTree>
    <p:extLst>
      <p:ext uri="{BB962C8B-B14F-4D97-AF65-F5344CB8AC3E}">
        <p14:creationId xmlns:p14="http://schemas.microsoft.com/office/powerpoint/2010/main" val="2046838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diagrama nos muestra una forma de categorizar las diferentes técnicas de machine </a:t>
            </a:r>
            <a:r>
              <a:rPr lang="es-CO" dirty="0" err="1"/>
              <a:t>learning</a:t>
            </a:r>
            <a:r>
              <a:rPr lang="es-CO" dirty="0"/>
              <a:t>. Por un lado, podemos encontrar los algoritmos de machine </a:t>
            </a:r>
            <a:r>
              <a:rPr lang="es-CO" dirty="0" err="1"/>
              <a:t>learning</a:t>
            </a:r>
            <a:r>
              <a:rPr lang="es-CO" dirty="0"/>
              <a:t> considerados como tradicionales, en los cuales se requiere determinar manualmente cómo extraer las características que definen la representación de los datos. A esto se le conoce como ingeniería de características. Por otro lado, tenemos los modelos de Deep </a:t>
            </a:r>
            <a:r>
              <a:rPr lang="es-CO" dirty="0" err="1"/>
              <a:t>learning</a:t>
            </a:r>
            <a:r>
              <a:rPr lang="es-CO" dirty="0"/>
              <a:t> que nos permiten aprender la representación de los datos de forma automática. </a:t>
            </a:r>
          </a:p>
        </p:txBody>
      </p:sp>
      <p:sp>
        <p:nvSpPr>
          <p:cNvPr id="4" name="Marcador de número de diapositiva 3"/>
          <p:cNvSpPr>
            <a:spLocks noGrp="1"/>
          </p:cNvSpPr>
          <p:nvPr>
            <p:ph type="sldNum" sz="quarter" idx="5"/>
          </p:nvPr>
        </p:nvSpPr>
        <p:spPr/>
        <p:txBody>
          <a:bodyPr/>
          <a:lstStyle/>
          <a:p>
            <a:fld id="{C843F9ED-0CDF-C340-A008-EEFDA18B9809}" type="slidenum">
              <a:rPr lang="es-CO" smtClean="0"/>
              <a:t>4</a:t>
            </a:fld>
            <a:endParaRPr lang="es-CO"/>
          </a:p>
        </p:txBody>
      </p:sp>
    </p:spTree>
    <p:extLst>
      <p:ext uri="{BB962C8B-B14F-4D97-AF65-F5344CB8AC3E}">
        <p14:creationId xmlns:p14="http://schemas.microsoft.com/office/powerpoint/2010/main" val="2832723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Deep </a:t>
            </a:r>
            <a:r>
              <a:rPr lang="es-CO" dirty="0" err="1"/>
              <a:t>learning</a:t>
            </a:r>
            <a:r>
              <a:rPr lang="es-CO" dirty="0"/>
              <a:t> permite resolver el problema de encontrar la representación adecuada de los datos para abordar los problemas de aprendizaje. Aquí, los algoritmos de Deep </a:t>
            </a:r>
            <a:r>
              <a:rPr lang="es-CO" dirty="0" err="1"/>
              <a:t>learning</a:t>
            </a:r>
            <a:r>
              <a:rPr lang="es-CO" dirty="0"/>
              <a:t> encuentran representaciones de los datos que facilitan la extracción de conceptos o abstracciones que le permiten a la máquina entender el mundo físico. </a:t>
            </a:r>
          </a:p>
        </p:txBody>
      </p:sp>
      <p:sp>
        <p:nvSpPr>
          <p:cNvPr id="4" name="Marcador de número de diapositiva 3"/>
          <p:cNvSpPr>
            <a:spLocks noGrp="1"/>
          </p:cNvSpPr>
          <p:nvPr>
            <p:ph type="sldNum" sz="quarter" idx="5"/>
          </p:nvPr>
        </p:nvSpPr>
        <p:spPr/>
        <p:txBody>
          <a:bodyPr/>
          <a:lstStyle/>
          <a:p>
            <a:fld id="{C843F9ED-0CDF-C340-A008-EEFDA18B9809}" type="slidenum">
              <a:rPr lang="es-CO" smtClean="0"/>
              <a:t>5</a:t>
            </a:fld>
            <a:endParaRPr lang="es-CO"/>
          </a:p>
        </p:txBody>
      </p:sp>
    </p:spTree>
    <p:extLst>
      <p:ext uri="{BB962C8B-B14F-4D97-AF65-F5344CB8AC3E}">
        <p14:creationId xmlns:p14="http://schemas.microsoft.com/office/powerpoint/2010/main" val="1805697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En la figura vemos un ejemplo de una de las arquitecturas más importantes del Deep </a:t>
            </a:r>
            <a:r>
              <a:rPr lang="es-CO" dirty="0" err="1"/>
              <a:t>learning</a:t>
            </a:r>
            <a:r>
              <a:rPr lang="es-CO" dirty="0"/>
              <a:t>. Este modelo recibe una imagen de entrada y la expresa en términos de una serie de representaciones simples que, en su conjunto, permite construir una representación compleja que eventualmente facilita la toma automatizada de decisiones</a:t>
            </a:r>
          </a:p>
        </p:txBody>
      </p:sp>
      <p:sp>
        <p:nvSpPr>
          <p:cNvPr id="4" name="Marcador de número de diapositiva 3"/>
          <p:cNvSpPr>
            <a:spLocks noGrp="1"/>
          </p:cNvSpPr>
          <p:nvPr>
            <p:ph type="sldNum" sz="quarter" idx="5"/>
          </p:nvPr>
        </p:nvSpPr>
        <p:spPr/>
        <p:txBody>
          <a:bodyPr/>
          <a:lstStyle/>
          <a:p>
            <a:fld id="{C843F9ED-0CDF-C340-A008-EEFDA18B9809}" type="slidenum">
              <a:rPr lang="es-CO" smtClean="0"/>
              <a:t>6</a:t>
            </a:fld>
            <a:endParaRPr lang="es-CO"/>
          </a:p>
        </p:txBody>
      </p:sp>
    </p:spTree>
    <p:extLst>
      <p:ext uri="{BB962C8B-B14F-4D97-AF65-F5344CB8AC3E}">
        <p14:creationId xmlns:p14="http://schemas.microsoft.com/office/powerpoint/2010/main" val="3795845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dirty="0"/>
              <a:t>En este curso iniciaremos con un análisis detallado de las redes neuronales artificiales, que son la base de las arquitecturas de Deep </a:t>
            </a:r>
            <a:r>
              <a:rPr lang="es-ES" dirty="0" err="1"/>
              <a:t>learning</a:t>
            </a:r>
            <a:r>
              <a:rPr lang="es-ES" dirty="0"/>
              <a:t>. Después introduciremos las redes neuronales convolucionales y las redes neuronales recurrentes. Posteriormente, estudiaremos los Transformers de Lenguaje y su variante usada para visión computarizada, conocido como el </a:t>
            </a:r>
            <a:r>
              <a:rPr lang="es-ES" dirty="0" err="1"/>
              <a:t>Transformer</a:t>
            </a:r>
            <a:r>
              <a:rPr lang="es-ES" dirty="0"/>
              <a:t> visual. Finalmente, cerraremos nuestro estudio con las redes generativas adversariales y los modelos probabilísticos de difusión, las cuales son unas de las arquitecturas de modelos generativos más importantes. </a:t>
            </a:r>
          </a:p>
          <a:p>
            <a:br>
              <a:rPr lang="en-US" dirty="0"/>
            </a:br>
            <a:endParaRPr lang="en-US" dirty="0"/>
          </a:p>
        </p:txBody>
      </p:sp>
      <p:sp>
        <p:nvSpPr>
          <p:cNvPr id="4" name="Marcador de número de diapositiva 3"/>
          <p:cNvSpPr>
            <a:spLocks noGrp="1"/>
          </p:cNvSpPr>
          <p:nvPr>
            <p:ph type="sldNum" sz="quarter" idx="5"/>
          </p:nvPr>
        </p:nvSpPr>
        <p:spPr/>
        <p:txBody>
          <a:bodyPr/>
          <a:lstStyle/>
          <a:p>
            <a:fld id="{C843F9ED-0CDF-C340-A008-EEFDA18B9809}" type="slidenum">
              <a:rPr lang="es-CO" smtClean="0"/>
              <a:t>7</a:t>
            </a:fld>
            <a:endParaRPr lang="es-CO"/>
          </a:p>
        </p:txBody>
      </p:sp>
    </p:spTree>
    <p:extLst>
      <p:ext uri="{BB962C8B-B14F-4D97-AF65-F5344CB8AC3E}">
        <p14:creationId xmlns:p14="http://schemas.microsoft.com/office/powerpoint/2010/main" val="2260549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7 Rectángulo">
            <a:extLst>
              <a:ext uri="{FF2B5EF4-FFF2-40B4-BE49-F238E27FC236}">
                <a16:creationId xmlns:a16="http://schemas.microsoft.com/office/drawing/2014/main" id="{227BBBFC-C346-40DF-8434-0E6CA52823A5}"/>
              </a:ext>
            </a:extLst>
          </p:cNvPr>
          <p:cNvSpPr/>
          <p:nvPr userDrawn="1"/>
        </p:nvSpPr>
        <p:spPr>
          <a:xfrm>
            <a:off x="0" y="5786438"/>
            <a:ext cx="12192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CO" sz="1800"/>
          </a:p>
        </p:txBody>
      </p:sp>
      <p:sp>
        <p:nvSpPr>
          <p:cNvPr id="2" name="1 Título"/>
          <p:cNvSpPr>
            <a:spLocks noGrp="1"/>
          </p:cNvSpPr>
          <p:nvPr>
            <p:ph type="ctrTitle"/>
          </p:nvPr>
        </p:nvSpPr>
        <p:spPr>
          <a:xfrm>
            <a:off x="5333995" y="71414"/>
            <a:ext cx="6762755" cy="571504"/>
          </a:xfrm>
        </p:spPr>
        <p:txBody>
          <a:bodyPr/>
          <a:lstStyle>
            <a:lvl1pPr algn="r">
              <a:defRPr sz="2000" b="1"/>
            </a:lvl1pPr>
          </a:lstStyle>
          <a:p>
            <a:r>
              <a:rPr lang="es-ES" dirty="0"/>
              <a:t>Haga clic para modificar el estilo de título del patrón</a:t>
            </a:r>
            <a:endParaRPr lang="es-CO" dirty="0"/>
          </a:p>
        </p:txBody>
      </p:sp>
      <p:sp>
        <p:nvSpPr>
          <p:cNvPr id="3" name="2 Subtítulo"/>
          <p:cNvSpPr>
            <a:spLocks noGrp="1"/>
          </p:cNvSpPr>
          <p:nvPr>
            <p:ph type="subTitle" idx="1"/>
          </p:nvPr>
        </p:nvSpPr>
        <p:spPr>
          <a:xfrm>
            <a:off x="1142965" y="857232"/>
            <a:ext cx="10287072" cy="500066"/>
          </a:xfrm>
        </p:spPr>
        <p:txBody>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5" name="5 Marcador de número de diapositiva">
            <a:extLst>
              <a:ext uri="{FF2B5EF4-FFF2-40B4-BE49-F238E27FC236}">
                <a16:creationId xmlns:a16="http://schemas.microsoft.com/office/drawing/2014/main" id="{30E0CE42-747A-4931-A99B-47C632B3E241}"/>
              </a:ext>
            </a:extLst>
          </p:cNvPr>
          <p:cNvSpPr>
            <a:spLocks noGrp="1"/>
          </p:cNvSpPr>
          <p:nvPr>
            <p:ph type="sldNum" sz="quarter" idx="10"/>
          </p:nvPr>
        </p:nvSpPr>
        <p:spPr>
          <a:xfrm>
            <a:off x="95251" y="206376"/>
            <a:ext cx="1047749" cy="365125"/>
          </a:xfrm>
        </p:spPr>
        <p:txBody>
          <a:bodyPr/>
          <a:lstStyle>
            <a:lvl1pPr>
              <a:defRPr sz="2200">
                <a:solidFill>
                  <a:schemeClr val="tx1"/>
                </a:solidFill>
              </a:defRPr>
            </a:lvl1pPr>
          </a:lstStyle>
          <a:p>
            <a:fld id="{5C3D1EC0-57C1-4816-9AA3-E7F93EA4AB21}" type="slidenum">
              <a:rPr lang="es-CO" altLang="en-US"/>
              <a:pPr/>
              <a:t>‹Nº›</a:t>
            </a:fld>
            <a:endParaRPr lang="es-CO" altLang="en-US"/>
          </a:p>
        </p:txBody>
      </p:sp>
    </p:spTree>
    <p:extLst>
      <p:ext uri="{BB962C8B-B14F-4D97-AF65-F5344CB8AC3E}">
        <p14:creationId xmlns:p14="http://schemas.microsoft.com/office/powerpoint/2010/main" val="154827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ulo izq_ Bullets_puntos o numeros ">
    <p:spTree>
      <p:nvGrpSpPr>
        <p:cNvPr id="1" name=""/>
        <p:cNvGrpSpPr/>
        <p:nvPr/>
      </p:nvGrpSpPr>
      <p:grpSpPr>
        <a:xfrm>
          <a:off x="0" y="0"/>
          <a:ext cx="0" cy="0"/>
          <a:chOff x="0" y="0"/>
          <a:chExt cx="0" cy="0"/>
        </a:xfrm>
      </p:grpSpPr>
      <p:sp>
        <p:nvSpPr>
          <p:cNvPr id="28" name="object 13">
            <a:extLst>
              <a:ext uri="{FF2B5EF4-FFF2-40B4-BE49-F238E27FC236}">
                <a16:creationId xmlns:a16="http://schemas.microsoft.com/office/drawing/2014/main" id="{3D8B57D9-0EB1-44F3-9788-DB54C1E99D92}"/>
              </a:ext>
            </a:extLst>
          </p:cNvPr>
          <p:cNvSpPr/>
          <p:nvPr/>
        </p:nvSpPr>
        <p:spPr>
          <a:xfrm>
            <a:off x="6283209" y="6301165"/>
            <a:ext cx="1580230"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sz="1265"/>
          </a:p>
        </p:txBody>
      </p:sp>
      <p:sp>
        <p:nvSpPr>
          <p:cNvPr id="25" name="Marcador de texto 15">
            <a:extLst>
              <a:ext uri="{FF2B5EF4-FFF2-40B4-BE49-F238E27FC236}">
                <a16:creationId xmlns:a16="http://schemas.microsoft.com/office/drawing/2014/main" id="{7A1EC5C3-BDE1-BA44-8655-083577362B24}"/>
              </a:ext>
            </a:extLst>
          </p:cNvPr>
          <p:cNvSpPr>
            <a:spLocks noGrp="1"/>
          </p:cNvSpPr>
          <p:nvPr>
            <p:ph type="body" sz="quarter" idx="17"/>
          </p:nvPr>
        </p:nvSpPr>
        <p:spPr>
          <a:xfrm>
            <a:off x="1028198" y="2432918"/>
            <a:ext cx="4549446" cy="3284659"/>
          </a:xfrm>
          <a:prstGeom prst="rect">
            <a:avLst/>
          </a:prstGeom>
          <a:noFill/>
          <a:ln>
            <a:noFill/>
          </a:ln>
        </p:spPr>
        <p:txBody>
          <a:bodyPr>
            <a:normAutofit/>
          </a:bodyPr>
          <a:lstStyle>
            <a:lvl1pPr marL="200825" indent="-200825">
              <a:buClr>
                <a:schemeClr val="accent1"/>
              </a:buClr>
              <a:buFont typeface="Arial" panose="020B0604020202020204" pitchFamily="34" charset="0"/>
              <a:buChar char="•"/>
              <a:defRPr sz="1265" b="0" i="0">
                <a:solidFill>
                  <a:schemeClr val="tx1"/>
                </a:solidFill>
                <a:latin typeface="+mn-lt"/>
              </a:defRPr>
            </a:lvl1pPr>
            <a:lvl2pPr>
              <a:defRPr sz="1124" b="0" i="0">
                <a:solidFill>
                  <a:schemeClr val="tx1"/>
                </a:solidFill>
                <a:latin typeface="Lato" panose="020F0502020204030203" pitchFamily="34" charset="77"/>
              </a:defRPr>
            </a:lvl2pPr>
            <a:lvl3pPr>
              <a:defRPr sz="914" b="0" i="0">
                <a:solidFill>
                  <a:schemeClr val="tx1"/>
                </a:solidFill>
                <a:latin typeface="Lato" panose="020F0502020204030203" pitchFamily="34" charset="77"/>
              </a:defRPr>
            </a:lvl3pPr>
            <a:lvl4pPr>
              <a:defRPr sz="843" b="0" i="0">
                <a:solidFill>
                  <a:schemeClr val="tx1"/>
                </a:solidFill>
                <a:latin typeface="Lato" panose="020F0502020204030203" pitchFamily="34" charset="77"/>
              </a:defRPr>
            </a:lvl4pPr>
            <a:lvl5pPr>
              <a:defRPr sz="703" b="0" i="0">
                <a:solidFill>
                  <a:schemeClr val="tx1"/>
                </a:solidFill>
                <a:latin typeface="Lato" panose="020F0502020204030203" pitchFamily="34" charset="77"/>
              </a:defRPr>
            </a:lvl5pPr>
          </a:lstStyle>
          <a:p>
            <a:pPr lvl="0"/>
            <a:r>
              <a:rPr lang="es-ES"/>
              <a:t>Haga clic para modificar los estilos de texto del patrón</a:t>
            </a:r>
          </a:p>
        </p:txBody>
      </p:sp>
      <p:sp>
        <p:nvSpPr>
          <p:cNvPr id="9" name="Marcador de texto 15">
            <a:extLst>
              <a:ext uri="{FF2B5EF4-FFF2-40B4-BE49-F238E27FC236}">
                <a16:creationId xmlns:a16="http://schemas.microsoft.com/office/drawing/2014/main" id="{F4D11ECC-0E6C-1E42-8270-2DB28EA07575}"/>
              </a:ext>
            </a:extLst>
          </p:cNvPr>
          <p:cNvSpPr>
            <a:spLocks noGrp="1"/>
          </p:cNvSpPr>
          <p:nvPr>
            <p:ph type="body" sz="quarter" idx="11"/>
          </p:nvPr>
        </p:nvSpPr>
        <p:spPr>
          <a:xfrm>
            <a:off x="1028198" y="538134"/>
            <a:ext cx="6090095" cy="1023080"/>
          </a:xfrm>
          <a:prstGeom prst="rect">
            <a:avLst/>
          </a:prstGeom>
        </p:spPr>
        <p:txBody>
          <a:bodyPr anchor="t" anchorCtr="0">
            <a:noAutofit/>
          </a:bodyPr>
          <a:lstStyle>
            <a:lvl1pPr>
              <a:defRPr sz="3092" b="1" i="0">
                <a:solidFill>
                  <a:schemeClr val="tx1"/>
                </a:solidFill>
                <a:latin typeface="+mj-lt"/>
                <a:ea typeface="Jura" pitchFamily="2" charset="0"/>
                <a:cs typeface="Jura" pitchFamily="2" charset="0"/>
              </a:defRPr>
            </a:lvl1pPr>
            <a:lvl2pPr>
              <a:defRPr sz="2249" b="1" i="0">
                <a:solidFill>
                  <a:schemeClr val="tx1"/>
                </a:solidFill>
                <a:latin typeface="+mj-lt"/>
                <a:ea typeface="Jura" pitchFamily="2" charset="0"/>
                <a:cs typeface="Jura" pitchFamily="2" charset="0"/>
              </a:defRPr>
            </a:lvl2pPr>
            <a:lvl3pPr>
              <a:defRPr sz="1687" b="1" i="0">
                <a:solidFill>
                  <a:schemeClr val="tx1"/>
                </a:solidFill>
                <a:latin typeface="+mj-lt"/>
                <a:ea typeface="Jura" pitchFamily="2" charset="0"/>
                <a:cs typeface="Jura" pitchFamily="2" charset="0"/>
              </a:defRPr>
            </a:lvl3pPr>
            <a:lvl4pPr>
              <a:defRPr sz="1406" b="1" i="0">
                <a:solidFill>
                  <a:schemeClr val="accent1"/>
                </a:solidFill>
                <a:latin typeface="+mj-lt"/>
                <a:ea typeface="Jura" pitchFamily="2" charset="0"/>
                <a:cs typeface="Jura" pitchFamily="2" charset="0"/>
              </a:defRPr>
            </a:lvl4pPr>
            <a:lvl5pPr>
              <a:defRPr sz="1265" b="1" i="0">
                <a:solidFill>
                  <a:schemeClr val="accent1"/>
                </a:solidFill>
                <a:latin typeface="+mj-lt"/>
                <a:ea typeface="Jura" pitchFamily="2" charset="0"/>
                <a:cs typeface="Jura" pitchFamily="2" charset="0"/>
              </a:defRPr>
            </a:lvl5pPr>
          </a:lstStyle>
          <a:p>
            <a:pPr lvl="0"/>
            <a:r>
              <a:rPr lang="es-ES"/>
              <a:t>Haga clic para modificar los estilos de texto del patrón</a:t>
            </a:r>
          </a:p>
          <a:p>
            <a:pPr lvl="1"/>
            <a:r>
              <a:rPr lang="es-ES"/>
              <a:t>Segundo nivel</a:t>
            </a:r>
          </a:p>
          <a:p>
            <a:pPr lvl="2"/>
            <a:r>
              <a:rPr lang="es-ES"/>
              <a:t>Tercer nivel</a:t>
            </a:r>
          </a:p>
        </p:txBody>
      </p:sp>
      <p:sp>
        <p:nvSpPr>
          <p:cNvPr id="2" name="Marcador de número de diapositiva 1">
            <a:extLst>
              <a:ext uri="{FF2B5EF4-FFF2-40B4-BE49-F238E27FC236}">
                <a16:creationId xmlns:a16="http://schemas.microsoft.com/office/drawing/2014/main" id="{10AC82C4-EFFC-4310-AF65-27BC51B63724}"/>
              </a:ext>
            </a:extLst>
          </p:cNvPr>
          <p:cNvSpPr>
            <a:spLocks noGrp="1"/>
          </p:cNvSpPr>
          <p:nvPr>
            <p:ph type="sldNum" sz="quarter" idx="18"/>
          </p:nvPr>
        </p:nvSpPr>
        <p:spPr/>
        <p:txBody>
          <a:bodyPr/>
          <a:lstStyle/>
          <a:p>
            <a:fld id="{8454BA28-D86A-4C10-8DE6-622232999522}" type="slidenum">
              <a:rPr lang="es-CO" smtClean="0"/>
              <a:pPr/>
              <a:t>‹Nº›</a:t>
            </a:fld>
            <a:endParaRPr lang="es-CO"/>
          </a:p>
        </p:txBody>
      </p:sp>
      <p:sp>
        <p:nvSpPr>
          <p:cNvPr id="13" name="Marcador de texto 15">
            <a:extLst>
              <a:ext uri="{FF2B5EF4-FFF2-40B4-BE49-F238E27FC236}">
                <a16:creationId xmlns:a16="http://schemas.microsoft.com/office/drawing/2014/main" id="{CF9ADB7D-59BF-448A-921E-7C74F836AD41}"/>
              </a:ext>
            </a:extLst>
          </p:cNvPr>
          <p:cNvSpPr>
            <a:spLocks noGrp="1"/>
          </p:cNvSpPr>
          <p:nvPr>
            <p:ph type="body" sz="quarter" idx="19"/>
          </p:nvPr>
        </p:nvSpPr>
        <p:spPr>
          <a:xfrm>
            <a:off x="6096000" y="2449404"/>
            <a:ext cx="5042399" cy="3284659"/>
          </a:xfrm>
          <a:prstGeom prst="rect">
            <a:avLst/>
          </a:prstGeom>
          <a:noFill/>
          <a:ln>
            <a:noFill/>
          </a:ln>
        </p:spPr>
        <p:txBody>
          <a:bodyPr>
            <a:normAutofit/>
          </a:bodyPr>
          <a:lstStyle>
            <a:lvl1pPr marL="240990" indent="-240990">
              <a:buClr>
                <a:schemeClr val="accent1"/>
              </a:buClr>
              <a:buFont typeface="+mj-lt"/>
              <a:buAutoNum type="arabicPeriod"/>
              <a:defRPr sz="1265" b="0" i="0">
                <a:solidFill>
                  <a:schemeClr val="tx1"/>
                </a:solidFill>
                <a:latin typeface="+mn-lt"/>
              </a:defRPr>
            </a:lvl1pPr>
            <a:lvl2pPr>
              <a:defRPr sz="1124" b="0" i="0">
                <a:solidFill>
                  <a:schemeClr val="tx1"/>
                </a:solidFill>
                <a:latin typeface="Lato" panose="020F0502020204030203" pitchFamily="34" charset="77"/>
              </a:defRPr>
            </a:lvl2pPr>
            <a:lvl3pPr>
              <a:defRPr sz="914" b="0" i="0">
                <a:solidFill>
                  <a:schemeClr val="tx1"/>
                </a:solidFill>
                <a:latin typeface="Lato" panose="020F0502020204030203" pitchFamily="34" charset="77"/>
              </a:defRPr>
            </a:lvl3pPr>
            <a:lvl4pPr>
              <a:defRPr sz="843" b="0" i="0">
                <a:solidFill>
                  <a:schemeClr val="tx1"/>
                </a:solidFill>
                <a:latin typeface="Lato" panose="020F0502020204030203" pitchFamily="34" charset="77"/>
              </a:defRPr>
            </a:lvl4pPr>
            <a:lvl5pPr>
              <a:defRPr sz="703" b="0" i="0">
                <a:solidFill>
                  <a:schemeClr val="tx1"/>
                </a:solidFill>
                <a:latin typeface="Lato" panose="020F0502020204030203" pitchFamily="34" charset="77"/>
              </a:defRPr>
            </a:lvl5pPr>
          </a:lstStyle>
          <a:p>
            <a:pPr lvl="0"/>
            <a:r>
              <a:rPr lang="es-ES"/>
              <a:t>Haga clic para modificar los estilos de texto del patrón</a:t>
            </a:r>
          </a:p>
        </p:txBody>
      </p:sp>
    </p:spTree>
    <p:extLst>
      <p:ext uri="{BB962C8B-B14F-4D97-AF65-F5344CB8AC3E}">
        <p14:creationId xmlns:p14="http://schemas.microsoft.com/office/powerpoint/2010/main" val="2913812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48AF-318A-41DC-8F29-1AC52EB124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EFC5A2-12ED-42D1-9CB2-5B63A95C0F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996F0B-3C38-4E79-8C99-D71C416A7391}"/>
              </a:ext>
            </a:extLst>
          </p:cNvPr>
          <p:cNvSpPr>
            <a:spLocks noGrp="1"/>
          </p:cNvSpPr>
          <p:nvPr>
            <p:ph type="dt" sz="half" idx="10"/>
          </p:nvPr>
        </p:nvSpPr>
        <p:spPr/>
        <p:txBody>
          <a:bodyPr/>
          <a:lstStyle/>
          <a:p>
            <a:fld id="{1D629D2A-986B-4A8F-A258-FA9E9877C0E5}" type="datetimeFigureOut">
              <a:rPr lang="en-US" smtClean="0"/>
              <a:t>5/16/2024</a:t>
            </a:fld>
            <a:endParaRPr lang="en-US"/>
          </a:p>
        </p:txBody>
      </p:sp>
      <p:sp>
        <p:nvSpPr>
          <p:cNvPr id="5" name="Footer Placeholder 4">
            <a:extLst>
              <a:ext uri="{FF2B5EF4-FFF2-40B4-BE49-F238E27FC236}">
                <a16:creationId xmlns:a16="http://schemas.microsoft.com/office/drawing/2014/main" id="{FDACEDC3-CF89-4859-B7B9-8809E158F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6E990-07B6-4B8F-BDF3-7FF75461511C}"/>
              </a:ext>
            </a:extLst>
          </p:cNvPr>
          <p:cNvSpPr>
            <a:spLocks noGrp="1"/>
          </p:cNvSpPr>
          <p:nvPr>
            <p:ph type="sldNum" sz="quarter" idx="12"/>
          </p:nvPr>
        </p:nvSpPr>
        <p:spPr/>
        <p:txBody>
          <a:bodyPr/>
          <a:lstStyle/>
          <a:p>
            <a:fld id="{0A2EE945-D8C0-4F16-9900-C081C105159C}" type="slidenum">
              <a:rPr lang="en-US" smtClean="0"/>
              <a:t>‹Nº›</a:t>
            </a:fld>
            <a:endParaRPr lang="en-US"/>
          </a:p>
        </p:txBody>
      </p:sp>
    </p:spTree>
    <p:extLst>
      <p:ext uri="{BB962C8B-B14F-4D97-AF65-F5344CB8AC3E}">
        <p14:creationId xmlns:p14="http://schemas.microsoft.com/office/powerpoint/2010/main" val="3674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080C-7788-4717-9C33-CAC12D87BA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2E00F0-E1E8-4029-B3C1-E9B4C1BB67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537DB-87DF-49CB-B5D2-3E202EDB6196}"/>
              </a:ext>
            </a:extLst>
          </p:cNvPr>
          <p:cNvSpPr>
            <a:spLocks noGrp="1"/>
          </p:cNvSpPr>
          <p:nvPr>
            <p:ph type="dt" sz="half" idx="10"/>
          </p:nvPr>
        </p:nvSpPr>
        <p:spPr/>
        <p:txBody>
          <a:bodyPr/>
          <a:lstStyle/>
          <a:p>
            <a:fld id="{1D629D2A-986B-4A8F-A258-FA9E9877C0E5}" type="datetimeFigureOut">
              <a:rPr lang="en-US" smtClean="0"/>
              <a:t>5/16/2024</a:t>
            </a:fld>
            <a:endParaRPr lang="en-US"/>
          </a:p>
        </p:txBody>
      </p:sp>
      <p:sp>
        <p:nvSpPr>
          <p:cNvPr id="5" name="Footer Placeholder 4">
            <a:extLst>
              <a:ext uri="{FF2B5EF4-FFF2-40B4-BE49-F238E27FC236}">
                <a16:creationId xmlns:a16="http://schemas.microsoft.com/office/drawing/2014/main" id="{CE4571DC-3EBD-4F57-881A-C59330B52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5F7FB-7B7A-4F22-B7D4-4272224922A7}"/>
              </a:ext>
            </a:extLst>
          </p:cNvPr>
          <p:cNvSpPr>
            <a:spLocks noGrp="1"/>
          </p:cNvSpPr>
          <p:nvPr>
            <p:ph type="sldNum" sz="quarter" idx="12"/>
          </p:nvPr>
        </p:nvSpPr>
        <p:spPr/>
        <p:txBody>
          <a:bodyPr/>
          <a:lstStyle/>
          <a:p>
            <a:fld id="{0A2EE945-D8C0-4F16-9900-C081C105159C}" type="slidenum">
              <a:rPr lang="en-US" smtClean="0"/>
              <a:t>‹Nº›</a:t>
            </a:fld>
            <a:endParaRPr lang="en-US"/>
          </a:p>
        </p:txBody>
      </p:sp>
    </p:spTree>
    <p:extLst>
      <p:ext uri="{BB962C8B-B14F-4D97-AF65-F5344CB8AC3E}">
        <p14:creationId xmlns:p14="http://schemas.microsoft.com/office/powerpoint/2010/main" val="12591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8F23-E444-45B7-9CE7-B8DE15B111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7376DF-C548-466C-AC42-064C35F01B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C0CCBB-9C9C-4DEB-A9C7-787A4019CEDB}"/>
              </a:ext>
            </a:extLst>
          </p:cNvPr>
          <p:cNvSpPr>
            <a:spLocks noGrp="1"/>
          </p:cNvSpPr>
          <p:nvPr>
            <p:ph type="dt" sz="half" idx="10"/>
          </p:nvPr>
        </p:nvSpPr>
        <p:spPr/>
        <p:txBody>
          <a:bodyPr/>
          <a:lstStyle/>
          <a:p>
            <a:fld id="{1D629D2A-986B-4A8F-A258-FA9E9877C0E5}" type="datetimeFigureOut">
              <a:rPr lang="en-US" smtClean="0"/>
              <a:t>5/16/2024</a:t>
            </a:fld>
            <a:endParaRPr lang="en-US"/>
          </a:p>
        </p:txBody>
      </p:sp>
      <p:sp>
        <p:nvSpPr>
          <p:cNvPr id="5" name="Footer Placeholder 4">
            <a:extLst>
              <a:ext uri="{FF2B5EF4-FFF2-40B4-BE49-F238E27FC236}">
                <a16:creationId xmlns:a16="http://schemas.microsoft.com/office/drawing/2014/main" id="{4B7C1F95-43A7-4621-99AC-479A743C7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87EAF-3C9D-41AD-A1B0-3DB812A1742C}"/>
              </a:ext>
            </a:extLst>
          </p:cNvPr>
          <p:cNvSpPr>
            <a:spLocks noGrp="1"/>
          </p:cNvSpPr>
          <p:nvPr>
            <p:ph type="sldNum" sz="quarter" idx="12"/>
          </p:nvPr>
        </p:nvSpPr>
        <p:spPr/>
        <p:txBody>
          <a:bodyPr/>
          <a:lstStyle/>
          <a:p>
            <a:fld id="{0A2EE945-D8C0-4F16-9900-C081C105159C}" type="slidenum">
              <a:rPr lang="en-US" smtClean="0"/>
              <a:t>‹Nº›</a:t>
            </a:fld>
            <a:endParaRPr lang="en-US"/>
          </a:p>
        </p:txBody>
      </p:sp>
    </p:spTree>
    <p:extLst>
      <p:ext uri="{BB962C8B-B14F-4D97-AF65-F5344CB8AC3E}">
        <p14:creationId xmlns:p14="http://schemas.microsoft.com/office/powerpoint/2010/main" val="604198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27369-6B16-4654-93CA-0D9BA8B83C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86FDD-7A8F-4E59-97CC-345A356FA9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46B11D-FE09-4B5A-A3EC-00D04A69EB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63D6DD-64A2-488F-AC47-728113BCE353}"/>
              </a:ext>
            </a:extLst>
          </p:cNvPr>
          <p:cNvSpPr>
            <a:spLocks noGrp="1"/>
          </p:cNvSpPr>
          <p:nvPr>
            <p:ph type="dt" sz="half" idx="10"/>
          </p:nvPr>
        </p:nvSpPr>
        <p:spPr/>
        <p:txBody>
          <a:bodyPr/>
          <a:lstStyle/>
          <a:p>
            <a:fld id="{1D629D2A-986B-4A8F-A258-FA9E9877C0E5}" type="datetimeFigureOut">
              <a:rPr lang="en-US" smtClean="0"/>
              <a:t>5/16/2024</a:t>
            </a:fld>
            <a:endParaRPr lang="en-US"/>
          </a:p>
        </p:txBody>
      </p:sp>
      <p:sp>
        <p:nvSpPr>
          <p:cNvPr id="6" name="Footer Placeholder 5">
            <a:extLst>
              <a:ext uri="{FF2B5EF4-FFF2-40B4-BE49-F238E27FC236}">
                <a16:creationId xmlns:a16="http://schemas.microsoft.com/office/drawing/2014/main" id="{AD8BB6CA-40C6-4D8B-A4A3-077E64BBB6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E8A39-9A4A-4EC8-8FB8-A549E757B5E5}"/>
              </a:ext>
            </a:extLst>
          </p:cNvPr>
          <p:cNvSpPr>
            <a:spLocks noGrp="1"/>
          </p:cNvSpPr>
          <p:nvPr>
            <p:ph type="sldNum" sz="quarter" idx="12"/>
          </p:nvPr>
        </p:nvSpPr>
        <p:spPr/>
        <p:txBody>
          <a:bodyPr/>
          <a:lstStyle/>
          <a:p>
            <a:fld id="{0A2EE945-D8C0-4F16-9900-C081C105159C}" type="slidenum">
              <a:rPr lang="en-US" smtClean="0"/>
              <a:t>‹Nº›</a:t>
            </a:fld>
            <a:endParaRPr lang="en-US"/>
          </a:p>
        </p:txBody>
      </p:sp>
    </p:spTree>
    <p:extLst>
      <p:ext uri="{BB962C8B-B14F-4D97-AF65-F5344CB8AC3E}">
        <p14:creationId xmlns:p14="http://schemas.microsoft.com/office/powerpoint/2010/main" val="3877526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5DC7-92F7-4609-8B13-DFE503D1B4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66F2B-8C9D-4ACA-BC88-FA519CF410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45CD45-1B19-49A1-B1A5-D669C46E50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14021B-EDAB-4F8A-B027-7106BAD24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4B2539-E952-4010-A83D-80A56DC46C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F85D-C003-4149-B609-624BC04F5702}"/>
              </a:ext>
            </a:extLst>
          </p:cNvPr>
          <p:cNvSpPr>
            <a:spLocks noGrp="1"/>
          </p:cNvSpPr>
          <p:nvPr>
            <p:ph type="dt" sz="half" idx="10"/>
          </p:nvPr>
        </p:nvSpPr>
        <p:spPr/>
        <p:txBody>
          <a:bodyPr/>
          <a:lstStyle/>
          <a:p>
            <a:fld id="{1D629D2A-986B-4A8F-A258-FA9E9877C0E5}" type="datetimeFigureOut">
              <a:rPr lang="en-US" smtClean="0"/>
              <a:t>5/16/2024</a:t>
            </a:fld>
            <a:endParaRPr lang="en-US"/>
          </a:p>
        </p:txBody>
      </p:sp>
      <p:sp>
        <p:nvSpPr>
          <p:cNvPr id="8" name="Footer Placeholder 7">
            <a:extLst>
              <a:ext uri="{FF2B5EF4-FFF2-40B4-BE49-F238E27FC236}">
                <a16:creationId xmlns:a16="http://schemas.microsoft.com/office/drawing/2014/main" id="{8F37774B-47B4-4AEC-80D6-480673764F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918CAB-19DF-4328-B7D4-791C0F769978}"/>
              </a:ext>
            </a:extLst>
          </p:cNvPr>
          <p:cNvSpPr>
            <a:spLocks noGrp="1"/>
          </p:cNvSpPr>
          <p:nvPr>
            <p:ph type="sldNum" sz="quarter" idx="12"/>
          </p:nvPr>
        </p:nvSpPr>
        <p:spPr/>
        <p:txBody>
          <a:bodyPr/>
          <a:lstStyle/>
          <a:p>
            <a:fld id="{0A2EE945-D8C0-4F16-9900-C081C105159C}" type="slidenum">
              <a:rPr lang="en-US" smtClean="0"/>
              <a:t>‹Nº›</a:t>
            </a:fld>
            <a:endParaRPr lang="en-US"/>
          </a:p>
        </p:txBody>
      </p:sp>
    </p:spTree>
    <p:extLst>
      <p:ext uri="{BB962C8B-B14F-4D97-AF65-F5344CB8AC3E}">
        <p14:creationId xmlns:p14="http://schemas.microsoft.com/office/powerpoint/2010/main" val="3732875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FF17-5E39-4EED-ABE3-E322F4946C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77BFBB-4EA6-44F0-B272-840F668C4C47}"/>
              </a:ext>
            </a:extLst>
          </p:cNvPr>
          <p:cNvSpPr>
            <a:spLocks noGrp="1"/>
          </p:cNvSpPr>
          <p:nvPr>
            <p:ph type="dt" sz="half" idx="10"/>
          </p:nvPr>
        </p:nvSpPr>
        <p:spPr/>
        <p:txBody>
          <a:bodyPr/>
          <a:lstStyle/>
          <a:p>
            <a:fld id="{1D629D2A-986B-4A8F-A258-FA9E9877C0E5}" type="datetimeFigureOut">
              <a:rPr lang="en-US" smtClean="0"/>
              <a:t>5/16/2024</a:t>
            </a:fld>
            <a:endParaRPr lang="en-US"/>
          </a:p>
        </p:txBody>
      </p:sp>
      <p:sp>
        <p:nvSpPr>
          <p:cNvPr id="4" name="Footer Placeholder 3">
            <a:extLst>
              <a:ext uri="{FF2B5EF4-FFF2-40B4-BE49-F238E27FC236}">
                <a16:creationId xmlns:a16="http://schemas.microsoft.com/office/drawing/2014/main" id="{7BA89D38-F2C1-47E6-880D-5C73E81DAC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AA07D5-7F76-4824-84D4-738CCD5B0C7E}"/>
              </a:ext>
            </a:extLst>
          </p:cNvPr>
          <p:cNvSpPr>
            <a:spLocks noGrp="1"/>
          </p:cNvSpPr>
          <p:nvPr>
            <p:ph type="sldNum" sz="quarter" idx="12"/>
          </p:nvPr>
        </p:nvSpPr>
        <p:spPr/>
        <p:txBody>
          <a:bodyPr/>
          <a:lstStyle/>
          <a:p>
            <a:fld id="{0A2EE945-D8C0-4F16-9900-C081C105159C}" type="slidenum">
              <a:rPr lang="en-US" smtClean="0"/>
              <a:t>‹Nº›</a:t>
            </a:fld>
            <a:endParaRPr lang="en-US"/>
          </a:p>
        </p:txBody>
      </p:sp>
    </p:spTree>
    <p:extLst>
      <p:ext uri="{BB962C8B-B14F-4D97-AF65-F5344CB8AC3E}">
        <p14:creationId xmlns:p14="http://schemas.microsoft.com/office/powerpoint/2010/main" val="755924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640777-5D95-45BB-AF22-EF3895727E6C}"/>
              </a:ext>
            </a:extLst>
          </p:cNvPr>
          <p:cNvSpPr>
            <a:spLocks noGrp="1"/>
          </p:cNvSpPr>
          <p:nvPr>
            <p:ph type="dt" sz="half" idx="10"/>
          </p:nvPr>
        </p:nvSpPr>
        <p:spPr/>
        <p:txBody>
          <a:bodyPr/>
          <a:lstStyle/>
          <a:p>
            <a:fld id="{1D629D2A-986B-4A8F-A258-FA9E9877C0E5}" type="datetimeFigureOut">
              <a:rPr lang="en-US" smtClean="0"/>
              <a:t>5/16/2024</a:t>
            </a:fld>
            <a:endParaRPr lang="en-US"/>
          </a:p>
        </p:txBody>
      </p:sp>
      <p:sp>
        <p:nvSpPr>
          <p:cNvPr id="3" name="Footer Placeholder 2">
            <a:extLst>
              <a:ext uri="{FF2B5EF4-FFF2-40B4-BE49-F238E27FC236}">
                <a16:creationId xmlns:a16="http://schemas.microsoft.com/office/drawing/2014/main" id="{D8BB5CF9-0365-4D9D-99C6-7E2D007CC8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DF4A2C-69A1-4787-8426-7BA55A85774F}"/>
              </a:ext>
            </a:extLst>
          </p:cNvPr>
          <p:cNvSpPr>
            <a:spLocks noGrp="1"/>
          </p:cNvSpPr>
          <p:nvPr>
            <p:ph type="sldNum" sz="quarter" idx="12"/>
          </p:nvPr>
        </p:nvSpPr>
        <p:spPr/>
        <p:txBody>
          <a:bodyPr/>
          <a:lstStyle/>
          <a:p>
            <a:fld id="{0A2EE945-D8C0-4F16-9900-C081C105159C}" type="slidenum">
              <a:rPr lang="en-US" smtClean="0"/>
              <a:t>‹Nº›</a:t>
            </a:fld>
            <a:endParaRPr lang="en-US"/>
          </a:p>
        </p:txBody>
      </p:sp>
    </p:spTree>
    <p:extLst>
      <p:ext uri="{BB962C8B-B14F-4D97-AF65-F5344CB8AC3E}">
        <p14:creationId xmlns:p14="http://schemas.microsoft.com/office/powerpoint/2010/main" val="14704836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ACEF-C0FA-4CA4-A5A3-81A6AB9AE8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92AAF9-4477-43AD-9AA8-1477F4BB7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68EA3F-98E7-4120-BB99-856A0B08F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23CB5F-3B3C-479D-B5EF-8E7731D34B61}"/>
              </a:ext>
            </a:extLst>
          </p:cNvPr>
          <p:cNvSpPr>
            <a:spLocks noGrp="1"/>
          </p:cNvSpPr>
          <p:nvPr>
            <p:ph type="dt" sz="half" idx="10"/>
          </p:nvPr>
        </p:nvSpPr>
        <p:spPr/>
        <p:txBody>
          <a:bodyPr/>
          <a:lstStyle/>
          <a:p>
            <a:fld id="{1D629D2A-986B-4A8F-A258-FA9E9877C0E5}" type="datetimeFigureOut">
              <a:rPr lang="en-US" smtClean="0"/>
              <a:t>5/16/2024</a:t>
            </a:fld>
            <a:endParaRPr lang="en-US"/>
          </a:p>
        </p:txBody>
      </p:sp>
      <p:sp>
        <p:nvSpPr>
          <p:cNvPr id="6" name="Footer Placeholder 5">
            <a:extLst>
              <a:ext uri="{FF2B5EF4-FFF2-40B4-BE49-F238E27FC236}">
                <a16:creationId xmlns:a16="http://schemas.microsoft.com/office/drawing/2014/main" id="{C2D3A0E7-D346-41F0-9512-CE56D74561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50790-2D32-4F38-865C-B57081B97EF8}"/>
              </a:ext>
            </a:extLst>
          </p:cNvPr>
          <p:cNvSpPr>
            <a:spLocks noGrp="1"/>
          </p:cNvSpPr>
          <p:nvPr>
            <p:ph type="sldNum" sz="quarter" idx="12"/>
          </p:nvPr>
        </p:nvSpPr>
        <p:spPr/>
        <p:txBody>
          <a:bodyPr/>
          <a:lstStyle/>
          <a:p>
            <a:fld id="{0A2EE945-D8C0-4F16-9900-C081C105159C}" type="slidenum">
              <a:rPr lang="en-US" smtClean="0"/>
              <a:t>‹Nº›</a:t>
            </a:fld>
            <a:endParaRPr lang="en-US"/>
          </a:p>
        </p:txBody>
      </p:sp>
    </p:spTree>
    <p:extLst>
      <p:ext uri="{BB962C8B-B14F-4D97-AF65-F5344CB8AC3E}">
        <p14:creationId xmlns:p14="http://schemas.microsoft.com/office/powerpoint/2010/main" val="18460069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3051-E242-40CE-92BB-5C459F651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6B912B-01C4-4631-BA93-EB4E7012C5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C3D779-2526-428F-B959-EE17AB4DB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94E68B-6C37-4770-BE03-EE81ED29D5AA}"/>
              </a:ext>
            </a:extLst>
          </p:cNvPr>
          <p:cNvSpPr>
            <a:spLocks noGrp="1"/>
          </p:cNvSpPr>
          <p:nvPr>
            <p:ph type="dt" sz="half" idx="10"/>
          </p:nvPr>
        </p:nvSpPr>
        <p:spPr/>
        <p:txBody>
          <a:bodyPr/>
          <a:lstStyle/>
          <a:p>
            <a:fld id="{1D629D2A-986B-4A8F-A258-FA9E9877C0E5}" type="datetimeFigureOut">
              <a:rPr lang="en-US" smtClean="0"/>
              <a:t>5/16/2024</a:t>
            </a:fld>
            <a:endParaRPr lang="en-US"/>
          </a:p>
        </p:txBody>
      </p:sp>
      <p:sp>
        <p:nvSpPr>
          <p:cNvPr id="6" name="Footer Placeholder 5">
            <a:extLst>
              <a:ext uri="{FF2B5EF4-FFF2-40B4-BE49-F238E27FC236}">
                <a16:creationId xmlns:a16="http://schemas.microsoft.com/office/drawing/2014/main" id="{532EF2D2-3E1E-4883-AE6F-0D6DF2AD8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31F72-F5AF-459B-A12B-46AF4FA02992}"/>
              </a:ext>
            </a:extLst>
          </p:cNvPr>
          <p:cNvSpPr>
            <a:spLocks noGrp="1"/>
          </p:cNvSpPr>
          <p:nvPr>
            <p:ph type="sldNum" sz="quarter" idx="12"/>
          </p:nvPr>
        </p:nvSpPr>
        <p:spPr/>
        <p:txBody>
          <a:bodyPr/>
          <a:lstStyle/>
          <a:p>
            <a:fld id="{0A2EE945-D8C0-4F16-9900-C081C105159C}" type="slidenum">
              <a:rPr lang="en-US" smtClean="0"/>
              <a:t>‹Nº›</a:t>
            </a:fld>
            <a:endParaRPr lang="en-US"/>
          </a:p>
        </p:txBody>
      </p:sp>
    </p:spTree>
    <p:extLst>
      <p:ext uri="{BB962C8B-B14F-4D97-AF65-F5344CB8AC3E}">
        <p14:creationId xmlns:p14="http://schemas.microsoft.com/office/powerpoint/2010/main" val="297210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5 Marcador de número de diapositiva" descr="&lt;No.&gt;">
            <a:extLst>
              <a:ext uri="{FF2B5EF4-FFF2-40B4-BE49-F238E27FC236}">
                <a16:creationId xmlns:a16="http://schemas.microsoft.com/office/drawing/2014/main" id="{E796AD7C-782D-4AB3-87DC-5120726EC0E4}"/>
              </a:ext>
            </a:extLst>
          </p:cNvPr>
          <p:cNvSpPr>
            <a:spLocks noGrp="1"/>
          </p:cNvSpPr>
          <p:nvPr>
            <p:ph type="sldNum" sz="quarter" idx="10"/>
          </p:nvPr>
        </p:nvSpPr>
        <p:spPr/>
        <p:txBody>
          <a:bodyPr/>
          <a:lstStyle>
            <a:lvl1pPr>
              <a:defRPr/>
            </a:lvl1pPr>
          </a:lstStyle>
          <a:p>
            <a:fld id="{2F765680-A175-4D7B-A53F-464CCCE75934}" type="slidenum">
              <a:rPr lang="es-CO" altLang="en-US"/>
              <a:pPr/>
              <a:t>‹Nº›</a:t>
            </a:fld>
            <a:endParaRPr lang="es-CO" altLang="en-US"/>
          </a:p>
        </p:txBody>
      </p:sp>
    </p:spTree>
    <p:extLst>
      <p:ext uri="{BB962C8B-B14F-4D97-AF65-F5344CB8AC3E}">
        <p14:creationId xmlns:p14="http://schemas.microsoft.com/office/powerpoint/2010/main" val="22505130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0016-A3C5-4370-BCFE-FAD4961E15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268525-2208-4DB5-A2C4-7B00BF0E3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389A5-C288-4F86-96EF-246E035607CC}"/>
              </a:ext>
            </a:extLst>
          </p:cNvPr>
          <p:cNvSpPr>
            <a:spLocks noGrp="1"/>
          </p:cNvSpPr>
          <p:nvPr>
            <p:ph type="dt" sz="half" idx="10"/>
          </p:nvPr>
        </p:nvSpPr>
        <p:spPr/>
        <p:txBody>
          <a:bodyPr/>
          <a:lstStyle/>
          <a:p>
            <a:fld id="{1D629D2A-986B-4A8F-A258-FA9E9877C0E5}" type="datetimeFigureOut">
              <a:rPr lang="en-US" smtClean="0"/>
              <a:t>5/16/2024</a:t>
            </a:fld>
            <a:endParaRPr lang="en-US"/>
          </a:p>
        </p:txBody>
      </p:sp>
      <p:sp>
        <p:nvSpPr>
          <p:cNvPr id="5" name="Footer Placeholder 4">
            <a:extLst>
              <a:ext uri="{FF2B5EF4-FFF2-40B4-BE49-F238E27FC236}">
                <a16:creationId xmlns:a16="http://schemas.microsoft.com/office/drawing/2014/main" id="{0031C664-7ED5-43F4-8E6B-E83E256F5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E1E22-50E6-4514-8F17-4070CDD39CCB}"/>
              </a:ext>
            </a:extLst>
          </p:cNvPr>
          <p:cNvSpPr>
            <a:spLocks noGrp="1"/>
          </p:cNvSpPr>
          <p:nvPr>
            <p:ph type="sldNum" sz="quarter" idx="12"/>
          </p:nvPr>
        </p:nvSpPr>
        <p:spPr/>
        <p:txBody>
          <a:bodyPr/>
          <a:lstStyle/>
          <a:p>
            <a:fld id="{0A2EE945-D8C0-4F16-9900-C081C105159C}" type="slidenum">
              <a:rPr lang="en-US" smtClean="0"/>
              <a:t>‹Nº›</a:t>
            </a:fld>
            <a:endParaRPr lang="en-US"/>
          </a:p>
        </p:txBody>
      </p:sp>
    </p:spTree>
    <p:extLst>
      <p:ext uri="{BB962C8B-B14F-4D97-AF65-F5344CB8AC3E}">
        <p14:creationId xmlns:p14="http://schemas.microsoft.com/office/powerpoint/2010/main" val="12465751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431405-64BF-4872-977C-8C074D6AB2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B6F888-5979-447A-9BB1-BC503AB21E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FD3A2-2BBD-4DF2-83B5-B0B5C2603BCF}"/>
              </a:ext>
            </a:extLst>
          </p:cNvPr>
          <p:cNvSpPr>
            <a:spLocks noGrp="1"/>
          </p:cNvSpPr>
          <p:nvPr>
            <p:ph type="dt" sz="half" idx="10"/>
          </p:nvPr>
        </p:nvSpPr>
        <p:spPr/>
        <p:txBody>
          <a:bodyPr/>
          <a:lstStyle/>
          <a:p>
            <a:fld id="{1D629D2A-986B-4A8F-A258-FA9E9877C0E5}" type="datetimeFigureOut">
              <a:rPr lang="en-US" smtClean="0"/>
              <a:t>5/16/2024</a:t>
            </a:fld>
            <a:endParaRPr lang="en-US"/>
          </a:p>
        </p:txBody>
      </p:sp>
      <p:sp>
        <p:nvSpPr>
          <p:cNvPr id="5" name="Footer Placeholder 4">
            <a:extLst>
              <a:ext uri="{FF2B5EF4-FFF2-40B4-BE49-F238E27FC236}">
                <a16:creationId xmlns:a16="http://schemas.microsoft.com/office/drawing/2014/main" id="{A488F505-A6EC-4F17-A788-F80588D09A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233CE-E056-40E0-BB29-94EF941C58ED}"/>
              </a:ext>
            </a:extLst>
          </p:cNvPr>
          <p:cNvSpPr>
            <a:spLocks noGrp="1"/>
          </p:cNvSpPr>
          <p:nvPr>
            <p:ph type="sldNum" sz="quarter" idx="12"/>
          </p:nvPr>
        </p:nvSpPr>
        <p:spPr/>
        <p:txBody>
          <a:bodyPr/>
          <a:lstStyle/>
          <a:p>
            <a:fld id="{0A2EE945-D8C0-4F16-9900-C081C105159C}" type="slidenum">
              <a:rPr lang="en-US" smtClean="0"/>
              <a:t>‹Nº›</a:t>
            </a:fld>
            <a:endParaRPr lang="en-US"/>
          </a:p>
        </p:txBody>
      </p:sp>
    </p:spTree>
    <p:extLst>
      <p:ext uri="{BB962C8B-B14F-4D97-AF65-F5344CB8AC3E}">
        <p14:creationId xmlns:p14="http://schemas.microsoft.com/office/powerpoint/2010/main" val="2326157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142965" y="2643183"/>
            <a:ext cx="103632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1142965" y="1071547"/>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5 Marcador de número de diapositiva" descr="&lt;No.&gt;">
            <a:extLst>
              <a:ext uri="{FF2B5EF4-FFF2-40B4-BE49-F238E27FC236}">
                <a16:creationId xmlns:a16="http://schemas.microsoft.com/office/drawing/2014/main" id="{158F5C8B-EF94-49FD-9295-B6AB6E17305B}"/>
              </a:ext>
            </a:extLst>
          </p:cNvPr>
          <p:cNvSpPr>
            <a:spLocks noGrp="1"/>
          </p:cNvSpPr>
          <p:nvPr>
            <p:ph type="sldNum" sz="quarter" idx="10"/>
          </p:nvPr>
        </p:nvSpPr>
        <p:spPr/>
        <p:txBody>
          <a:bodyPr/>
          <a:lstStyle>
            <a:lvl1pPr>
              <a:defRPr/>
            </a:lvl1pPr>
          </a:lstStyle>
          <a:p>
            <a:fld id="{9994CF73-77DA-4F52-9740-33724C1F912B}" type="slidenum">
              <a:rPr lang="es-CO" altLang="en-US"/>
              <a:pPr/>
              <a:t>‹Nº›</a:t>
            </a:fld>
            <a:endParaRPr lang="es-CO" altLang="en-US"/>
          </a:p>
        </p:txBody>
      </p:sp>
    </p:spTree>
    <p:extLst>
      <p:ext uri="{BB962C8B-B14F-4D97-AF65-F5344CB8AC3E}">
        <p14:creationId xmlns:p14="http://schemas.microsoft.com/office/powerpoint/2010/main" val="35425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1142965" y="2214555"/>
            <a:ext cx="4762533" cy="40258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6197600" y="2214554"/>
            <a:ext cx="5384800" cy="4000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5 Marcador de número de diapositiva" descr="&lt;No.&gt;">
            <a:extLst>
              <a:ext uri="{FF2B5EF4-FFF2-40B4-BE49-F238E27FC236}">
                <a16:creationId xmlns:a16="http://schemas.microsoft.com/office/drawing/2014/main" id="{7A0218F9-BAA2-41C1-B934-437C1FA3674C}"/>
              </a:ext>
            </a:extLst>
          </p:cNvPr>
          <p:cNvSpPr>
            <a:spLocks noGrp="1"/>
          </p:cNvSpPr>
          <p:nvPr>
            <p:ph type="sldNum" sz="quarter" idx="10"/>
          </p:nvPr>
        </p:nvSpPr>
        <p:spPr/>
        <p:txBody>
          <a:bodyPr/>
          <a:lstStyle>
            <a:lvl1pPr>
              <a:defRPr/>
            </a:lvl1pPr>
          </a:lstStyle>
          <a:p>
            <a:fld id="{39F3E0B9-4EBD-4198-9383-AB0B0325E564}" type="slidenum">
              <a:rPr lang="es-CO" altLang="en-US"/>
              <a:pPr/>
              <a:t>‹Nº›</a:t>
            </a:fld>
            <a:endParaRPr lang="es-CO" altLang="en-US"/>
          </a:p>
        </p:txBody>
      </p:sp>
    </p:spTree>
    <p:extLst>
      <p:ext uri="{BB962C8B-B14F-4D97-AF65-F5344CB8AC3E}">
        <p14:creationId xmlns:p14="http://schemas.microsoft.com/office/powerpoint/2010/main" val="7995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48E15E5F-820C-4A36-A4ED-ADF267B705BA}"/>
              </a:ext>
            </a:extLst>
          </p:cNvPr>
          <p:cNvSpPr>
            <a:spLocks noGrp="1"/>
          </p:cNvSpPr>
          <p:nvPr>
            <p:ph type="sldNum" sz="quarter" idx="10"/>
          </p:nvPr>
        </p:nvSpPr>
        <p:spPr/>
        <p:txBody>
          <a:bodyPr/>
          <a:lstStyle>
            <a:lvl1pPr>
              <a:defRPr/>
            </a:lvl1pPr>
          </a:lstStyle>
          <a:p>
            <a:fld id="{B34B7E97-7F17-45CE-A863-9D252D3D4B12}" type="slidenum">
              <a:rPr lang="es-CO" altLang="en-US"/>
              <a:pPr/>
              <a:t>‹Nº›</a:t>
            </a:fld>
            <a:endParaRPr lang="es-CO" altLang="en-US"/>
          </a:p>
        </p:txBody>
      </p:sp>
    </p:spTree>
    <p:extLst>
      <p:ext uri="{BB962C8B-B14F-4D97-AF65-F5344CB8AC3E}">
        <p14:creationId xmlns:p14="http://schemas.microsoft.com/office/powerpoint/2010/main" val="133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9A8C824B-55F6-45D5-BCAC-457A85518353}"/>
              </a:ext>
            </a:extLst>
          </p:cNvPr>
          <p:cNvSpPr>
            <a:spLocks noGrp="1"/>
          </p:cNvSpPr>
          <p:nvPr>
            <p:ph type="sldNum" sz="quarter" idx="10"/>
          </p:nvPr>
        </p:nvSpPr>
        <p:spPr/>
        <p:txBody>
          <a:bodyPr/>
          <a:lstStyle>
            <a:lvl1pPr>
              <a:defRPr/>
            </a:lvl1pPr>
          </a:lstStyle>
          <a:p>
            <a:fld id="{80E20971-F7AD-418B-B0D8-5442B5C26015}" type="slidenum">
              <a:rPr lang="es-CO" altLang="en-US"/>
              <a:pPr/>
              <a:t>‹Nº›</a:t>
            </a:fld>
            <a:endParaRPr lang="es-CO" altLang="en-US"/>
          </a:p>
        </p:txBody>
      </p:sp>
    </p:spTree>
    <p:extLst>
      <p:ext uri="{BB962C8B-B14F-4D97-AF65-F5344CB8AC3E}">
        <p14:creationId xmlns:p14="http://schemas.microsoft.com/office/powerpoint/2010/main" val="399040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 name="5 Marcador de número de diapositiva" descr="&lt;No.&gt;">
            <a:extLst>
              <a:ext uri="{FF2B5EF4-FFF2-40B4-BE49-F238E27FC236}">
                <a16:creationId xmlns:a16="http://schemas.microsoft.com/office/drawing/2014/main" id="{189317FC-ECFC-4BB9-8903-6A8905D47DCF}"/>
              </a:ext>
            </a:extLst>
          </p:cNvPr>
          <p:cNvSpPr>
            <a:spLocks noGrp="1"/>
          </p:cNvSpPr>
          <p:nvPr>
            <p:ph type="sldNum" sz="quarter" idx="10"/>
          </p:nvPr>
        </p:nvSpPr>
        <p:spPr/>
        <p:txBody>
          <a:bodyPr/>
          <a:lstStyle>
            <a:lvl1pPr>
              <a:defRPr/>
            </a:lvl1pPr>
          </a:lstStyle>
          <a:p>
            <a:fld id="{00025080-FA83-4223-AD43-806BF04F2619}" type="slidenum">
              <a:rPr lang="es-CO" altLang="en-US"/>
              <a:pPr/>
              <a:t>‹Nº›</a:t>
            </a:fld>
            <a:endParaRPr lang="es-CO" altLang="en-US"/>
          </a:p>
        </p:txBody>
      </p:sp>
    </p:spTree>
    <p:extLst>
      <p:ext uri="{BB962C8B-B14F-4D97-AF65-F5344CB8AC3E}">
        <p14:creationId xmlns:p14="http://schemas.microsoft.com/office/powerpoint/2010/main" val="316261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142966" y="857232"/>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5376333" y="85723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1142966" y="200024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5 Marcador de número de diapositiva" descr="&lt;No.&gt;">
            <a:extLst>
              <a:ext uri="{FF2B5EF4-FFF2-40B4-BE49-F238E27FC236}">
                <a16:creationId xmlns:a16="http://schemas.microsoft.com/office/drawing/2014/main" id="{A522DA18-7B39-4A14-947B-853F9B3503B0}"/>
              </a:ext>
            </a:extLst>
          </p:cNvPr>
          <p:cNvSpPr>
            <a:spLocks noGrp="1"/>
          </p:cNvSpPr>
          <p:nvPr>
            <p:ph type="sldNum" sz="quarter" idx="10"/>
          </p:nvPr>
        </p:nvSpPr>
        <p:spPr/>
        <p:txBody>
          <a:bodyPr/>
          <a:lstStyle>
            <a:lvl1pPr>
              <a:defRPr/>
            </a:lvl1pPr>
          </a:lstStyle>
          <a:p>
            <a:fld id="{98EB07B0-1390-4EA8-9EE0-FA07F64CB565}" type="slidenum">
              <a:rPr lang="es-CO" altLang="en-US"/>
              <a:pPr/>
              <a:t>‹Nº›</a:t>
            </a:fld>
            <a:endParaRPr lang="es-CO" altLang="en-US"/>
          </a:p>
        </p:txBody>
      </p:sp>
    </p:spTree>
    <p:extLst>
      <p:ext uri="{BB962C8B-B14F-4D97-AF65-F5344CB8AC3E}">
        <p14:creationId xmlns:p14="http://schemas.microsoft.com/office/powerpoint/2010/main" val="280403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5072074"/>
            <a:ext cx="73152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2389717" y="928670"/>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5 Marcador de número de diapositiva" descr="&lt;No.&gt;">
            <a:extLst>
              <a:ext uri="{FF2B5EF4-FFF2-40B4-BE49-F238E27FC236}">
                <a16:creationId xmlns:a16="http://schemas.microsoft.com/office/drawing/2014/main" id="{36A92C23-4E62-4D4C-9026-3588F96FF77B}"/>
              </a:ext>
            </a:extLst>
          </p:cNvPr>
          <p:cNvSpPr>
            <a:spLocks noGrp="1"/>
          </p:cNvSpPr>
          <p:nvPr>
            <p:ph type="sldNum" sz="quarter" idx="10"/>
          </p:nvPr>
        </p:nvSpPr>
        <p:spPr/>
        <p:txBody>
          <a:bodyPr/>
          <a:lstStyle>
            <a:lvl1pPr>
              <a:defRPr/>
            </a:lvl1pPr>
          </a:lstStyle>
          <a:p>
            <a:fld id="{0523125E-96F0-4CCF-8806-8671E1B375F3}" type="slidenum">
              <a:rPr lang="es-CO" altLang="en-US"/>
              <a:pPr/>
              <a:t>‹Nº›</a:t>
            </a:fld>
            <a:endParaRPr lang="es-CO" altLang="en-US"/>
          </a:p>
        </p:txBody>
      </p:sp>
    </p:spTree>
    <p:extLst>
      <p:ext uri="{BB962C8B-B14F-4D97-AF65-F5344CB8AC3E}">
        <p14:creationId xmlns:p14="http://schemas.microsoft.com/office/powerpoint/2010/main" val="147849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E40F8FE6-C9AA-4CBB-B517-374F0ABEA545}"/>
              </a:ext>
            </a:extLst>
          </p:cNvPr>
          <p:cNvSpPr>
            <a:spLocks noGrp="1"/>
          </p:cNvSpPr>
          <p:nvPr>
            <p:ph type="title"/>
          </p:nvPr>
        </p:nvSpPr>
        <p:spPr bwMode="auto">
          <a:xfrm>
            <a:off x="1143000" y="8572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modificar el estilo de título del patrón</a:t>
            </a:r>
            <a:endParaRPr lang="es-CO" altLang="en-US"/>
          </a:p>
        </p:txBody>
      </p:sp>
      <p:sp>
        <p:nvSpPr>
          <p:cNvPr id="6" name="5 Marcador de número de diapositiva" descr="&lt;No.&gt;">
            <a:extLst>
              <a:ext uri="{FF2B5EF4-FFF2-40B4-BE49-F238E27FC236}">
                <a16:creationId xmlns:a16="http://schemas.microsoft.com/office/drawing/2014/main" id="{16487F44-4151-48EB-9FB7-506335786EB7}"/>
              </a:ext>
            </a:extLst>
          </p:cNvPr>
          <p:cNvSpPr>
            <a:spLocks noGrp="1"/>
          </p:cNvSpPr>
          <p:nvPr>
            <p:ph type="sldNum" sz="quarter" idx="4"/>
          </p:nvPr>
        </p:nvSpPr>
        <p:spPr>
          <a:xfrm>
            <a:off x="190500" y="214314"/>
            <a:ext cx="2844800" cy="365125"/>
          </a:xfrm>
          <a:prstGeom prst="rect">
            <a:avLst/>
          </a:prstGeom>
        </p:spPr>
        <p:txBody>
          <a:bodyPr vert="horz" wrap="square" lIns="91440" tIns="45720" rIns="91440" bIns="45720" numCol="1" anchor="ctr" anchorCtr="0" compatLnSpc="1">
            <a:prstTxWarp prst="textNoShape">
              <a:avLst/>
            </a:prstTxWarp>
          </a:bodyPr>
          <a:lstStyle>
            <a:lvl1pPr>
              <a:defRPr sz="2400" b="1">
                <a:solidFill>
                  <a:schemeClr val="bg1"/>
                </a:solidFill>
              </a:defRPr>
            </a:lvl1pPr>
          </a:lstStyle>
          <a:p>
            <a:fld id="{C0A0C7A6-7DB5-40CF-BF66-107E22F71711}" type="slidenum">
              <a:rPr lang="es-CO" altLang="en-US"/>
              <a:pPr/>
              <a:t>‹Nº›</a:t>
            </a:fld>
            <a:endParaRPr lang="es-CO" altLang="en-US"/>
          </a:p>
        </p:txBody>
      </p:sp>
      <p:sp>
        <p:nvSpPr>
          <p:cNvPr id="1029" name="2 Marcador de texto">
            <a:extLst>
              <a:ext uri="{FF2B5EF4-FFF2-40B4-BE49-F238E27FC236}">
                <a16:creationId xmlns:a16="http://schemas.microsoft.com/office/drawing/2014/main" id="{71E8306E-75E8-49E3-8AFD-2BE2496A4E52}"/>
              </a:ext>
            </a:extLst>
          </p:cNvPr>
          <p:cNvSpPr>
            <a:spLocks noGrp="1"/>
          </p:cNvSpPr>
          <p:nvPr>
            <p:ph type="body" idx="1"/>
          </p:nvPr>
        </p:nvSpPr>
        <p:spPr bwMode="auto">
          <a:xfrm>
            <a:off x="1143000" y="21828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endParaRPr lang="es-CO" altLang="en-US"/>
          </a:p>
        </p:txBody>
      </p:sp>
    </p:spTree>
    <p:extLst>
      <p:ext uri="{BB962C8B-B14F-4D97-AF65-F5344CB8AC3E}">
        <p14:creationId xmlns:p14="http://schemas.microsoft.com/office/powerpoint/2010/main" val="357778508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702" r:id="rId10"/>
  </p:sldLayoutIdLst>
  <p:txStyles>
    <p:titleStyle>
      <a:lvl1pPr algn="l"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8B8325-4E67-488E-AB77-86F5023065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0C6599-7C80-4385-9C0B-DD2CEAD7D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86682C-C0A9-4DE2-94A4-267546792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29D2A-986B-4A8F-A258-FA9E9877C0E5}" type="datetimeFigureOut">
              <a:rPr lang="en-US" smtClean="0"/>
              <a:t>5/16/2024</a:t>
            </a:fld>
            <a:endParaRPr lang="en-US"/>
          </a:p>
        </p:txBody>
      </p:sp>
      <p:sp>
        <p:nvSpPr>
          <p:cNvPr id="5" name="Footer Placeholder 4">
            <a:extLst>
              <a:ext uri="{FF2B5EF4-FFF2-40B4-BE49-F238E27FC236}">
                <a16:creationId xmlns:a16="http://schemas.microsoft.com/office/drawing/2014/main" id="{05A3E80E-157A-4ADA-AF7A-38ECE1FD14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91699-C9B9-4F1D-B27E-FCACA5724D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EE945-D8C0-4F16-9900-C081C105159C}" type="slidenum">
              <a:rPr lang="en-US" smtClean="0"/>
              <a:t>‹Nº›</a:t>
            </a:fld>
            <a:endParaRPr lang="en-US"/>
          </a:p>
        </p:txBody>
      </p:sp>
    </p:spTree>
    <p:extLst>
      <p:ext uri="{BB962C8B-B14F-4D97-AF65-F5344CB8AC3E}">
        <p14:creationId xmlns:p14="http://schemas.microsoft.com/office/powerpoint/2010/main" val="316529069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tags" Target="../tags/tag1.xml"/><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png"/><Relationship Id="rId2" Type="http://schemas.openxmlformats.org/officeDocument/2006/relationships/slideLayout" Target="../slideLayouts/slideLayout10.xml"/><Relationship Id="rId1" Type="http://schemas.openxmlformats.org/officeDocument/2006/relationships/tags" Target="../tags/tag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FB8C8-28FA-E8DB-6896-489A6E15986B}"/>
              </a:ext>
            </a:extLst>
          </p:cNvPr>
          <p:cNvSpPr>
            <a:spLocks noGrp="1"/>
          </p:cNvSpPr>
          <p:nvPr>
            <p:ph type="title"/>
          </p:nvPr>
        </p:nvSpPr>
        <p:spPr>
          <a:xfrm>
            <a:off x="1828800" y="1691041"/>
            <a:ext cx="9655629" cy="785817"/>
          </a:xfrm>
        </p:spPr>
        <p:txBody>
          <a:bodyPr/>
          <a:lstStyle/>
          <a:p>
            <a:r>
              <a:rPr lang="es-CO" dirty="0"/>
              <a:t>Qué es el aprendizaje profundo</a:t>
            </a:r>
          </a:p>
        </p:txBody>
      </p:sp>
      <p:sp>
        <p:nvSpPr>
          <p:cNvPr id="3" name="CuadroTexto 3">
            <a:extLst>
              <a:ext uri="{FF2B5EF4-FFF2-40B4-BE49-F238E27FC236}">
                <a16:creationId xmlns:a16="http://schemas.microsoft.com/office/drawing/2014/main" id="{059D2C97-23B8-8721-B4F6-41E8CD9CDF4B}"/>
              </a:ext>
            </a:extLst>
          </p:cNvPr>
          <p:cNvSpPr txBox="1">
            <a:spLocks noChangeArrowheads="1"/>
          </p:cNvSpPr>
          <p:nvPr/>
        </p:nvSpPr>
        <p:spPr bwMode="auto">
          <a:xfrm>
            <a:off x="882438" y="3800431"/>
            <a:ext cx="8712766" cy="13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eaLnBrk="1" hangingPunct="1">
              <a:buFont typeface="Arial" panose="020B0604020202020204" pitchFamily="34" charset="0"/>
              <a:buNone/>
            </a:pPr>
            <a:r>
              <a:rPr lang="en-US" altLang="es-CO" sz="1800" b="1" dirty="0"/>
              <a:t>Luis Felipe Giraldo Trujillo</a:t>
            </a:r>
          </a:p>
          <a:p>
            <a:pPr algn="r" eaLnBrk="1" hangingPunct="1">
              <a:buNone/>
            </a:pPr>
            <a:r>
              <a:rPr lang="en-US" sz="1800" dirty="0" err="1"/>
              <a:t>Profesor</a:t>
            </a:r>
            <a:r>
              <a:rPr lang="en-US" sz="1800" dirty="0"/>
              <a:t> </a:t>
            </a:r>
            <a:r>
              <a:rPr lang="en-US" sz="1800" dirty="0" err="1"/>
              <a:t>Asociado</a:t>
            </a:r>
            <a:endParaRPr lang="en-US" sz="1800" dirty="0"/>
          </a:p>
          <a:p>
            <a:pPr algn="r" eaLnBrk="1" hangingPunct="1">
              <a:buNone/>
            </a:pPr>
            <a:r>
              <a:rPr lang="en-US" sz="1800" dirty="0"/>
              <a:t>Departamento de Ingeniería </a:t>
            </a:r>
            <a:r>
              <a:rPr lang="en-US" sz="1800" dirty="0" err="1"/>
              <a:t>Biomédica</a:t>
            </a:r>
            <a:endParaRPr lang="en-US" sz="1800" dirty="0"/>
          </a:p>
          <a:p>
            <a:pPr algn="r" eaLnBrk="1" hangingPunct="1">
              <a:buNone/>
            </a:pPr>
            <a:r>
              <a:rPr lang="en-US" altLang="es-CO" sz="1800" dirty="0"/>
              <a:t>Universidad de los Andes</a:t>
            </a:r>
          </a:p>
        </p:txBody>
      </p:sp>
    </p:spTree>
    <p:extLst>
      <p:ext uri="{BB962C8B-B14F-4D97-AF65-F5344CB8AC3E}">
        <p14:creationId xmlns:p14="http://schemas.microsoft.com/office/powerpoint/2010/main" val="303601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AA0F5DF-5666-0361-2E7D-7F7FAEC891F1}"/>
              </a:ext>
            </a:extLst>
          </p:cNvPr>
          <p:cNvSpPr>
            <a:spLocks noGrp="1"/>
          </p:cNvSpPr>
          <p:nvPr>
            <p:ph type="sldNum" sz="quarter" idx="18"/>
          </p:nvPr>
        </p:nvSpPr>
        <p:spPr/>
        <p:txBody>
          <a:bodyPr/>
          <a:lstStyle/>
          <a:p>
            <a:fld id="{8454BA28-D86A-4C10-8DE6-622232999522}" type="slidenum">
              <a:rPr lang="es-CO" smtClean="0"/>
              <a:pPr/>
              <a:t>2</a:t>
            </a:fld>
            <a:endParaRPr lang="es-CO"/>
          </a:p>
        </p:txBody>
      </p:sp>
      <p:pic>
        <p:nvPicPr>
          <p:cNvPr id="1028" name="Picture 4" descr="multiple layers in parallel, with processing units each layer like an artificial neural network, transfering information from one layer to the other one, white background and simple image">
            <a:extLst>
              <a:ext uri="{FF2B5EF4-FFF2-40B4-BE49-F238E27FC236}">
                <a16:creationId xmlns:a16="http://schemas.microsoft.com/office/drawing/2014/main" id="{E0335C39-3695-8A03-1456-6F062B1EF4B7}"/>
              </a:ext>
            </a:extLst>
          </p:cNvPr>
          <p:cNvPicPr>
            <a:picLocks noChangeAspect="1" noChangeArrowheads="1"/>
          </p:cNvPicPr>
          <p:nvPr/>
        </p:nvPicPr>
        <p:blipFill>
          <a:blip r:embed="rId3">
            <a:clrChange>
              <a:clrFrom>
                <a:srgbClr val="EFF4F7"/>
              </a:clrFrom>
              <a:clrTo>
                <a:srgbClr val="EFF4F7">
                  <a:alpha val="0"/>
                </a:srgbClr>
              </a:clrTo>
            </a:clrChange>
            <a:extLst>
              <a:ext uri="{28A0092B-C50C-407E-A947-70E740481C1C}">
                <a14:useLocalDpi xmlns:a14="http://schemas.microsoft.com/office/drawing/2010/main" val="0"/>
              </a:ext>
            </a:extLst>
          </a:blip>
          <a:srcRect/>
          <a:stretch>
            <a:fillRect/>
          </a:stretch>
        </p:blipFill>
        <p:spPr bwMode="auto">
          <a:xfrm>
            <a:off x="3426970" y="1390996"/>
            <a:ext cx="4708995" cy="4708995"/>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CB515468-EA47-145C-7CB1-BDA5AAFEEBC9}"/>
              </a:ext>
            </a:extLst>
          </p:cNvPr>
          <p:cNvSpPr txBox="1"/>
          <p:nvPr/>
        </p:nvSpPr>
        <p:spPr>
          <a:xfrm>
            <a:off x="2550020" y="6205254"/>
            <a:ext cx="6821355" cy="287002"/>
          </a:xfrm>
          <a:prstGeom prst="rect">
            <a:avLst/>
          </a:prstGeom>
          <a:noFill/>
        </p:spPr>
        <p:txBody>
          <a:bodyPr wrap="none" rtlCol="0">
            <a:spAutoFit/>
          </a:bodyPr>
          <a:lstStyle/>
          <a:p>
            <a:r>
              <a:rPr lang="es-CO" sz="1265" dirty="0"/>
              <a:t>Imagen generada artificialmente usando </a:t>
            </a:r>
            <a:r>
              <a:rPr lang="es-CO" sz="1265" dirty="0" err="1"/>
              <a:t>DallE</a:t>
            </a:r>
            <a:r>
              <a:rPr lang="es-CO" sz="1265" dirty="0"/>
              <a:t> 3 ilustrando el concepto de una red neuronal profunda</a:t>
            </a:r>
          </a:p>
        </p:txBody>
      </p:sp>
    </p:spTree>
    <p:extLst>
      <p:ext uri="{BB962C8B-B14F-4D97-AF65-F5344CB8AC3E}">
        <p14:creationId xmlns:p14="http://schemas.microsoft.com/office/powerpoint/2010/main" val="171658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esquinas redondeadas 7">
            <a:extLst>
              <a:ext uri="{FF2B5EF4-FFF2-40B4-BE49-F238E27FC236}">
                <a16:creationId xmlns:a16="http://schemas.microsoft.com/office/drawing/2014/main" id="{C76153A4-8355-CFB4-F6DC-63AA46121507}"/>
              </a:ext>
            </a:extLst>
          </p:cNvPr>
          <p:cNvSpPr/>
          <p:nvPr/>
        </p:nvSpPr>
        <p:spPr>
          <a:xfrm>
            <a:off x="6705620" y="3139784"/>
            <a:ext cx="3696351" cy="3048668"/>
          </a:xfrm>
          <a:prstGeom prst="roundRect">
            <a:avLst>
              <a:gd name="adj" fmla="val 9788"/>
            </a:avLst>
          </a:prstGeom>
          <a:solidFill>
            <a:srgbClr val="88DC6E">
              <a:alpha val="20000"/>
            </a:srgb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843" dirty="0"/>
          </a:p>
        </p:txBody>
      </p:sp>
      <p:sp>
        <p:nvSpPr>
          <p:cNvPr id="6" name="Rectángulo: esquinas redondeadas 5">
            <a:extLst>
              <a:ext uri="{FF2B5EF4-FFF2-40B4-BE49-F238E27FC236}">
                <a16:creationId xmlns:a16="http://schemas.microsoft.com/office/drawing/2014/main" id="{173E8BED-CA76-4AB0-27F9-FDFD04CBAF39}"/>
              </a:ext>
            </a:extLst>
          </p:cNvPr>
          <p:cNvSpPr/>
          <p:nvPr/>
        </p:nvSpPr>
        <p:spPr>
          <a:xfrm>
            <a:off x="1454833" y="3165750"/>
            <a:ext cx="3696513" cy="3048336"/>
          </a:xfrm>
          <a:prstGeom prst="roundRect">
            <a:avLst>
              <a:gd name="adj" fmla="val 9788"/>
            </a:avLst>
          </a:prstGeom>
          <a:solidFill>
            <a:srgbClr val="5BC5E5">
              <a:alpha val="20000"/>
            </a:srgb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843" dirty="0"/>
          </a:p>
        </p:txBody>
      </p:sp>
      <p:sp>
        <p:nvSpPr>
          <p:cNvPr id="4" name="Marcador de número de diapositiva 3">
            <a:extLst>
              <a:ext uri="{FF2B5EF4-FFF2-40B4-BE49-F238E27FC236}">
                <a16:creationId xmlns:a16="http://schemas.microsoft.com/office/drawing/2014/main" id="{72083A18-7FD6-228D-0CC9-B8D91A02F378}"/>
              </a:ext>
            </a:extLst>
          </p:cNvPr>
          <p:cNvSpPr>
            <a:spLocks noGrp="1"/>
          </p:cNvSpPr>
          <p:nvPr>
            <p:ph type="sldNum" sz="quarter" idx="18"/>
          </p:nvPr>
        </p:nvSpPr>
        <p:spPr/>
        <p:txBody>
          <a:bodyPr/>
          <a:lstStyle/>
          <a:p>
            <a:fld id="{8454BA28-D86A-4C10-8DE6-622232999522}" type="slidenum">
              <a:rPr lang="es-CO" smtClean="0"/>
              <a:pPr/>
              <a:t>3</a:t>
            </a:fld>
            <a:endParaRPr lang="es-CO"/>
          </a:p>
        </p:txBody>
      </p:sp>
      <p:sp>
        <p:nvSpPr>
          <p:cNvPr id="7" name="Marcador de texto 1">
            <a:extLst>
              <a:ext uri="{FF2B5EF4-FFF2-40B4-BE49-F238E27FC236}">
                <a16:creationId xmlns:a16="http://schemas.microsoft.com/office/drawing/2014/main" id="{BDDDE837-1345-BC76-4EA5-DB4D309A2579}"/>
              </a:ext>
            </a:extLst>
          </p:cNvPr>
          <p:cNvSpPr>
            <a:spLocks noGrp="1"/>
          </p:cNvSpPr>
          <p:nvPr>
            <p:ph type="body" sz="quarter" idx="17"/>
          </p:nvPr>
        </p:nvSpPr>
        <p:spPr>
          <a:xfrm>
            <a:off x="909059" y="1344155"/>
            <a:ext cx="9097066" cy="1376910"/>
          </a:xfrm>
        </p:spPr>
        <p:txBody>
          <a:bodyPr>
            <a:normAutofit lnSpcReduction="10000"/>
          </a:bodyPr>
          <a:lstStyle/>
          <a:p>
            <a:r>
              <a:rPr lang="es-MX" sz="1968" dirty="0"/>
              <a:t>El Machine </a:t>
            </a:r>
            <a:r>
              <a:rPr lang="es-MX" sz="1968" dirty="0" err="1"/>
              <a:t>Learning</a:t>
            </a:r>
            <a:r>
              <a:rPr lang="es-MX" sz="1968" dirty="0"/>
              <a:t> es fundamental en los sistemas de inteligencia artificial</a:t>
            </a:r>
          </a:p>
          <a:p>
            <a:endParaRPr lang="es-MX" sz="1968" dirty="0"/>
          </a:p>
          <a:p>
            <a:r>
              <a:rPr lang="es-MX" sz="1968" dirty="0"/>
              <a:t>El desempeño de cualquier modelo de Machine </a:t>
            </a:r>
            <a:r>
              <a:rPr lang="es-MX" sz="1968" dirty="0" err="1"/>
              <a:t>Learning</a:t>
            </a:r>
            <a:r>
              <a:rPr lang="es-MX" sz="1968" dirty="0"/>
              <a:t> depende en gran manera de la representación de los datos</a:t>
            </a:r>
          </a:p>
          <a:p>
            <a:pPr marL="0" indent="0">
              <a:buNone/>
            </a:pPr>
            <a:endParaRPr lang="es-MX" sz="1968" dirty="0"/>
          </a:p>
          <a:p>
            <a:endParaRPr lang="es-MX" sz="1968" dirty="0"/>
          </a:p>
          <a:p>
            <a:endParaRPr lang="es-MX" sz="1968" dirty="0"/>
          </a:p>
          <a:p>
            <a:endParaRPr lang="es-MX" sz="1968" dirty="0"/>
          </a:p>
        </p:txBody>
      </p:sp>
      <p:pic>
        <p:nvPicPr>
          <p:cNvPr id="11" name="Imagen 10">
            <a:extLst>
              <a:ext uri="{FF2B5EF4-FFF2-40B4-BE49-F238E27FC236}">
                <a16:creationId xmlns:a16="http://schemas.microsoft.com/office/drawing/2014/main" id="{C60C48A7-67A8-DEE9-9D2D-CF0A3084CC8D}"/>
              </a:ext>
            </a:extLst>
          </p:cNvPr>
          <p:cNvPicPr>
            <a:picLocks noChangeAspect="1"/>
          </p:cNvPicPr>
          <p:nvPr/>
        </p:nvPicPr>
        <p:blipFill>
          <a:blip r:embed="rId4"/>
          <a:stretch>
            <a:fillRect/>
          </a:stretch>
        </p:blipFill>
        <p:spPr>
          <a:xfrm>
            <a:off x="1386250" y="3376973"/>
            <a:ext cx="3748638" cy="2811479"/>
          </a:xfrm>
          <a:prstGeom prst="rect">
            <a:avLst/>
          </a:prstGeom>
        </p:spPr>
      </p:pic>
      <p:pic>
        <p:nvPicPr>
          <p:cNvPr id="13" name="Imagen 12">
            <a:extLst>
              <a:ext uri="{FF2B5EF4-FFF2-40B4-BE49-F238E27FC236}">
                <a16:creationId xmlns:a16="http://schemas.microsoft.com/office/drawing/2014/main" id="{D419397C-7069-EF50-DB81-63D7AD12EE08}"/>
              </a:ext>
            </a:extLst>
          </p:cNvPr>
          <p:cNvPicPr>
            <a:picLocks noChangeAspect="1"/>
          </p:cNvPicPr>
          <p:nvPr/>
        </p:nvPicPr>
        <p:blipFill>
          <a:blip r:embed="rId5"/>
          <a:stretch>
            <a:fillRect/>
          </a:stretch>
        </p:blipFill>
        <p:spPr>
          <a:xfrm>
            <a:off x="6695232" y="3343739"/>
            <a:ext cx="3748638" cy="2811479"/>
          </a:xfrm>
          <a:prstGeom prst="rect">
            <a:avLst/>
          </a:prstGeom>
        </p:spPr>
      </p:pic>
      <p:sp>
        <p:nvSpPr>
          <p:cNvPr id="16" name="Flecha: a la derecha 15">
            <a:extLst>
              <a:ext uri="{FF2B5EF4-FFF2-40B4-BE49-F238E27FC236}">
                <a16:creationId xmlns:a16="http://schemas.microsoft.com/office/drawing/2014/main" id="{E93B98E1-4093-8C3E-36FE-04F6F5C98529}"/>
              </a:ext>
            </a:extLst>
          </p:cNvPr>
          <p:cNvSpPr/>
          <p:nvPr/>
        </p:nvSpPr>
        <p:spPr>
          <a:xfrm>
            <a:off x="5254140" y="4408967"/>
            <a:ext cx="1385720" cy="485101"/>
          </a:xfrm>
          <a:prstGeom prst="rightArrow">
            <a:avLst/>
          </a:prstGeom>
          <a:solidFill>
            <a:srgbClr val="5BC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65"/>
          </a:p>
        </p:txBody>
      </p:sp>
    </p:spTree>
    <p:custDataLst>
      <p:tags r:id="rId1"/>
    </p:custDataLst>
    <p:extLst>
      <p:ext uri="{BB962C8B-B14F-4D97-AF65-F5344CB8AC3E}">
        <p14:creationId xmlns:p14="http://schemas.microsoft.com/office/powerpoint/2010/main" val="285034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2083A18-7FD6-228D-0CC9-B8D91A02F378}"/>
              </a:ext>
            </a:extLst>
          </p:cNvPr>
          <p:cNvSpPr>
            <a:spLocks noGrp="1"/>
          </p:cNvSpPr>
          <p:nvPr>
            <p:ph type="sldNum" sz="quarter" idx="18"/>
          </p:nvPr>
        </p:nvSpPr>
        <p:spPr/>
        <p:txBody>
          <a:bodyPr/>
          <a:lstStyle/>
          <a:p>
            <a:fld id="{8454BA28-D86A-4C10-8DE6-622232999522}" type="slidenum">
              <a:rPr lang="es-CO" smtClean="0"/>
              <a:pPr/>
              <a:t>4</a:t>
            </a:fld>
            <a:endParaRPr lang="es-CO"/>
          </a:p>
        </p:txBody>
      </p:sp>
      <p:grpSp>
        <p:nvGrpSpPr>
          <p:cNvPr id="18" name="Grupo 17">
            <a:extLst>
              <a:ext uri="{FF2B5EF4-FFF2-40B4-BE49-F238E27FC236}">
                <a16:creationId xmlns:a16="http://schemas.microsoft.com/office/drawing/2014/main" id="{1A0E76E1-8673-55CE-6E62-2A7ADC125EE5}"/>
              </a:ext>
            </a:extLst>
          </p:cNvPr>
          <p:cNvGrpSpPr/>
          <p:nvPr/>
        </p:nvGrpSpPr>
        <p:grpSpPr>
          <a:xfrm>
            <a:off x="1133019" y="1394723"/>
            <a:ext cx="9447936" cy="5069891"/>
            <a:chOff x="1612191" y="1982194"/>
            <a:chExt cx="13443626" cy="7214032"/>
          </a:xfrm>
        </p:grpSpPr>
        <p:sp>
          <p:nvSpPr>
            <p:cNvPr id="2" name="Elipse 1">
              <a:extLst>
                <a:ext uri="{FF2B5EF4-FFF2-40B4-BE49-F238E27FC236}">
                  <a16:creationId xmlns:a16="http://schemas.microsoft.com/office/drawing/2014/main" id="{A83A4DD7-1D40-7E2E-2A6C-DAE60C6E436A}"/>
                </a:ext>
              </a:extLst>
            </p:cNvPr>
            <p:cNvSpPr/>
            <p:nvPr/>
          </p:nvSpPr>
          <p:spPr>
            <a:xfrm>
              <a:off x="1612191" y="1982194"/>
              <a:ext cx="13443626" cy="7214032"/>
            </a:xfrm>
            <a:prstGeom prst="ellipse">
              <a:avLst/>
            </a:prstGeom>
            <a:solidFill>
              <a:srgbClr val="C2EAF6"/>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124"/>
            </a:p>
          </p:txBody>
        </p:sp>
        <p:sp>
          <p:nvSpPr>
            <p:cNvPr id="5" name="CuadroTexto 4">
              <a:extLst>
                <a:ext uri="{FF2B5EF4-FFF2-40B4-BE49-F238E27FC236}">
                  <a16:creationId xmlns:a16="http://schemas.microsoft.com/office/drawing/2014/main" id="{E13E6346-D10A-B810-4425-CE9CC15FDFDB}"/>
                </a:ext>
              </a:extLst>
            </p:cNvPr>
            <p:cNvSpPr txBox="1"/>
            <p:nvPr/>
          </p:nvSpPr>
          <p:spPr>
            <a:xfrm>
              <a:off x="6473649" y="2354689"/>
              <a:ext cx="3915259" cy="685376"/>
            </a:xfrm>
            <a:prstGeom prst="rect">
              <a:avLst/>
            </a:prstGeom>
            <a:noFill/>
          </p:spPr>
          <p:txBody>
            <a:bodyPr wrap="square" rtlCol="0">
              <a:spAutoFit/>
            </a:bodyPr>
            <a:lstStyle/>
            <a:p>
              <a:pPr algn="ctr"/>
              <a:r>
                <a:rPr lang="es-CO" sz="2530" b="1" dirty="0"/>
                <a:t>Machine </a:t>
              </a:r>
              <a:r>
                <a:rPr lang="es-CO" sz="2530" b="1" dirty="0" err="1"/>
                <a:t>Learning</a:t>
              </a:r>
              <a:endParaRPr lang="es-CO" sz="2530" b="1" dirty="0"/>
            </a:p>
          </p:txBody>
        </p:sp>
        <p:sp>
          <p:nvSpPr>
            <p:cNvPr id="6" name="Elipse 5">
              <a:extLst>
                <a:ext uri="{FF2B5EF4-FFF2-40B4-BE49-F238E27FC236}">
                  <a16:creationId xmlns:a16="http://schemas.microsoft.com/office/drawing/2014/main" id="{3438D278-7B32-5D3B-988D-EFD02D2A4484}"/>
                </a:ext>
              </a:extLst>
            </p:cNvPr>
            <p:cNvSpPr/>
            <p:nvPr/>
          </p:nvSpPr>
          <p:spPr>
            <a:xfrm>
              <a:off x="8431279" y="3391451"/>
              <a:ext cx="5760000" cy="5040000"/>
            </a:xfrm>
            <a:prstGeom prst="ellipse">
              <a:avLst/>
            </a:prstGeom>
            <a:solidFill>
              <a:srgbClr val="88DC6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406"/>
            </a:p>
          </p:txBody>
        </p:sp>
        <p:sp>
          <p:nvSpPr>
            <p:cNvPr id="7" name="CuadroTexto 6">
              <a:extLst>
                <a:ext uri="{FF2B5EF4-FFF2-40B4-BE49-F238E27FC236}">
                  <a16:creationId xmlns:a16="http://schemas.microsoft.com/office/drawing/2014/main" id="{155E07EA-E93C-D05B-8ABB-DDE435C5A678}"/>
                </a:ext>
              </a:extLst>
            </p:cNvPr>
            <p:cNvSpPr txBox="1"/>
            <p:nvPr/>
          </p:nvSpPr>
          <p:spPr>
            <a:xfrm>
              <a:off x="8850681" y="4539186"/>
              <a:ext cx="4923685" cy="562298"/>
            </a:xfrm>
            <a:prstGeom prst="rect">
              <a:avLst/>
            </a:prstGeom>
            <a:solidFill>
              <a:schemeClr val="accent3">
                <a:lumMod val="40000"/>
                <a:lumOff val="60000"/>
              </a:schemeClr>
            </a:solidFill>
          </p:spPr>
          <p:txBody>
            <a:bodyPr wrap="square" rtlCol="0">
              <a:spAutoFit/>
            </a:bodyPr>
            <a:lstStyle/>
            <a:p>
              <a:pPr algn="ctr"/>
              <a:r>
                <a:rPr lang="es-CO" sz="1968" b="1" dirty="0"/>
                <a:t>Técnicas tradicionales</a:t>
              </a:r>
            </a:p>
          </p:txBody>
        </p:sp>
        <p:sp>
          <p:nvSpPr>
            <p:cNvPr id="8" name="CuadroTexto 7">
              <a:extLst>
                <a:ext uri="{FF2B5EF4-FFF2-40B4-BE49-F238E27FC236}">
                  <a16:creationId xmlns:a16="http://schemas.microsoft.com/office/drawing/2014/main" id="{BAB0CAA0-6FEE-B63A-CE67-032DDB9BC865}"/>
                </a:ext>
              </a:extLst>
            </p:cNvPr>
            <p:cNvSpPr txBox="1"/>
            <p:nvPr/>
          </p:nvSpPr>
          <p:spPr>
            <a:xfrm>
              <a:off x="8982340" y="5452837"/>
              <a:ext cx="2137352" cy="870224"/>
            </a:xfrm>
            <a:prstGeom prst="rect">
              <a:avLst/>
            </a:prstGeom>
            <a:noFill/>
          </p:spPr>
          <p:txBody>
            <a:bodyPr wrap="square" rtlCol="0">
              <a:spAutoFit/>
            </a:bodyPr>
            <a:lstStyle/>
            <a:p>
              <a:pPr algn="ctr"/>
              <a:r>
                <a:rPr lang="es-CO" sz="1687" dirty="0"/>
                <a:t>Regresión logística</a:t>
              </a:r>
            </a:p>
          </p:txBody>
        </p:sp>
        <p:sp>
          <p:nvSpPr>
            <p:cNvPr id="9" name="CuadroTexto 8">
              <a:extLst>
                <a:ext uri="{FF2B5EF4-FFF2-40B4-BE49-F238E27FC236}">
                  <a16:creationId xmlns:a16="http://schemas.microsoft.com/office/drawing/2014/main" id="{2340E031-D74A-AF13-2684-A3CB4EF42B49}"/>
                </a:ext>
              </a:extLst>
            </p:cNvPr>
            <p:cNvSpPr txBox="1"/>
            <p:nvPr/>
          </p:nvSpPr>
          <p:spPr>
            <a:xfrm>
              <a:off x="11432862" y="5694632"/>
              <a:ext cx="2137352" cy="500804"/>
            </a:xfrm>
            <a:prstGeom prst="rect">
              <a:avLst/>
            </a:prstGeom>
            <a:noFill/>
          </p:spPr>
          <p:txBody>
            <a:bodyPr wrap="square" rtlCol="0">
              <a:spAutoFit/>
            </a:bodyPr>
            <a:lstStyle/>
            <a:p>
              <a:pPr algn="ctr"/>
              <a:r>
                <a:rPr lang="es-CO" sz="1687" dirty="0"/>
                <a:t>SVM</a:t>
              </a:r>
              <a:endParaRPr lang="es-CO" sz="1968" dirty="0"/>
            </a:p>
          </p:txBody>
        </p:sp>
        <p:sp>
          <p:nvSpPr>
            <p:cNvPr id="11" name="CuadroTexto 10">
              <a:extLst>
                <a:ext uri="{FF2B5EF4-FFF2-40B4-BE49-F238E27FC236}">
                  <a16:creationId xmlns:a16="http://schemas.microsoft.com/office/drawing/2014/main" id="{79FA8195-6C73-30F9-68C4-ABC81974512D}"/>
                </a:ext>
              </a:extLst>
            </p:cNvPr>
            <p:cNvSpPr txBox="1"/>
            <p:nvPr/>
          </p:nvSpPr>
          <p:spPr>
            <a:xfrm>
              <a:off x="10051018" y="6788522"/>
              <a:ext cx="2873501" cy="870224"/>
            </a:xfrm>
            <a:prstGeom prst="rect">
              <a:avLst/>
            </a:prstGeom>
            <a:noFill/>
          </p:spPr>
          <p:txBody>
            <a:bodyPr wrap="square" rtlCol="0">
              <a:spAutoFit/>
            </a:bodyPr>
            <a:lstStyle/>
            <a:p>
              <a:pPr algn="ctr"/>
              <a:r>
                <a:rPr lang="es-CO" sz="1687" dirty="0"/>
                <a:t>Modelos basados en árboles de decisión</a:t>
              </a:r>
            </a:p>
          </p:txBody>
        </p:sp>
        <p:sp>
          <p:nvSpPr>
            <p:cNvPr id="12" name="Elipse 11">
              <a:extLst>
                <a:ext uri="{FF2B5EF4-FFF2-40B4-BE49-F238E27FC236}">
                  <a16:creationId xmlns:a16="http://schemas.microsoft.com/office/drawing/2014/main" id="{D77B47F0-DB13-FD2C-A32C-893E194FDC21}"/>
                </a:ext>
              </a:extLst>
            </p:cNvPr>
            <p:cNvSpPr/>
            <p:nvPr/>
          </p:nvSpPr>
          <p:spPr>
            <a:xfrm>
              <a:off x="2465338" y="3391451"/>
              <a:ext cx="5848898" cy="5040000"/>
            </a:xfrm>
            <a:prstGeom prst="ellipse">
              <a:avLst/>
            </a:prstGeom>
            <a:solidFill>
              <a:srgbClr val="C2B3FB"/>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124"/>
            </a:p>
          </p:txBody>
        </p:sp>
        <p:sp>
          <p:nvSpPr>
            <p:cNvPr id="13" name="CuadroTexto 12">
              <a:extLst>
                <a:ext uri="{FF2B5EF4-FFF2-40B4-BE49-F238E27FC236}">
                  <a16:creationId xmlns:a16="http://schemas.microsoft.com/office/drawing/2014/main" id="{72CA8704-7CA6-3BFA-2F8B-762926D58251}"/>
                </a:ext>
              </a:extLst>
            </p:cNvPr>
            <p:cNvSpPr txBox="1"/>
            <p:nvPr/>
          </p:nvSpPr>
          <p:spPr>
            <a:xfrm>
              <a:off x="2879387" y="4517083"/>
              <a:ext cx="4980561" cy="562298"/>
            </a:xfrm>
            <a:prstGeom prst="rect">
              <a:avLst/>
            </a:prstGeom>
            <a:solidFill>
              <a:schemeClr val="accent1">
                <a:lumMod val="20000"/>
                <a:lumOff val="80000"/>
              </a:schemeClr>
            </a:solidFill>
          </p:spPr>
          <p:txBody>
            <a:bodyPr wrap="square" rtlCol="0">
              <a:spAutoFit/>
            </a:bodyPr>
            <a:lstStyle/>
            <a:p>
              <a:pPr algn="ctr"/>
              <a:r>
                <a:rPr lang="es-CO" sz="1968" b="1" dirty="0"/>
                <a:t>Aprendizaje de representación</a:t>
              </a:r>
            </a:p>
          </p:txBody>
        </p:sp>
        <p:sp>
          <p:nvSpPr>
            <p:cNvPr id="16" name="Elipse 15">
              <a:extLst>
                <a:ext uri="{FF2B5EF4-FFF2-40B4-BE49-F238E27FC236}">
                  <a16:creationId xmlns:a16="http://schemas.microsoft.com/office/drawing/2014/main" id="{D556E63A-0A74-3D30-0AB1-EE7B202E5E36}"/>
                </a:ext>
              </a:extLst>
            </p:cNvPr>
            <p:cNvSpPr/>
            <p:nvPr/>
          </p:nvSpPr>
          <p:spPr>
            <a:xfrm>
              <a:off x="3469338" y="5261147"/>
              <a:ext cx="3593791" cy="2898659"/>
            </a:xfrm>
            <a:prstGeom prst="ellipse">
              <a:avLst/>
            </a:prstGeom>
            <a:solidFill>
              <a:srgbClr val="8B6DF7"/>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124" dirty="0"/>
            </a:p>
          </p:txBody>
        </p:sp>
        <p:sp>
          <p:nvSpPr>
            <p:cNvPr id="15" name="CuadroTexto 14">
              <a:extLst>
                <a:ext uri="{FF2B5EF4-FFF2-40B4-BE49-F238E27FC236}">
                  <a16:creationId xmlns:a16="http://schemas.microsoft.com/office/drawing/2014/main" id="{A712F9AB-F666-F614-3BB3-0357D16EC68A}"/>
                </a:ext>
              </a:extLst>
            </p:cNvPr>
            <p:cNvSpPr txBox="1"/>
            <p:nvPr/>
          </p:nvSpPr>
          <p:spPr>
            <a:xfrm>
              <a:off x="3764276" y="6258822"/>
              <a:ext cx="2955878" cy="1855042"/>
            </a:xfrm>
            <a:prstGeom prst="rect">
              <a:avLst/>
            </a:prstGeom>
            <a:noFill/>
          </p:spPr>
          <p:txBody>
            <a:bodyPr wrap="square" rtlCol="0">
              <a:spAutoFit/>
            </a:bodyPr>
            <a:lstStyle/>
            <a:p>
              <a:pPr algn="ctr"/>
              <a:r>
                <a:rPr lang="es-CO" sz="1968" dirty="0"/>
                <a:t>Redes neuronales/</a:t>
              </a:r>
            </a:p>
            <a:p>
              <a:pPr algn="ctr"/>
              <a:r>
                <a:rPr lang="es-CO" sz="1968" dirty="0"/>
                <a:t>Aprendizaje profundo</a:t>
              </a:r>
            </a:p>
          </p:txBody>
        </p:sp>
      </p:grpSp>
    </p:spTree>
    <p:extLst>
      <p:ext uri="{BB962C8B-B14F-4D97-AF65-F5344CB8AC3E}">
        <p14:creationId xmlns:p14="http://schemas.microsoft.com/office/powerpoint/2010/main" val="95444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7C1A194-8D64-2629-B779-3F05C0837F31}"/>
              </a:ext>
            </a:extLst>
          </p:cNvPr>
          <p:cNvSpPr/>
          <p:nvPr/>
        </p:nvSpPr>
        <p:spPr>
          <a:xfrm>
            <a:off x="6360780" y="1960200"/>
            <a:ext cx="4071600" cy="2800443"/>
          </a:xfrm>
          <a:prstGeom prst="rect">
            <a:avLst/>
          </a:prstGeom>
          <a:solidFill>
            <a:srgbClr val="93DF7B"/>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265"/>
          </a:p>
        </p:txBody>
      </p:sp>
      <p:sp>
        <p:nvSpPr>
          <p:cNvPr id="5" name="Rectángulo 4">
            <a:extLst>
              <a:ext uri="{FF2B5EF4-FFF2-40B4-BE49-F238E27FC236}">
                <a16:creationId xmlns:a16="http://schemas.microsoft.com/office/drawing/2014/main" id="{BDDF0D98-5FFE-64A8-01AB-8335C42351C5}"/>
              </a:ext>
            </a:extLst>
          </p:cNvPr>
          <p:cNvSpPr/>
          <p:nvPr/>
        </p:nvSpPr>
        <p:spPr>
          <a:xfrm>
            <a:off x="1299323" y="2633730"/>
            <a:ext cx="3217993" cy="1320379"/>
          </a:xfrm>
          <a:prstGeom prst="rect">
            <a:avLst/>
          </a:prstGeom>
          <a:solidFill>
            <a:srgbClr val="9BDBE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265"/>
          </a:p>
        </p:txBody>
      </p:sp>
      <p:sp>
        <p:nvSpPr>
          <p:cNvPr id="4" name="Marcador de número de diapositiva 3">
            <a:extLst>
              <a:ext uri="{FF2B5EF4-FFF2-40B4-BE49-F238E27FC236}">
                <a16:creationId xmlns:a16="http://schemas.microsoft.com/office/drawing/2014/main" id="{72083A18-7FD6-228D-0CC9-B8D91A02F378}"/>
              </a:ext>
            </a:extLst>
          </p:cNvPr>
          <p:cNvSpPr>
            <a:spLocks noGrp="1"/>
          </p:cNvSpPr>
          <p:nvPr>
            <p:ph type="sldNum" sz="quarter" idx="18"/>
          </p:nvPr>
        </p:nvSpPr>
        <p:spPr/>
        <p:txBody>
          <a:bodyPr/>
          <a:lstStyle/>
          <a:p>
            <a:fld id="{8454BA28-D86A-4C10-8DE6-622232999522}" type="slidenum">
              <a:rPr lang="es-CO" smtClean="0"/>
              <a:pPr/>
              <a:t>5</a:t>
            </a:fld>
            <a:endParaRPr lang="es-CO"/>
          </a:p>
        </p:txBody>
      </p:sp>
      <p:sp>
        <p:nvSpPr>
          <p:cNvPr id="9" name="CuadroTexto 8">
            <a:extLst>
              <a:ext uri="{FF2B5EF4-FFF2-40B4-BE49-F238E27FC236}">
                <a16:creationId xmlns:a16="http://schemas.microsoft.com/office/drawing/2014/main" id="{4DCD14E6-4175-E5AD-9B8C-C17153CB3205}"/>
              </a:ext>
            </a:extLst>
          </p:cNvPr>
          <p:cNvSpPr txBox="1"/>
          <p:nvPr/>
        </p:nvSpPr>
        <p:spPr>
          <a:xfrm>
            <a:off x="6590056" y="2614333"/>
            <a:ext cx="3613049" cy="1822935"/>
          </a:xfrm>
          <a:prstGeom prst="rect">
            <a:avLst/>
          </a:prstGeom>
          <a:noFill/>
        </p:spPr>
        <p:txBody>
          <a:bodyPr wrap="square">
            <a:spAutoFit/>
          </a:bodyPr>
          <a:lstStyle/>
          <a:p>
            <a:pPr algn="ctr"/>
            <a:r>
              <a:rPr lang="es-MX" sz="2249" dirty="0"/>
              <a:t>Aprender la representación que permite extraer abstracciones del fenómeno que está siendo caracterizado</a:t>
            </a:r>
          </a:p>
        </p:txBody>
      </p:sp>
      <p:sp>
        <p:nvSpPr>
          <p:cNvPr id="13" name="CuadroTexto 12">
            <a:extLst>
              <a:ext uri="{FF2B5EF4-FFF2-40B4-BE49-F238E27FC236}">
                <a16:creationId xmlns:a16="http://schemas.microsoft.com/office/drawing/2014/main" id="{F18A1C12-4E48-D4B9-32B9-B1D67792CCB2}"/>
              </a:ext>
            </a:extLst>
          </p:cNvPr>
          <p:cNvSpPr txBox="1"/>
          <p:nvPr/>
        </p:nvSpPr>
        <p:spPr>
          <a:xfrm>
            <a:off x="1656644" y="2827582"/>
            <a:ext cx="2595344" cy="957442"/>
          </a:xfrm>
          <a:prstGeom prst="rect">
            <a:avLst/>
          </a:prstGeom>
          <a:noFill/>
        </p:spPr>
        <p:txBody>
          <a:bodyPr wrap="square" rtlCol="0">
            <a:spAutoFit/>
          </a:bodyPr>
          <a:lstStyle/>
          <a:p>
            <a:pPr algn="ctr"/>
            <a:r>
              <a:rPr lang="es-ES" sz="2811" dirty="0"/>
              <a:t>Aprendizaje profundo</a:t>
            </a:r>
            <a:endParaRPr lang="es-CO" sz="2811" dirty="0"/>
          </a:p>
        </p:txBody>
      </p:sp>
      <p:sp>
        <p:nvSpPr>
          <p:cNvPr id="14" name="Flecha: a la derecha 13">
            <a:extLst>
              <a:ext uri="{FF2B5EF4-FFF2-40B4-BE49-F238E27FC236}">
                <a16:creationId xmlns:a16="http://schemas.microsoft.com/office/drawing/2014/main" id="{182331CF-9F37-81AD-7F82-90CB87C3D937}"/>
              </a:ext>
            </a:extLst>
          </p:cNvPr>
          <p:cNvSpPr/>
          <p:nvPr/>
        </p:nvSpPr>
        <p:spPr>
          <a:xfrm>
            <a:off x="4874805" y="3038050"/>
            <a:ext cx="1128486" cy="536506"/>
          </a:xfrm>
          <a:prstGeom prst="rightArrow">
            <a:avLst/>
          </a:prstGeom>
          <a:solidFill>
            <a:srgbClr val="5A2F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65"/>
          </a:p>
        </p:txBody>
      </p:sp>
    </p:spTree>
    <p:extLst>
      <p:ext uri="{BB962C8B-B14F-4D97-AF65-F5344CB8AC3E}">
        <p14:creationId xmlns:p14="http://schemas.microsoft.com/office/powerpoint/2010/main" val="390092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FB98543-BEBC-D25A-63E8-765A8B39B0F6}"/>
              </a:ext>
            </a:extLst>
          </p:cNvPr>
          <p:cNvSpPr>
            <a:spLocks noGrp="1"/>
          </p:cNvSpPr>
          <p:nvPr>
            <p:ph type="body" sz="quarter" idx="11"/>
          </p:nvPr>
        </p:nvSpPr>
        <p:spPr>
          <a:xfrm>
            <a:off x="4658806" y="148510"/>
            <a:ext cx="9229531" cy="599862"/>
          </a:xfrm>
        </p:spPr>
        <p:txBody>
          <a:bodyPr/>
          <a:lstStyle/>
          <a:p>
            <a:pPr marL="0" indent="0">
              <a:buNone/>
            </a:pPr>
            <a:r>
              <a:rPr lang="es-CO" sz="2400" dirty="0"/>
              <a:t>Aprendizaje profundo y representación de los datos</a:t>
            </a:r>
          </a:p>
        </p:txBody>
      </p:sp>
      <p:sp>
        <p:nvSpPr>
          <p:cNvPr id="4" name="Marcador de número de diapositiva 3">
            <a:extLst>
              <a:ext uri="{FF2B5EF4-FFF2-40B4-BE49-F238E27FC236}">
                <a16:creationId xmlns:a16="http://schemas.microsoft.com/office/drawing/2014/main" id="{72083A18-7FD6-228D-0CC9-B8D91A02F378}"/>
              </a:ext>
            </a:extLst>
          </p:cNvPr>
          <p:cNvSpPr>
            <a:spLocks noGrp="1"/>
          </p:cNvSpPr>
          <p:nvPr>
            <p:ph type="sldNum" sz="quarter" idx="18"/>
          </p:nvPr>
        </p:nvSpPr>
        <p:spPr/>
        <p:txBody>
          <a:bodyPr/>
          <a:lstStyle/>
          <a:p>
            <a:fld id="{8454BA28-D86A-4C10-8DE6-622232999522}" type="slidenum">
              <a:rPr lang="es-CO" smtClean="0"/>
              <a:pPr/>
              <a:t>6</a:t>
            </a:fld>
            <a:endParaRPr lang="es-CO"/>
          </a:p>
        </p:txBody>
      </p:sp>
      <p:pic>
        <p:nvPicPr>
          <p:cNvPr id="2" name="Imagen 1">
            <a:extLst>
              <a:ext uri="{FF2B5EF4-FFF2-40B4-BE49-F238E27FC236}">
                <a16:creationId xmlns:a16="http://schemas.microsoft.com/office/drawing/2014/main" id="{FD2C7026-84CD-8D94-E7B3-182FF29DE0F8}"/>
              </a:ext>
            </a:extLst>
          </p:cNvPr>
          <p:cNvPicPr>
            <a:picLocks noChangeAspect="1"/>
          </p:cNvPicPr>
          <p:nvPr/>
        </p:nvPicPr>
        <p:blipFill>
          <a:blip r:embed="rId3"/>
          <a:stretch>
            <a:fillRect/>
          </a:stretch>
        </p:blipFill>
        <p:spPr>
          <a:xfrm>
            <a:off x="2729119" y="1231374"/>
            <a:ext cx="6628021" cy="4868618"/>
          </a:xfrm>
          <a:prstGeom prst="rect">
            <a:avLst/>
          </a:prstGeom>
        </p:spPr>
      </p:pic>
      <p:sp>
        <p:nvSpPr>
          <p:cNvPr id="8" name="CuadroTexto 7">
            <a:extLst>
              <a:ext uri="{FF2B5EF4-FFF2-40B4-BE49-F238E27FC236}">
                <a16:creationId xmlns:a16="http://schemas.microsoft.com/office/drawing/2014/main" id="{3395669D-C934-3315-4569-24B06AC01684}"/>
              </a:ext>
            </a:extLst>
          </p:cNvPr>
          <p:cNvSpPr txBox="1"/>
          <p:nvPr/>
        </p:nvSpPr>
        <p:spPr>
          <a:xfrm>
            <a:off x="1860549" y="6376830"/>
            <a:ext cx="8110544" cy="395236"/>
          </a:xfrm>
          <a:prstGeom prst="rect">
            <a:avLst/>
          </a:prstGeom>
          <a:noFill/>
        </p:spPr>
        <p:txBody>
          <a:bodyPr wrap="square" rtlCol="0">
            <a:spAutoFit/>
          </a:bodyPr>
          <a:lstStyle/>
          <a:p>
            <a:r>
              <a:rPr lang="en-US" sz="984" dirty="0">
                <a:solidFill>
                  <a:srgbClr val="3D3B49"/>
                </a:solidFill>
                <a:latin typeface="Gilroy"/>
              </a:rPr>
              <a:t>Imagen </a:t>
            </a:r>
            <a:r>
              <a:rPr lang="en-US" sz="984" dirty="0" err="1">
                <a:solidFill>
                  <a:srgbClr val="3D3B49"/>
                </a:solidFill>
                <a:latin typeface="Gilroy"/>
              </a:rPr>
              <a:t>tomada</a:t>
            </a:r>
            <a:r>
              <a:rPr lang="en-US" sz="984" dirty="0">
                <a:solidFill>
                  <a:srgbClr val="3D3B49"/>
                </a:solidFill>
                <a:latin typeface="Gilroy"/>
              </a:rPr>
              <a:t> de : Deep Learning Illustrated: A Visual, Interactive Guide to Artificial Intelligence, </a:t>
            </a:r>
            <a:r>
              <a:rPr lang="en-US" sz="984" dirty="0" err="1">
                <a:solidFill>
                  <a:srgbClr val="3D3B49"/>
                </a:solidFill>
                <a:latin typeface="Gilroy"/>
              </a:rPr>
              <a:t>por</a:t>
            </a:r>
            <a:r>
              <a:rPr lang="en-US" sz="984" dirty="0">
                <a:solidFill>
                  <a:srgbClr val="3D3B49"/>
                </a:solidFill>
                <a:latin typeface="Gilroy"/>
              </a:rPr>
              <a:t> </a:t>
            </a:r>
            <a:r>
              <a:rPr lang="nb-NO" sz="984" dirty="0">
                <a:solidFill>
                  <a:srgbClr val="3D3B49"/>
                </a:solidFill>
                <a:latin typeface="Gilroy"/>
              </a:rPr>
              <a:t>Jon Krohn, Grant Beyleveld, Aglaé Bassens</a:t>
            </a:r>
            <a:r>
              <a:rPr lang="en-US" sz="984" dirty="0">
                <a:solidFill>
                  <a:srgbClr val="3D3B49"/>
                </a:solidFill>
                <a:latin typeface="Gilroy"/>
              </a:rPr>
              <a:t> . O’Reilly. </a:t>
            </a:r>
          </a:p>
          <a:p>
            <a:endParaRPr lang="es-CO" sz="984" dirty="0"/>
          </a:p>
        </p:txBody>
      </p:sp>
    </p:spTree>
    <p:extLst>
      <p:ext uri="{BB962C8B-B14F-4D97-AF65-F5344CB8AC3E}">
        <p14:creationId xmlns:p14="http://schemas.microsoft.com/office/powerpoint/2010/main" val="4147036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6" name="Rectángulo: esquinas redondeadas 2165">
            <a:extLst>
              <a:ext uri="{FF2B5EF4-FFF2-40B4-BE49-F238E27FC236}">
                <a16:creationId xmlns:a16="http://schemas.microsoft.com/office/drawing/2014/main" id="{6484BE80-FAA9-846E-1530-F41AA4FD4B3F}"/>
              </a:ext>
            </a:extLst>
          </p:cNvPr>
          <p:cNvSpPr/>
          <p:nvPr/>
        </p:nvSpPr>
        <p:spPr>
          <a:xfrm>
            <a:off x="7781292" y="4028185"/>
            <a:ext cx="2979345" cy="2148627"/>
          </a:xfrm>
          <a:prstGeom prst="roundRect">
            <a:avLst>
              <a:gd name="adj" fmla="val 9788"/>
            </a:avLst>
          </a:prstGeom>
          <a:solidFill>
            <a:srgbClr val="5BC5E5">
              <a:alpha val="20000"/>
            </a:srgb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843" dirty="0"/>
          </a:p>
        </p:txBody>
      </p:sp>
      <p:sp>
        <p:nvSpPr>
          <p:cNvPr id="2165" name="Rectángulo: esquinas redondeadas 2164">
            <a:extLst>
              <a:ext uri="{FF2B5EF4-FFF2-40B4-BE49-F238E27FC236}">
                <a16:creationId xmlns:a16="http://schemas.microsoft.com/office/drawing/2014/main" id="{49058875-E5AD-C72A-E912-0B8BB95FF778}"/>
              </a:ext>
            </a:extLst>
          </p:cNvPr>
          <p:cNvSpPr/>
          <p:nvPr/>
        </p:nvSpPr>
        <p:spPr>
          <a:xfrm>
            <a:off x="4241329" y="4025421"/>
            <a:ext cx="3255276" cy="2151391"/>
          </a:xfrm>
          <a:prstGeom prst="roundRect">
            <a:avLst>
              <a:gd name="adj" fmla="val 9788"/>
            </a:avLst>
          </a:prstGeom>
          <a:solidFill>
            <a:srgbClr val="5BC5E5">
              <a:alpha val="20000"/>
            </a:srgb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843" dirty="0"/>
          </a:p>
        </p:txBody>
      </p:sp>
      <p:sp>
        <p:nvSpPr>
          <p:cNvPr id="2164" name="Rectángulo: esquinas redondeadas 2163">
            <a:extLst>
              <a:ext uri="{FF2B5EF4-FFF2-40B4-BE49-F238E27FC236}">
                <a16:creationId xmlns:a16="http://schemas.microsoft.com/office/drawing/2014/main" id="{BB05E663-8D93-919D-0E65-632D550E6693}"/>
              </a:ext>
            </a:extLst>
          </p:cNvPr>
          <p:cNvSpPr/>
          <p:nvPr/>
        </p:nvSpPr>
        <p:spPr>
          <a:xfrm>
            <a:off x="4200112" y="1546276"/>
            <a:ext cx="3318411" cy="2046691"/>
          </a:xfrm>
          <a:prstGeom prst="roundRect">
            <a:avLst>
              <a:gd name="adj" fmla="val 9788"/>
            </a:avLst>
          </a:prstGeom>
          <a:solidFill>
            <a:srgbClr val="5BC5E5">
              <a:alpha val="20000"/>
            </a:srgb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843" dirty="0"/>
          </a:p>
        </p:txBody>
      </p:sp>
      <p:sp>
        <p:nvSpPr>
          <p:cNvPr id="2163" name="Rectángulo: esquinas redondeadas 2162">
            <a:extLst>
              <a:ext uri="{FF2B5EF4-FFF2-40B4-BE49-F238E27FC236}">
                <a16:creationId xmlns:a16="http://schemas.microsoft.com/office/drawing/2014/main" id="{041A3056-014F-B9D7-0622-8C57710501A2}"/>
              </a:ext>
            </a:extLst>
          </p:cNvPr>
          <p:cNvSpPr/>
          <p:nvPr/>
        </p:nvSpPr>
        <p:spPr>
          <a:xfrm>
            <a:off x="7782178" y="1551667"/>
            <a:ext cx="2979345" cy="2046691"/>
          </a:xfrm>
          <a:prstGeom prst="roundRect">
            <a:avLst>
              <a:gd name="adj" fmla="val 9788"/>
            </a:avLst>
          </a:prstGeom>
          <a:solidFill>
            <a:srgbClr val="5BC5E5">
              <a:alpha val="20000"/>
            </a:srgb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843" dirty="0"/>
          </a:p>
        </p:txBody>
      </p:sp>
      <p:sp>
        <p:nvSpPr>
          <p:cNvPr id="2160" name="Rectángulo: esquinas redondeadas 2159">
            <a:extLst>
              <a:ext uri="{FF2B5EF4-FFF2-40B4-BE49-F238E27FC236}">
                <a16:creationId xmlns:a16="http://schemas.microsoft.com/office/drawing/2014/main" id="{F3577DA0-C245-1756-BC0C-A04BEEFAF2C5}"/>
              </a:ext>
            </a:extLst>
          </p:cNvPr>
          <p:cNvSpPr/>
          <p:nvPr/>
        </p:nvSpPr>
        <p:spPr>
          <a:xfrm>
            <a:off x="1303219" y="4009082"/>
            <a:ext cx="2687268" cy="2187425"/>
          </a:xfrm>
          <a:prstGeom prst="roundRect">
            <a:avLst>
              <a:gd name="adj" fmla="val 9788"/>
            </a:avLst>
          </a:prstGeom>
          <a:solidFill>
            <a:srgbClr val="5BC5E5">
              <a:alpha val="20000"/>
            </a:srgb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843" dirty="0"/>
          </a:p>
        </p:txBody>
      </p:sp>
      <p:sp>
        <p:nvSpPr>
          <p:cNvPr id="2084" name="Rectángulo: esquinas redondeadas 2083">
            <a:extLst>
              <a:ext uri="{FF2B5EF4-FFF2-40B4-BE49-F238E27FC236}">
                <a16:creationId xmlns:a16="http://schemas.microsoft.com/office/drawing/2014/main" id="{1301605F-10BE-AF40-6C18-657DAEA19EE8}"/>
              </a:ext>
            </a:extLst>
          </p:cNvPr>
          <p:cNvSpPr/>
          <p:nvPr/>
        </p:nvSpPr>
        <p:spPr>
          <a:xfrm>
            <a:off x="1322479" y="1546276"/>
            <a:ext cx="2662041" cy="2046691"/>
          </a:xfrm>
          <a:prstGeom prst="roundRect">
            <a:avLst>
              <a:gd name="adj" fmla="val 9788"/>
            </a:avLst>
          </a:prstGeom>
          <a:solidFill>
            <a:srgbClr val="5BC5E5">
              <a:alpha val="20000"/>
            </a:srgb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843" dirty="0"/>
          </a:p>
        </p:txBody>
      </p:sp>
      <p:sp>
        <p:nvSpPr>
          <p:cNvPr id="3" name="Marcador de texto 2">
            <a:extLst>
              <a:ext uri="{FF2B5EF4-FFF2-40B4-BE49-F238E27FC236}">
                <a16:creationId xmlns:a16="http://schemas.microsoft.com/office/drawing/2014/main" id="{0907040B-1B75-42E2-AD37-40255CDF02BC}"/>
              </a:ext>
            </a:extLst>
          </p:cNvPr>
          <p:cNvSpPr>
            <a:spLocks noGrp="1"/>
          </p:cNvSpPr>
          <p:nvPr>
            <p:ph type="body" sz="quarter" idx="11"/>
          </p:nvPr>
        </p:nvSpPr>
        <p:spPr>
          <a:xfrm>
            <a:off x="539953" y="189630"/>
            <a:ext cx="11112093" cy="597431"/>
          </a:xfrm>
        </p:spPr>
        <p:txBody>
          <a:bodyPr vert="horz" wrap="square" lIns="64262" tIns="32131" rIns="64262" bIns="32131" numCol="1" anchor="t" anchorCtr="0" compatLnSpc="1">
            <a:prstTxWarp prst="textNoShape">
              <a:avLst/>
            </a:prstTxWarp>
            <a:noAutofit/>
          </a:bodyPr>
          <a:lstStyle/>
          <a:p>
            <a:pPr marL="0" indent="0" algn="r">
              <a:buNone/>
            </a:pPr>
            <a:r>
              <a:rPr lang="es-MX" sz="2400" dirty="0"/>
              <a:t>Principales arquitecturas del aprendizaje profundo</a:t>
            </a:r>
          </a:p>
        </p:txBody>
      </p:sp>
      <p:sp>
        <p:nvSpPr>
          <p:cNvPr id="4" name="Marcador de número de diapositiva 3">
            <a:extLst>
              <a:ext uri="{FF2B5EF4-FFF2-40B4-BE49-F238E27FC236}">
                <a16:creationId xmlns:a16="http://schemas.microsoft.com/office/drawing/2014/main" id="{3AF2E538-DEBB-44DD-B790-9D0B4C7798DC}"/>
              </a:ext>
            </a:extLst>
          </p:cNvPr>
          <p:cNvSpPr>
            <a:spLocks noGrp="1"/>
          </p:cNvSpPr>
          <p:nvPr>
            <p:ph type="sldNum" sz="quarter" idx="18"/>
          </p:nvPr>
        </p:nvSpPr>
        <p:spPr/>
        <p:txBody>
          <a:bodyPr/>
          <a:lstStyle/>
          <a:p>
            <a:fld id="{8454BA28-D86A-4C10-8DE6-622232999522}" type="slidenum">
              <a:rPr lang="es-CO" smtClean="0"/>
              <a:pPr/>
              <a:t>7</a:t>
            </a:fld>
            <a:endParaRPr lang="es-CO"/>
          </a:p>
        </p:txBody>
      </p:sp>
      <p:sp>
        <p:nvSpPr>
          <p:cNvPr id="5" name="Rectángulo 4">
            <a:extLst>
              <a:ext uri="{FF2B5EF4-FFF2-40B4-BE49-F238E27FC236}">
                <a16:creationId xmlns:a16="http://schemas.microsoft.com/office/drawing/2014/main" id="{DD21945C-225C-8FDD-F4F5-BB67F7D75EB0}"/>
              </a:ext>
            </a:extLst>
          </p:cNvPr>
          <p:cNvSpPr/>
          <p:nvPr/>
        </p:nvSpPr>
        <p:spPr>
          <a:xfrm>
            <a:off x="11770088" y="-121382"/>
            <a:ext cx="421912" cy="52238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65"/>
          </a:p>
        </p:txBody>
      </p:sp>
      <p:sp>
        <p:nvSpPr>
          <p:cNvPr id="2" name="CuadroTexto 1">
            <a:extLst>
              <a:ext uri="{FF2B5EF4-FFF2-40B4-BE49-F238E27FC236}">
                <a16:creationId xmlns:a16="http://schemas.microsoft.com/office/drawing/2014/main" id="{64B0D8D7-4730-1600-0F45-CB6B0762FE2E}"/>
              </a:ext>
            </a:extLst>
          </p:cNvPr>
          <p:cNvSpPr txBox="1"/>
          <p:nvPr/>
        </p:nvSpPr>
        <p:spPr>
          <a:xfrm>
            <a:off x="4241329" y="1594569"/>
            <a:ext cx="1306140" cy="481670"/>
          </a:xfrm>
          <a:prstGeom prst="rect">
            <a:avLst/>
          </a:prstGeom>
          <a:noFill/>
        </p:spPr>
        <p:txBody>
          <a:bodyPr wrap="square" rtlCol="0">
            <a:spAutoFit/>
          </a:bodyPr>
          <a:lstStyle>
            <a:defPPr>
              <a:defRPr lang="x-none"/>
            </a:defPPr>
            <a:lvl1pPr algn="ctr">
              <a:defRPr>
                <a:solidFill>
                  <a:srgbClr val="5A2FF4"/>
                </a:solidFill>
              </a:defRPr>
            </a:lvl1pPr>
          </a:lstStyle>
          <a:p>
            <a:pPr algn="r"/>
            <a:r>
              <a:rPr lang="es-CO" sz="1265" b="1" dirty="0">
                <a:solidFill>
                  <a:schemeClr val="tx1"/>
                </a:solidFill>
              </a:rPr>
              <a:t>Transformers de lenguaje</a:t>
            </a:r>
          </a:p>
        </p:txBody>
      </p:sp>
      <p:sp>
        <p:nvSpPr>
          <p:cNvPr id="15" name="CuadroTexto 14">
            <a:extLst>
              <a:ext uri="{FF2B5EF4-FFF2-40B4-BE49-F238E27FC236}">
                <a16:creationId xmlns:a16="http://schemas.microsoft.com/office/drawing/2014/main" id="{1B57425C-1467-7C33-E046-2A143FC87FAE}"/>
              </a:ext>
            </a:extLst>
          </p:cNvPr>
          <p:cNvSpPr txBox="1"/>
          <p:nvPr/>
        </p:nvSpPr>
        <p:spPr>
          <a:xfrm>
            <a:off x="1307404" y="4105051"/>
            <a:ext cx="1226318" cy="676339"/>
          </a:xfrm>
          <a:prstGeom prst="rect">
            <a:avLst/>
          </a:prstGeom>
          <a:noFill/>
        </p:spPr>
        <p:txBody>
          <a:bodyPr wrap="square" rtlCol="0">
            <a:spAutoFit/>
          </a:bodyPr>
          <a:lstStyle>
            <a:defPPr>
              <a:defRPr lang="x-none"/>
            </a:defPPr>
            <a:lvl1pPr algn="ctr">
              <a:defRPr>
                <a:solidFill>
                  <a:srgbClr val="5A2FF4"/>
                </a:solidFill>
              </a:defRPr>
            </a:lvl1pPr>
          </a:lstStyle>
          <a:p>
            <a:pPr algn="r"/>
            <a:r>
              <a:rPr lang="es-CO" sz="1265" b="1" dirty="0">
                <a:solidFill>
                  <a:schemeClr val="tx1"/>
                </a:solidFill>
              </a:rPr>
              <a:t>Redes neuronales recurrentes</a:t>
            </a:r>
          </a:p>
        </p:txBody>
      </p:sp>
      <p:sp>
        <p:nvSpPr>
          <p:cNvPr id="16" name="CuadroTexto 15">
            <a:extLst>
              <a:ext uri="{FF2B5EF4-FFF2-40B4-BE49-F238E27FC236}">
                <a16:creationId xmlns:a16="http://schemas.microsoft.com/office/drawing/2014/main" id="{96ECA2D3-E46E-643A-223D-D25E7CF5D30B}"/>
              </a:ext>
            </a:extLst>
          </p:cNvPr>
          <p:cNvSpPr txBox="1"/>
          <p:nvPr/>
        </p:nvSpPr>
        <p:spPr>
          <a:xfrm>
            <a:off x="7786747" y="1581852"/>
            <a:ext cx="1320512" cy="676339"/>
          </a:xfrm>
          <a:prstGeom prst="rect">
            <a:avLst/>
          </a:prstGeom>
          <a:noFill/>
        </p:spPr>
        <p:txBody>
          <a:bodyPr wrap="square" rtlCol="0">
            <a:spAutoFit/>
          </a:bodyPr>
          <a:lstStyle>
            <a:defPPr>
              <a:defRPr lang="x-none"/>
            </a:defPPr>
            <a:lvl1pPr algn="ctr">
              <a:defRPr>
                <a:solidFill>
                  <a:srgbClr val="5A2FF4"/>
                </a:solidFill>
              </a:defRPr>
            </a:lvl1pPr>
          </a:lstStyle>
          <a:p>
            <a:pPr algn="r"/>
            <a:r>
              <a:rPr lang="es-CO" sz="1265" b="1" dirty="0">
                <a:solidFill>
                  <a:schemeClr val="tx1"/>
                </a:solidFill>
              </a:rPr>
              <a:t>Redes generativas adversariales</a:t>
            </a:r>
          </a:p>
        </p:txBody>
      </p:sp>
      <p:sp>
        <p:nvSpPr>
          <p:cNvPr id="17" name="CuadroTexto 16">
            <a:extLst>
              <a:ext uri="{FF2B5EF4-FFF2-40B4-BE49-F238E27FC236}">
                <a16:creationId xmlns:a16="http://schemas.microsoft.com/office/drawing/2014/main" id="{42EF6D10-2EA2-DC25-E47F-A593D7880EFF}"/>
              </a:ext>
            </a:extLst>
          </p:cNvPr>
          <p:cNvSpPr txBox="1"/>
          <p:nvPr/>
        </p:nvSpPr>
        <p:spPr>
          <a:xfrm>
            <a:off x="1243397" y="1553474"/>
            <a:ext cx="1286489" cy="676339"/>
          </a:xfrm>
          <a:prstGeom prst="rect">
            <a:avLst/>
          </a:prstGeom>
          <a:noFill/>
        </p:spPr>
        <p:txBody>
          <a:bodyPr wrap="square" rtlCol="0">
            <a:spAutoFit/>
          </a:bodyPr>
          <a:lstStyle/>
          <a:p>
            <a:pPr algn="r"/>
            <a:r>
              <a:rPr lang="es-CO" sz="1265" b="1" dirty="0">
                <a:solidFill>
                  <a:sysClr val="windowText" lastClr="000000"/>
                </a:solidFill>
              </a:rPr>
              <a:t>Redes neuronales convolucionales</a:t>
            </a:r>
          </a:p>
        </p:txBody>
      </p:sp>
      <p:sp>
        <p:nvSpPr>
          <p:cNvPr id="18" name="CuadroTexto 17">
            <a:extLst>
              <a:ext uri="{FF2B5EF4-FFF2-40B4-BE49-F238E27FC236}">
                <a16:creationId xmlns:a16="http://schemas.microsoft.com/office/drawing/2014/main" id="{F6F7E282-5604-3845-A685-73D4F3BFBAB6}"/>
              </a:ext>
            </a:extLst>
          </p:cNvPr>
          <p:cNvSpPr txBox="1"/>
          <p:nvPr/>
        </p:nvSpPr>
        <p:spPr>
          <a:xfrm>
            <a:off x="7725670" y="4137035"/>
            <a:ext cx="1381589" cy="481670"/>
          </a:xfrm>
          <a:prstGeom prst="rect">
            <a:avLst/>
          </a:prstGeom>
          <a:noFill/>
        </p:spPr>
        <p:txBody>
          <a:bodyPr wrap="square" rtlCol="0">
            <a:spAutoFit/>
          </a:bodyPr>
          <a:lstStyle>
            <a:defPPr>
              <a:defRPr lang="x-none"/>
            </a:defPPr>
            <a:lvl1pPr algn="ctr">
              <a:defRPr>
                <a:solidFill>
                  <a:srgbClr val="5A2FF4"/>
                </a:solidFill>
              </a:defRPr>
            </a:lvl1pPr>
          </a:lstStyle>
          <a:p>
            <a:pPr algn="r"/>
            <a:r>
              <a:rPr lang="es-CO" sz="1265" b="1" dirty="0">
                <a:solidFill>
                  <a:schemeClr val="tx1"/>
                </a:solidFill>
              </a:rPr>
              <a:t>Modelos de difusión</a:t>
            </a:r>
          </a:p>
        </p:txBody>
      </p:sp>
      <p:sp>
        <p:nvSpPr>
          <p:cNvPr id="7" name="CuadroTexto 6">
            <a:extLst>
              <a:ext uri="{FF2B5EF4-FFF2-40B4-BE49-F238E27FC236}">
                <a16:creationId xmlns:a16="http://schemas.microsoft.com/office/drawing/2014/main" id="{80884182-077C-1D3A-A7FE-7453AEABF44B}"/>
              </a:ext>
            </a:extLst>
          </p:cNvPr>
          <p:cNvSpPr txBox="1"/>
          <p:nvPr/>
        </p:nvSpPr>
        <p:spPr>
          <a:xfrm>
            <a:off x="4290059" y="4182692"/>
            <a:ext cx="1306140" cy="481670"/>
          </a:xfrm>
          <a:prstGeom prst="rect">
            <a:avLst/>
          </a:prstGeom>
          <a:noFill/>
        </p:spPr>
        <p:txBody>
          <a:bodyPr wrap="square" rtlCol="0">
            <a:spAutoFit/>
          </a:bodyPr>
          <a:lstStyle>
            <a:defPPr>
              <a:defRPr lang="x-none"/>
            </a:defPPr>
            <a:lvl1pPr algn="ctr">
              <a:defRPr>
                <a:solidFill>
                  <a:srgbClr val="5A2FF4"/>
                </a:solidFill>
              </a:defRPr>
            </a:lvl1pPr>
          </a:lstStyle>
          <a:p>
            <a:pPr algn="r"/>
            <a:r>
              <a:rPr lang="es-CO" sz="1265" b="1" dirty="0">
                <a:solidFill>
                  <a:schemeClr val="tx1"/>
                </a:solidFill>
              </a:rPr>
              <a:t>Transformers de visión</a:t>
            </a:r>
          </a:p>
        </p:txBody>
      </p:sp>
      <p:grpSp>
        <p:nvGrpSpPr>
          <p:cNvPr id="8" name="Grupo 7">
            <a:extLst>
              <a:ext uri="{FF2B5EF4-FFF2-40B4-BE49-F238E27FC236}">
                <a16:creationId xmlns:a16="http://schemas.microsoft.com/office/drawing/2014/main" id="{21CD65AC-6535-13FE-EF75-26FFE62F7A81}"/>
              </a:ext>
            </a:extLst>
          </p:cNvPr>
          <p:cNvGrpSpPr/>
          <p:nvPr/>
        </p:nvGrpSpPr>
        <p:grpSpPr>
          <a:xfrm>
            <a:off x="2345964" y="4689295"/>
            <a:ext cx="1198578" cy="1210753"/>
            <a:chOff x="2836318" y="6463067"/>
            <a:chExt cx="1614076" cy="1588633"/>
          </a:xfrm>
        </p:grpSpPr>
        <p:sp>
          <p:nvSpPr>
            <p:cNvPr id="2104" name="Elipse 2103">
              <a:extLst>
                <a:ext uri="{FF2B5EF4-FFF2-40B4-BE49-F238E27FC236}">
                  <a16:creationId xmlns:a16="http://schemas.microsoft.com/office/drawing/2014/main" id="{04C8A3C5-7DD8-78AB-FC91-038A8CBC1357}"/>
                </a:ext>
              </a:extLst>
            </p:cNvPr>
            <p:cNvSpPr/>
            <p:nvPr/>
          </p:nvSpPr>
          <p:spPr>
            <a:xfrm>
              <a:off x="3733658" y="6463067"/>
              <a:ext cx="372364" cy="335233"/>
            </a:xfrm>
            <a:prstGeom prst="ellipse">
              <a:avLst/>
            </a:prstGeom>
            <a:solidFill>
              <a:srgbClr val="5BC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65"/>
            </a:p>
          </p:txBody>
        </p:sp>
        <p:sp>
          <p:nvSpPr>
            <p:cNvPr id="2105" name="Elipse 2104">
              <a:extLst>
                <a:ext uri="{FF2B5EF4-FFF2-40B4-BE49-F238E27FC236}">
                  <a16:creationId xmlns:a16="http://schemas.microsoft.com/office/drawing/2014/main" id="{489469C0-61C3-E9A9-F05D-E953C7B6D11E}"/>
                </a:ext>
              </a:extLst>
            </p:cNvPr>
            <p:cNvSpPr/>
            <p:nvPr/>
          </p:nvSpPr>
          <p:spPr>
            <a:xfrm>
              <a:off x="3733658" y="7716467"/>
              <a:ext cx="372364" cy="335233"/>
            </a:xfrm>
            <a:prstGeom prst="ellipse">
              <a:avLst/>
            </a:prstGeom>
            <a:solidFill>
              <a:srgbClr val="5BC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65"/>
            </a:p>
          </p:txBody>
        </p:sp>
        <p:sp>
          <p:nvSpPr>
            <p:cNvPr id="2106" name="Rectángulo: esquinas redondeadas 2105">
              <a:extLst>
                <a:ext uri="{FF2B5EF4-FFF2-40B4-BE49-F238E27FC236}">
                  <a16:creationId xmlns:a16="http://schemas.microsoft.com/office/drawing/2014/main" id="{B5E53DA0-05AC-20B5-E3C6-E87169689AAD}"/>
                </a:ext>
              </a:extLst>
            </p:cNvPr>
            <p:cNvSpPr/>
            <p:nvPr/>
          </p:nvSpPr>
          <p:spPr>
            <a:xfrm>
              <a:off x="3394061" y="7075273"/>
              <a:ext cx="1056333" cy="385126"/>
            </a:xfrm>
            <a:prstGeom prst="roundRect">
              <a:avLst/>
            </a:prstGeom>
            <a:solidFill>
              <a:srgbClr val="60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65"/>
            </a:p>
          </p:txBody>
        </p:sp>
        <p:sp>
          <p:nvSpPr>
            <p:cNvPr id="2111" name="Arco 2110">
              <a:extLst>
                <a:ext uri="{FF2B5EF4-FFF2-40B4-BE49-F238E27FC236}">
                  <a16:creationId xmlns:a16="http://schemas.microsoft.com/office/drawing/2014/main" id="{2803709C-BE52-8B26-2032-9E96E3A1362F}"/>
                </a:ext>
              </a:extLst>
            </p:cNvPr>
            <p:cNvSpPr/>
            <p:nvPr/>
          </p:nvSpPr>
          <p:spPr>
            <a:xfrm flipH="1">
              <a:off x="2836318" y="6810636"/>
              <a:ext cx="914400" cy="914400"/>
            </a:xfrm>
            <a:prstGeom prst="arc">
              <a:avLst>
                <a:gd name="adj1" fmla="val 13307687"/>
                <a:gd name="adj2" fmla="val 9217601"/>
              </a:avLst>
            </a:prstGeom>
            <a:ln w="28575">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sz="1265"/>
            </a:p>
          </p:txBody>
        </p:sp>
        <p:cxnSp>
          <p:nvCxnSpPr>
            <p:cNvPr id="2118" name="Conector recto de flecha 2117">
              <a:extLst>
                <a:ext uri="{FF2B5EF4-FFF2-40B4-BE49-F238E27FC236}">
                  <a16:creationId xmlns:a16="http://schemas.microsoft.com/office/drawing/2014/main" id="{94768534-42C3-B22B-51A9-060C61E575A4}"/>
                </a:ext>
              </a:extLst>
            </p:cNvPr>
            <p:cNvCxnSpPr>
              <a:stCxn id="2105" idx="0"/>
              <a:endCxn id="2106" idx="2"/>
            </p:cNvCxnSpPr>
            <p:nvPr/>
          </p:nvCxnSpPr>
          <p:spPr>
            <a:xfrm flipV="1">
              <a:off x="3919840" y="7460399"/>
              <a:ext cx="2388" cy="2560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19" name="Conector recto de flecha 2118">
              <a:extLst>
                <a:ext uri="{FF2B5EF4-FFF2-40B4-BE49-F238E27FC236}">
                  <a16:creationId xmlns:a16="http://schemas.microsoft.com/office/drawing/2014/main" id="{B2B51F0C-4D4F-DCDA-380D-13ADA05584AB}"/>
                </a:ext>
              </a:extLst>
            </p:cNvPr>
            <p:cNvCxnSpPr>
              <a:cxnSpLocks/>
              <a:stCxn id="2106" idx="0"/>
              <a:endCxn id="2104" idx="4"/>
            </p:cNvCxnSpPr>
            <p:nvPr/>
          </p:nvCxnSpPr>
          <p:spPr>
            <a:xfrm flipH="1" flipV="1">
              <a:off x="3919840" y="6798300"/>
              <a:ext cx="2388" cy="2769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138" name="Grupo 2137">
            <a:extLst>
              <a:ext uri="{FF2B5EF4-FFF2-40B4-BE49-F238E27FC236}">
                <a16:creationId xmlns:a16="http://schemas.microsoft.com/office/drawing/2014/main" id="{4C4DE849-E8DA-447E-800E-3A944C0425D8}"/>
              </a:ext>
            </a:extLst>
          </p:cNvPr>
          <p:cNvGrpSpPr/>
          <p:nvPr/>
        </p:nvGrpSpPr>
        <p:grpSpPr>
          <a:xfrm>
            <a:off x="5274795" y="2074510"/>
            <a:ext cx="1974380" cy="1481239"/>
            <a:chOff x="7653867" y="3541476"/>
            <a:chExt cx="3345113" cy="2198924"/>
          </a:xfrm>
        </p:grpSpPr>
        <p:sp>
          <p:nvSpPr>
            <p:cNvPr id="2137" name="Rectángulo: esquinas redondeadas 2136">
              <a:extLst>
                <a:ext uri="{FF2B5EF4-FFF2-40B4-BE49-F238E27FC236}">
                  <a16:creationId xmlns:a16="http://schemas.microsoft.com/office/drawing/2014/main" id="{5C15A2B1-9BE7-0064-9FD0-0AEF60249522}"/>
                </a:ext>
              </a:extLst>
            </p:cNvPr>
            <p:cNvSpPr/>
            <p:nvPr/>
          </p:nvSpPr>
          <p:spPr>
            <a:xfrm>
              <a:off x="7653867" y="3797436"/>
              <a:ext cx="3345113" cy="1751807"/>
            </a:xfrm>
            <a:prstGeom prst="roundRect">
              <a:avLst>
                <a:gd name="adj" fmla="val 9788"/>
              </a:avLst>
            </a:prstGeom>
            <a:solidFill>
              <a:srgbClr val="5A2FF4">
                <a:alpha val="20000"/>
              </a:srgbClr>
            </a:solidFill>
            <a:ln w="12700">
              <a:solidFill>
                <a:srgbClr val="5A2F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843" dirty="0"/>
            </a:p>
          </p:txBody>
        </p:sp>
        <p:sp>
          <p:nvSpPr>
            <p:cNvPr id="2124" name="Rectángulo: esquinas redondeadas 2123">
              <a:extLst>
                <a:ext uri="{FF2B5EF4-FFF2-40B4-BE49-F238E27FC236}">
                  <a16:creationId xmlns:a16="http://schemas.microsoft.com/office/drawing/2014/main" id="{EF3BD91A-37BA-4228-1420-5AE71B016FF2}"/>
                </a:ext>
              </a:extLst>
            </p:cNvPr>
            <p:cNvSpPr/>
            <p:nvPr/>
          </p:nvSpPr>
          <p:spPr>
            <a:xfrm>
              <a:off x="7895074" y="4049520"/>
              <a:ext cx="1248926" cy="1194058"/>
            </a:xfrm>
            <a:prstGeom prst="roundRect">
              <a:avLst/>
            </a:prstGeom>
            <a:solidFill>
              <a:srgbClr val="5BC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984" b="1" dirty="0" err="1"/>
                <a:t>Encoder</a:t>
              </a:r>
              <a:endParaRPr lang="es-CO" sz="843" b="1" dirty="0"/>
            </a:p>
          </p:txBody>
        </p:sp>
        <p:sp>
          <p:nvSpPr>
            <p:cNvPr id="2125" name="Rectángulo: esquinas redondeadas 2124">
              <a:extLst>
                <a:ext uri="{FF2B5EF4-FFF2-40B4-BE49-F238E27FC236}">
                  <a16:creationId xmlns:a16="http://schemas.microsoft.com/office/drawing/2014/main" id="{64F8B48F-2E36-33F4-89BF-B662AA794418}"/>
                </a:ext>
              </a:extLst>
            </p:cNvPr>
            <p:cNvSpPr/>
            <p:nvPr/>
          </p:nvSpPr>
          <p:spPr>
            <a:xfrm>
              <a:off x="9543765" y="4053397"/>
              <a:ext cx="1248926" cy="1194058"/>
            </a:xfrm>
            <a:prstGeom prst="roundRect">
              <a:avLst/>
            </a:prstGeom>
            <a:solidFill>
              <a:srgbClr val="88DC6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984" b="1" dirty="0" err="1"/>
                <a:t>Decoder</a:t>
              </a:r>
              <a:endParaRPr lang="es-CO" sz="843" b="1" dirty="0"/>
            </a:p>
          </p:txBody>
        </p:sp>
        <p:cxnSp>
          <p:nvCxnSpPr>
            <p:cNvPr id="2127" name="Conector recto de flecha 2126">
              <a:extLst>
                <a:ext uri="{FF2B5EF4-FFF2-40B4-BE49-F238E27FC236}">
                  <a16:creationId xmlns:a16="http://schemas.microsoft.com/office/drawing/2014/main" id="{792E1F82-1FB6-3994-D25C-79613AAD83AC}"/>
                </a:ext>
              </a:extLst>
            </p:cNvPr>
            <p:cNvCxnSpPr>
              <a:cxnSpLocks/>
              <a:stCxn id="2124" idx="3"/>
              <a:endCxn id="2125" idx="1"/>
            </p:cNvCxnSpPr>
            <p:nvPr/>
          </p:nvCxnSpPr>
          <p:spPr>
            <a:xfrm>
              <a:off x="9144000" y="4646549"/>
              <a:ext cx="399765" cy="38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30" name="Conector recto de flecha 2129">
              <a:extLst>
                <a:ext uri="{FF2B5EF4-FFF2-40B4-BE49-F238E27FC236}">
                  <a16:creationId xmlns:a16="http://schemas.microsoft.com/office/drawing/2014/main" id="{4E4AA9AA-D43E-A305-F1C4-B9750647E808}"/>
                </a:ext>
              </a:extLst>
            </p:cNvPr>
            <p:cNvCxnSpPr>
              <a:cxnSpLocks/>
              <a:stCxn id="2125" idx="0"/>
            </p:cNvCxnSpPr>
            <p:nvPr/>
          </p:nvCxnSpPr>
          <p:spPr>
            <a:xfrm flipH="1" flipV="1">
              <a:off x="10168227" y="3541476"/>
              <a:ext cx="1" cy="511921"/>
            </a:xfrm>
            <a:prstGeom prst="straightConnector1">
              <a:avLst/>
            </a:prstGeom>
            <a:ln w="28575">
              <a:solidFill>
                <a:srgbClr val="5A2FF4"/>
              </a:solidFill>
              <a:tailEnd type="triangle"/>
            </a:ln>
          </p:spPr>
          <p:style>
            <a:lnRef idx="1">
              <a:schemeClr val="accent1"/>
            </a:lnRef>
            <a:fillRef idx="0">
              <a:schemeClr val="accent1"/>
            </a:fillRef>
            <a:effectRef idx="0">
              <a:schemeClr val="accent1"/>
            </a:effectRef>
            <a:fontRef idx="minor">
              <a:schemeClr val="tx1"/>
            </a:fontRef>
          </p:style>
        </p:cxnSp>
        <p:cxnSp>
          <p:nvCxnSpPr>
            <p:cNvPr id="2131" name="Conector recto de flecha 2130">
              <a:extLst>
                <a:ext uri="{FF2B5EF4-FFF2-40B4-BE49-F238E27FC236}">
                  <a16:creationId xmlns:a16="http://schemas.microsoft.com/office/drawing/2014/main" id="{E1E04A26-EAB2-EAAB-207C-6BF31C7A259E}"/>
                </a:ext>
              </a:extLst>
            </p:cNvPr>
            <p:cNvCxnSpPr>
              <a:cxnSpLocks/>
              <a:endCxn id="2124" idx="2"/>
            </p:cNvCxnSpPr>
            <p:nvPr/>
          </p:nvCxnSpPr>
          <p:spPr>
            <a:xfrm flipV="1">
              <a:off x="8519537" y="5243578"/>
              <a:ext cx="0" cy="4968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162" name="Grupo 2161">
            <a:extLst>
              <a:ext uri="{FF2B5EF4-FFF2-40B4-BE49-F238E27FC236}">
                <a16:creationId xmlns:a16="http://schemas.microsoft.com/office/drawing/2014/main" id="{4EAA2359-9548-4FC3-B58E-3759DEE5323C}"/>
              </a:ext>
            </a:extLst>
          </p:cNvPr>
          <p:cNvGrpSpPr/>
          <p:nvPr/>
        </p:nvGrpSpPr>
        <p:grpSpPr>
          <a:xfrm>
            <a:off x="9145934" y="2203811"/>
            <a:ext cx="1169950" cy="1162568"/>
            <a:chOff x="11459039" y="2976788"/>
            <a:chExt cx="1664741" cy="1654237"/>
          </a:xfrm>
        </p:grpSpPr>
        <p:cxnSp>
          <p:nvCxnSpPr>
            <p:cNvPr id="41" name="Conector recto 40">
              <a:extLst>
                <a:ext uri="{FF2B5EF4-FFF2-40B4-BE49-F238E27FC236}">
                  <a16:creationId xmlns:a16="http://schemas.microsoft.com/office/drawing/2014/main" id="{6E695E26-25D0-9796-DB63-72CF0A4A3E5B}"/>
                </a:ext>
              </a:extLst>
            </p:cNvPr>
            <p:cNvCxnSpPr>
              <a:cxnSpLocks/>
            </p:cNvCxnSpPr>
            <p:nvPr/>
          </p:nvCxnSpPr>
          <p:spPr>
            <a:xfrm>
              <a:off x="13123780" y="3761775"/>
              <a:ext cx="0" cy="869250"/>
            </a:xfrm>
            <a:prstGeom prst="line">
              <a:avLst/>
            </a:prstGeom>
            <a:ln w="28575">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71342479-4490-EA74-D618-D56E63111327}"/>
                </a:ext>
              </a:extLst>
            </p:cNvPr>
            <p:cNvCxnSpPr>
              <a:cxnSpLocks/>
              <a:endCxn id="36" idx="2"/>
            </p:cNvCxnSpPr>
            <p:nvPr/>
          </p:nvCxnSpPr>
          <p:spPr>
            <a:xfrm flipV="1">
              <a:off x="11723455" y="4376717"/>
              <a:ext cx="0" cy="252191"/>
            </a:xfrm>
            <a:prstGeom prst="line">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61" name="Grupo 2160">
              <a:extLst>
                <a:ext uri="{FF2B5EF4-FFF2-40B4-BE49-F238E27FC236}">
                  <a16:creationId xmlns:a16="http://schemas.microsoft.com/office/drawing/2014/main" id="{81457ED0-DD35-9E3C-2B5E-0492C01208F1}"/>
                </a:ext>
              </a:extLst>
            </p:cNvPr>
            <p:cNvGrpSpPr/>
            <p:nvPr/>
          </p:nvGrpSpPr>
          <p:grpSpPr>
            <a:xfrm>
              <a:off x="11459039" y="2976788"/>
              <a:ext cx="1664741" cy="1638967"/>
              <a:chOff x="11459039" y="2976788"/>
              <a:chExt cx="1664741" cy="1638967"/>
            </a:xfrm>
          </p:grpSpPr>
          <p:sp>
            <p:nvSpPr>
              <p:cNvPr id="35" name="Rectángulo: esquinas redondeadas 34">
                <a:extLst>
                  <a:ext uri="{FF2B5EF4-FFF2-40B4-BE49-F238E27FC236}">
                    <a16:creationId xmlns:a16="http://schemas.microsoft.com/office/drawing/2014/main" id="{01720B11-7996-8F60-C2FF-4CFFCD10B57C}"/>
                  </a:ext>
                </a:extLst>
              </p:cNvPr>
              <p:cNvSpPr/>
              <p:nvPr/>
            </p:nvSpPr>
            <p:spPr>
              <a:xfrm>
                <a:off x="12286185" y="3506076"/>
                <a:ext cx="528831" cy="53915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6" b="1" dirty="0"/>
                  <a:t>D</a:t>
                </a:r>
              </a:p>
            </p:txBody>
          </p:sp>
          <p:cxnSp>
            <p:nvCxnSpPr>
              <p:cNvPr id="38" name="Conector recto de flecha 37">
                <a:extLst>
                  <a:ext uri="{FF2B5EF4-FFF2-40B4-BE49-F238E27FC236}">
                    <a16:creationId xmlns:a16="http://schemas.microsoft.com/office/drawing/2014/main" id="{FEF57AB5-3BFD-8F8E-5765-1F3154FFB765}"/>
                  </a:ext>
                </a:extLst>
              </p:cNvPr>
              <p:cNvCxnSpPr>
                <a:cxnSpLocks/>
              </p:cNvCxnSpPr>
              <p:nvPr/>
            </p:nvCxnSpPr>
            <p:spPr>
              <a:xfrm flipV="1">
                <a:off x="11839805" y="3927340"/>
                <a:ext cx="443467" cy="293716"/>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AE43D764-D75B-2B98-17EB-9223D37E1E6B}"/>
                  </a:ext>
                </a:extLst>
              </p:cNvPr>
              <p:cNvCxnSpPr>
                <a:cxnSpLocks/>
              </p:cNvCxnSpPr>
              <p:nvPr/>
            </p:nvCxnSpPr>
            <p:spPr>
              <a:xfrm>
                <a:off x="11859004" y="3197810"/>
                <a:ext cx="424268" cy="459185"/>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E907691C-E610-7294-FF48-556558A951D6}"/>
                  </a:ext>
                </a:extLst>
              </p:cNvPr>
              <p:cNvCxnSpPr>
                <a:cxnSpLocks/>
                <a:stCxn id="35" idx="3"/>
              </p:cNvCxnSpPr>
              <p:nvPr/>
            </p:nvCxnSpPr>
            <p:spPr>
              <a:xfrm>
                <a:off x="12815016" y="3775652"/>
                <a:ext cx="308764" cy="0"/>
              </a:xfrm>
              <a:prstGeom prst="straightConnector1">
                <a:avLst/>
              </a:prstGeom>
              <a:ln w="28575">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Conector recto 41">
                <a:extLst>
                  <a:ext uri="{FF2B5EF4-FFF2-40B4-BE49-F238E27FC236}">
                    <a16:creationId xmlns:a16="http://schemas.microsoft.com/office/drawing/2014/main" id="{1B09EC54-6530-BD78-88FB-0C61CE0B3214}"/>
                  </a:ext>
                </a:extLst>
              </p:cNvPr>
              <p:cNvCxnSpPr>
                <a:cxnSpLocks/>
              </p:cNvCxnSpPr>
              <p:nvPr/>
            </p:nvCxnSpPr>
            <p:spPr>
              <a:xfrm flipH="1">
                <a:off x="11709401" y="4615755"/>
                <a:ext cx="1414379" cy="0"/>
              </a:xfrm>
              <a:prstGeom prst="line">
                <a:avLst/>
              </a:prstGeom>
              <a:ln w="28575">
                <a:headEnd type="none"/>
                <a:tailEnd type="none"/>
              </a:ln>
            </p:spPr>
            <p:style>
              <a:lnRef idx="1">
                <a:schemeClr val="accent1"/>
              </a:lnRef>
              <a:fillRef idx="0">
                <a:schemeClr val="accent1"/>
              </a:fillRef>
              <a:effectRef idx="0">
                <a:schemeClr val="accent1"/>
              </a:effectRef>
              <a:fontRef idx="minor">
                <a:schemeClr val="tx1"/>
              </a:fontRef>
            </p:style>
          </p:cxnSp>
          <p:sp>
            <p:nvSpPr>
              <p:cNvPr id="36" name="Rectángulo: esquinas redondeadas 35">
                <a:extLst>
                  <a:ext uri="{FF2B5EF4-FFF2-40B4-BE49-F238E27FC236}">
                    <a16:creationId xmlns:a16="http://schemas.microsoft.com/office/drawing/2014/main" id="{EAB1A733-8376-6584-E28A-1FF20F06537A}"/>
                  </a:ext>
                </a:extLst>
              </p:cNvPr>
              <p:cNvSpPr/>
              <p:nvPr/>
            </p:nvSpPr>
            <p:spPr>
              <a:xfrm>
                <a:off x="11459039" y="3837566"/>
                <a:ext cx="528831" cy="539151"/>
              </a:xfrm>
              <a:prstGeom prst="roundRect">
                <a:avLst/>
              </a:prstGeom>
              <a:solidFill>
                <a:srgbClr val="5BC5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6" b="1" dirty="0"/>
                  <a:t>G</a:t>
                </a:r>
              </a:p>
            </p:txBody>
          </p:sp>
          <p:sp>
            <p:nvSpPr>
              <p:cNvPr id="37" name="Rectángulo: esquinas redondeadas 36">
                <a:extLst>
                  <a:ext uri="{FF2B5EF4-FFF2-40B4-BE49-F238E27FC236}">
                    <a16:creationId xmlns:a16="http://schemas.microsoft.com/office/drawing/2014/main" id="{A49AF3F3-9F2D-C8AD-584E-EBF8EFFCD688}"/>
                  </a:ext>
                </a:extLst>
              </p:cNvPr>
              <p:cNvSpPr/>
              <p:nvPr/>
            </p:nvSpPr>
            <p:spPr>
              <a:xfrm>
                <a:off x="11472566" y="2976788"/>
                <a:ext cx="528831" cy="539151"/>
              </a:xfrm>
              <a:prstGeom prst="roundRect">
                <a:avLst/>
              </a:prstGeom>
              <a:solidFill>
                <a:srgbClr val="60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843" b="1" dirty="0"/>
                  <a:t>Real</a:t>
                </a:r>
              </a:p>
            </p:txBody>
          </p:sp>
        </p:grpSp>
      </p:grpSp>
      <p:grpSp>
        <p:nvGrpSpPr>
          <p:cNvPr id="2103" name="Grupo 2102">
            <a:extLst>
              <a:ext uri="{FF2B5EF4-FFF2-40B4-BE49-F238E27FC236}">
                <a16:creationId xmlns:a16="http://schemas.microsoft.com/office/drawing/2014/main" id="{98ADDFFB-7952-9FCD-79C7-0EE2DAE03248}"/>
              </a:ext>
            </a:extLst>
          </p:cNvPr>
          <p:cNvGrpSpPr/>
          <p:nvPr/>
        </p:nvGrpSpPr>
        <p:grpSpPr>
          <a:xfrm>
            <a:off x="8069137" y="4762982"/>
            <a:ext cx="2525245" cy="1194757"/>
            <a:chOff x="10478118" y="5421911"/>
            <a:chExt cx="3380572" cy="1396832"/>
          </a:xfrm>
        </p:grpSpPr>
        <p:sp>
          <p:nvSpPr>
            <p:cNvPr id="2102" name="Rectángulo: esquinas redondeadas 2101">
              <a:extLst>
                <a:ext uri="{FF2B5EF4-FFF2-40B4-BE49-F238E27FC236}">
                  <a16:creationId xmlns:a16="http://schemas.microsoft.com/office/drawing/2014/main" id="{7EBCEAC7-A14B-E765-CC0E-1D91E890B185}"/>
                </a:ext>
              </a:extLst>
            </p:cNvPr>
            <p:cNvSpPr/>
            <p:nvPr/>
          </p:nvSpPr>
          <p:spPr>
            <a:xfrm>
              <a:off x="10478118" y="5421911"/>
              <a:ext cx="3380572" cy="1396832"/>
            </a:xfrm>
            <a:prstGeom prst="roundRect">
              <a:avLst>
                <a:gd name="adj" fmla="val 9788"/>
              </a:avLst>
            </a:prstGeom>
            <a:solidFill>
              <a:srgbClr val="5A2FF4">
                <a:alpha val="20000"/>
              </a:srgbClr>
            </a:solidFill>
            <a:ln w="12700">
              <a:solidFill>
                <a:srgbClr val="5A2F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843" dirty="0"/>
            </a:p>
          </p:txBody>
        </p:sp>
        <p:pic>
          <p:nvPicPr>
            <p:cNvPr id="2096" name="Imagen 2095" descr="Una ensalada de frutas&#10;&#10;Descripción generada automáticamente">
              <a:extLst>
                <a:ext uri="{FF2B5EF4-FFF2-40B4-BE49-F238E27FC236}">
                  <a16:creationId xmlns:a16="http://schemas.microsoft.com/office/drawing/2014/main" id="{84A6D30C-889A-5C6C-7DB4-BAE7C7E21A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0537" y="5726170"/>
              <a:ext cx="886460" cy="719455"/>
            </a:xfrm>
            <a:prstGeom prst="rect">
              <a:avLst/>
            </a:prstGeom>
            <a:ln w="3175">
              <a:solidFill>
                <a:schemeClr val="tx2"/>
              </a:solidFill>
            </a:ln>
          </p:spPr>
        </p:pic>
        <p:pic>
          <p:nvPicPr>
            <p:cNvPr id="2097" name="Imagen 2096" descr="Un dibujo de una persona&#10;&#10;Descripción generada automáticamente con confianza baja">
              <a:extLst>
                <a:ext uri="{FF2B5EF4-FFF2-40B4-BE49-F238E27FC236}">
                  <a16:creationId xmlns:a16="http://schemas.microsoft.com/office/drawing/2014/main" id="{D26335A4-694B-F43A-8F7A-05CEDAAF746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32298" y="5741181"/>
              <a:ext cx="908685" cy="719455"/>
            </a:xfrm>
            <a:prstGeom prst="rect">
              <a:avLst/>
            </a:prstGeom>
            <a:ln w="3175">
              <a:solidFill>
                <a:schemeClr val="tx2"/>
              </a:solidFill>
            </a:ln>
          </p:spPr>
        </p:pic>
        <p:pic>
          <p:nvPicPr>
            <p:cNvPr id="2100" name="Imagen 2099" descr="Patrón de fondo&#10;&#10;Descripción generada automáticamente">
              <a:extLst>
                <a:ext uri="{FF2B5EF4-FFF2-40B4-BE49-F238E27FC236}">
                  <a16:creationId xmlns:a16="http://schemas.microsoft.com/office/drawing/2014/main" id="{1D254E02-6DC8-0826-999C-6E3E277104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73712" y="5760609"/>
              <a:ext cx="908685" cy="719455"/>
            </a:xfrm>
            <a:prstGeom prst="rect">
              <a:avLst/>
            </a:prstGeom>
            <a:ln w="3175">
              <a:solidFill>
                <a:schemeClr val="tx2"/>
              </a:solidFill>
            </a:ln>
          </p:spPr>
        </p:pic>
        <p:sp>
          <p:nvSpPr>
            <p:cNvPr id="2094" name="Flecha: hacia la izquierda 2093">
              <a:extLst>
                <a:ext uri="{FF2B5EF4-FFF2-40B4-BE49-F238E27FC236}">
                  <a16:creationId xmlns:a16="http://schemas.microsoft.com/office/drawing/2014/main" id="{1472E96F-C0D4-D0D1-0961-80AB30F6F79F}"/>
                </a:ext>
              </a:extLst>
            </p:cNvPr>
            <p:cNvSpPr/>
            <p:nvPr/>
          </p:nvSpPr>
          <p:spPr>
            <a:xfrm>
              <a:off x="10650537" y="6525484"/>
              <a:ext cx="3029015" cy="183665"/>
            </a:xfrm>
            <a:prstGeom prst="leftArrow">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64262" tIns="32131" rIns="64262" bIns="32131" numCol="1" spcCol="0" rtlCol="0" fromWordArt="0" anchor="ctr" anchorCtr="0" forceAA="0" compatLnSpc="1">
              <a:prstTxWarp prst="textNoShape">
                <a:avLst/>
              </a:prstTxWarp>
              <a:noAutofit/>
            </a:bodyPr>
            <a:lstStyle/>
            <a:p>
              <a:endParaRPr lang="es-ES" sz="1265"/>
            </a:p>
          </p:txBody>
        </p:sp>
        <p:sp>
          <p:nvSpPr>
            <p:cNvPr id="2092" name="Flecha: hacia la izquierda 2091">
              <a:extLst>
                <a:ext uri="{FF2B5EF4-FFF2-40B4-BE49-F238E27FC236}">
                  <a16:creationId xmlns:a16="http://schemas.microsoft.com/office/drawing/2014/main" id="{F964DDB9-8390-D605-12F3-A670376761B6}"/>
                </a:ext>
              </a:extLst>
            </p:cNvPr>
            <p:cNvSpPr/>
            <p:nvPr/>
          </p:nvSpPr>
          <p:spPr>
            <a:xfrm rot="10800000">
              <a:off x="10652219" y="5502641"/>
              <a:ext cx="3027600" cy="183600"/>
            </a:xfrm>
            <a:prstGeom prst="lef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64262" tIns="32131" rIns="64262" bIns="32131" numCol="1" spcCol="0" rtlCol="0" fromWordArt="0" anchor="ctr" anchorCtr="0" forceAA="0" compatLnSpc="1">
              <a:prstTxWarp prst="textNoShape">
                <a:avLst/>
              </a:prstTxWarp>
              <a:noAutofit/>
            </a:bodyPr>
            <a:lstStyle/>
            <a:p>
              <a:endParaRPr lang="es-ES" sz="1265"/>
            </a:p>
          </p:txBody>
        </p:sp>
      </p:grpSp>
      <p:pic>
        <p:nvPicPr>
          <p:cNvPr id="2149" name="Imagen 2148" descr="Interfaz de usuario gráfica, Aplicación&#10;&#10;Descripción generada automáticamente">
            <a:extLst>
              <a:ext uri="{FF2B5EF4-FFF2-40B4-BE49-F238E27FC236}">
                <a16:creationId xmlns:a16="http://schemas.microsoft.com/office/drawing/2014/main" id="{8D00C8C3-1BDE-5028-C5C3-2FD17CE58B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36325" y="4822070"/>
            <a:ext cx="2966481" cy="1216238"/>
          </a:xfrm>
          <a:prstGeom prst="rect">
            <a:avLst/>
          </a:prstGeom>
        </p:spPr>
      </p:pic>
      <p:grpSp>
        <p:nvGrpSpPr>
          <p:cNvPr id="2159" name="Grupo 2158">
            <a:extLst>
              <a:ext uri="{FF2B5EF4-FFF2-40B4-BE49-F238E27FC236}">
                <a16:creationId xmlns:a16="http://schemas.microsoft.com/office/drawing/2014/main" id="{14DCD4EB-E155-ECAE-D761-50B6DF9D687E}"/>
              </a:ext>
            </a:extLst>
          </p:cNvPr>
          <p:cNvGrpSpPr/>
          <p:nvPr/>
        </p:nvGrpSpPr>
        <p:grpSpPr>
          <a:xfrm>
            <a:off x="1833008" y="2343007"/>
            <a:ext cx="1879327" cy="1087452"/>
            <a:chOff x="2281115" y="3811928"/>
            <a:chExt cx="2674126" cy="1797119"/>
          </a:xfrm>
        </p:grpSpPr>
        <p:sp>
          <p:nvSpPr>
            <p:cNvPr id="2150" name="Cubo 2149">
              <a:extLst>
                <a:ext uri="{FF2B5EF4-FFF2-40B4-BE49-F238E27FC236}">
                  <a16:creationId xmlns:a16="http://schemas.microsoft.com/office/drawing/2014/main" id="{483880DF-BF22-2491-0B88-68BF13F8F51A}"/>
                </a:ext>
              </a:extLst>
            </p:cNvPr>
            <p:cNvSpPr/>
            <p:nvPr/>
          </p:nvSpPr>
          <p:spPr>
            <a:xfrm>
              <a:off x="2281115" y="3822826"/>
              <a:ext cx="539169" cy="1786221"/>
            </a:xfrm>
            <a:prstGeom prst="cube">
              <a:avLst>
                <a:gd name="adj" fmla="val 74465"/>
              </a:avLst>
            </a:prstGeom>
            <a:solidFill>
              <a:srgbClr val="88DC6E"/>
            </a:solidFill>
            <a:ln w="127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265" dirty="0"/>
            </a:p>
          </p:txBody>
        </p:sp>
        <p:sp>
          <p:nvSpPr>
            <p:cNvPr id="2151" name="Cubo 2150">
              <a:extLst>
                <a:ext uri="{FF2B5EF4-FFF2-40B4-BE49-F238E27FC236}">
                  <a16:creationId xmlns:a16="http://schemas.microsoft.com/office/drawing/2014/main" id="{566CF5BC-FB24-6D55-642A-AB16743B1671}"/>
                </a:ext>
              </a:extLst>
            </p:cNvPr>
            <p:cNvSpPr/>
            <p:nvPr/>
          </p:nvSpPr>
          <p:spPr>
            <a:xfrm>
              <a:off x="2655197" y="3811928"/>
              <a:ext cx="539169" cy="1786221"/>
            </a:xfrm>
            <a:prstGeom prst="cube">
              <a:avLst>
                <a:gd name="adj" fmla="val 74465"/>
              </a:avLst>
            </a:prstGeom>
            <a:solidFill>
              <a:srgbClr val="C2B3FB"/>
            </a:solidFill>
            <a:ln w="127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265"/>
            </a:p>
          </p:txBody>
        </p:sp>
        <p:sp>
          <p:nvSpPr>
            <p:cNvPr id="2152" name="Cubo 2151">
              <a:extLst>
                <a:ext uri="{FF2B5EF4-FFF2-40B4-BE49-F238E27FC236}">
                  <a16:creationId xmlns:a16="http://schemas.microsoft.com/office/drawing/2014/main" id="{294147FE-0F5C-7CBA-EA28-47BD1A442963}"/>
                </a:ext>
              </a:extLst>
            </p:cNvPr>
            <p:cNvSpPr/>
            <p:nvPr/>
          </p:nvSpPr>
          <p:spPr>
            <a:xfrm>
              <a:off x="3082365" y="4187172"/>
              <a:ext cx="439632" cy="1119098"/>
            </a:xfrm>
            <a:prstGeom prst="cube">
              <a:avLst>
                <a:gd name="adj" fmla="val 74465"/>
              </a:avLst>
            </a:prstGeom>
            <a:solidFill>
              <a:srgbClr val="5A2FF4"/>
            </a:solidFill>
            <a:ln w="127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265"/>
            </a:p>
          </p:txBody>
        </p:sp>
        <p:sp>
          <p:nvSpPr>
            <p:cNvPr id="2153" name="Cubo 2152">
              <a:extLst>
                <a:ext uri="{FF2B5EF4-FFF2-40B4-BE49-F238E27FC236}">
                  <a16:creationId xmlns:a16="http://schemas.microsoft.com/office/drawing/2014/main" id="{958A0E8F-A9D5-97AB-4B51-B3B6CD1048FB}"/>
                </a:ext>
              </a:extLst>
            </p:cNvPr>
            <p:cNvSpPr/>
            <p:nvPr/>
          </p:nvSpPr>
          <p:spPr>
            <a:xfrm>
              <a:off x="3416088" y="4249725"/>
              <a:ext cx="489488" cy="935145"/>
            </a:xfrm>
            <a:prstGeom prst="cube">
              <a:avLst>
                <a:gd name="adj" fmla="val 55498"/>
              </a:avLst>
            </a:prstGeom>
            <a:solidFill>
              <a:srgbClr val="5BC5E5"/>
            </a:solidFill>
            <a:ln w="127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265"/>
            </a:p>
          </p:txBody>
        </p:sp>
        <p:sp>
          <p:nvSpPr>
            <p:cNvPr id="2154" name="Cubo 2153">
              <a:extLst>
                <a:ext uri="{FF2B5EF4-FFF2-40B4-BE49-F238E27FC236}">
                  <a16:creationId xmlns:a16="http://schemas.microsoft.com/office/drawing/2014/main" id="{BF2809B0-6A8B-5E5E-941B-DFA109246112}"/>
                </a:ext>
              </a:extLst>
            </p:cNvPr>
            <p:cNvSpPr/>
            <p:nvPr/>
          </p:nvSpPr>
          <p:spPr>
            <a:xfrm>
              <a:off x="3825012" y="4466251"/>
              <a:ext cx="538437" cy="542508"/>
            </a:xfrm>
            <a:prstGeom prst="cube">
              <a:avLst>
                <a:gd name="adj" fmla="val 33444"/>
              </a:avLst>
            </a:prstGeom>
            <a:solidFill>
              <a:srgbClr val="C2B3FB"/>
            </a:solidFill>
            <a:ln w="127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265"/>
            </a:p>
          </p:txBody>
        </p:sp>
        <p:sp>
          <p:nvSpPr>
            <p:cNvPr id="2155" name="Cubo 2154">
              <a:extLst>
                <a:ext uri="{FF2B5EF4-FFF2-40B4-BE49-F238E27FC236}">
                  <a16:creationId xmlns:a16="http://schemas.microsoft.com/office/drawing/2014/main" id="{3A155D56-F288-21D7-517A-1D16841CFFCF}"/>
                </a:ext>
              </a:extLst>
            </p:cNvPr>
            <p:cNvSpPr/>
            <p:nvPr/>
          </p:nvSpPr>
          <p:spPr>
            <a:xfrm>
              <a:off x="4296941" y="4475467"/>
              <a:ext cx="489488" cy="542508"/>
            </a:xfrm>
            <a:prstGeom prst="cube">
              <a:avLst>
                <a:gd name="adj" fmla="val 33444"/>
              </a:avLst>
            </a:prstGeom>
            <a:solidFill>
              <a:srgbClr val="88DC6E"/>
            </a:solidFill>
            <a:ln w="127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265" dirty="0"/>
            </a:p>
          </p:txBody>
        </p:sp>
        <p:sp>
          <p:nvSpPr>
            <p:cNvPr id="2158" name="Cubo 2157">
              <a:extLst>
                <a:ext uri="{FF2B5EF4-FFF2-40B4-BE49-F238E27FC236}">
                  <a16:creationId xmlns:a16="http://schemas.microsoft.com/office/drawing/2014/main" id="{8E8090CF-C254-951D-5B55-CF6D8F9AFE34}"/>
                </a:ext>
              </a:extLst>
            </p:cNvPr>
            <p:cNvSpPr/>
            <p:nvPr/>
          </p:nvSpPr>
          <p:spPr>
            <a:xfrm>
              <a:off x="4770628" y="4475467"/>
              <a:ext cx="184613" cy="533292"/>
            </a:xfrm>
            <a:prstGeom prst="cube">
              <a:avLst>
                <a:gd name="adj" fmla="val 95218"/>
              </a:avLst>
            </a:prstGeom>
            <a:solidFill>
              <a:srgbClr val="8B6DF7"/>
            </a:solidFill>
            <a:ln w="127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265"/>
            </a:p>
          </p:txBody>
        </p:sp>
      </p:grpSp>
    </p:spTree>
    <p:custDataLst>
      <p:tags r:id="rId1"/>
    </p:custDataLst>
    <p:extLst>
      <p:ext uri="{BB962C8B-B14F-4D97-AF65-F5344CB8AC3E}">
        <p14:creationId xmlns:p14="http://schemas.microsoft.com/office/powerpoint/2010/main" val="251566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6" grpId="0" animBg="1"/>
      <p:bldP spid="2165" grpId="0" animBg="1"/>
      <p:bldP spid="2164" grpId="0" animBg="1"/>
      <p:bldP spid="2163" grpId="0" animBg="1"/>
      <p:bldP spid="2160" grpId="0" animBg="1"/>
      <p:bldP spid="2084" grpId="0" animBg="1"/>
      <p:bldP spid="2" grpId="0"/>
      <p:bldP spid="15" grpId="0"/>
      <p:bldP spid="16" grpId="0"/>
      <p:bldP spid="17" grpId="0"/>
      <p:bldP spid="18"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13.9|10.1"/>
</p:tagLst>
</file>

<file path=ppt/tags/tag2.xml><?xml version="1.0" encoding="utf-8"?>
<p:tagLst xmlns:a="http://schemas.openxmlformats.org/drawingml/2006/main" xmlns:r="http://schemas.openxmlformats.org/officeDocument/2006/relationships" xmlns:p="http://schemas.openxmlformats.org/presentationml/2006/main">
  <p:tag name="TIMING" val="|13.9|4|5.9|13.9"/>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0" marR="0" indent="0" algn="l" defTabSz="914400" rtl="0" eaLnBrk="1" fontAlgn="auto" latinLnBrk="0" hangingPunct="1">
          <a:lnSpc>
            <a:spcPct val="100000"/>
          </a:lnSpc>
          <a:spcBef>
            <a:spcPct val="20000"/>
          </a:spcBef>
          <a:spcAft>
            <a:spcPts val="0"/>
          </a:spcAft>
          <a:buClrTx/>
          <a:buSzTx/>
          <a:buFont typeface="Arial" pitchFamily="34" charset="0"/>
          <a:buNone/>
          <a:tabLst/>
          <a:defRPr kumimoji="0"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2665</TotalTime>
  <Words>619</Words>
  <Application>Microsoft Office PowerPoint</Application>
  <PresentationFormat>Panorámica</PresentationFormat>
  <Paragraphs>54</Paragraphs>
  <Slides>7</Slides>
  <Notes>6</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7</vt:i4>
      </vt:variant>
    </vt:vector>
  </HeadingPairs>
  <TitlesOfParts>
    <vt:vector size="14" baseType="lpstr">
      <vt:lpstr>Arial</vt:lpstr>
      <vt:lpstr>Calibri</vt:lpstr>
      <vt:lpstr>Calibri Light</vt:lpstr>
      <vt:lpstr>Gilroy</vt:lpstr>
      <vt:lpstr>Lato</vt:lpstr>
      <vt:lpstr>Tema de Office</vt:lpstr>
      <vt:lpstr>Custom Design</vt:lpstr>
      <vt:lpstr>Qué es el aprendizaje profundo</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Felipe Giraldo</dc:creator>
  <cp:lastModifiedBy>Luis Felipe Giraldo Trujillo</cp:lastModifiedBy>
  <cp:revision>110</cp:revision>
  <dcterms:created xsi:type="dcterms:W3CDTF">2019-03-08T13:58:48Z</dcterms:created>
  <dcterms:modified xsi:type="dcterms:W3CDTF">2024-05-17T03:48:45Z</dcterms:modified>
</cp:coreProperties>
</file>