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120" d="100"/>
          <a:sy n="120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825D-FDB1-42C3-8D33-E50C9B583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83FE2-7C45-F4DF-92E1-9E87EF4A3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09AF-7169-5FBF-A6A2-425F0F73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3BE7-4857-F440-B703-A3079ECC9905}" type="datetimeFigureOut">
              <a:rPr lang="en-CO" smtClean="0"/>
              <a:t>13/10/23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5C67B-CFA2-A04B-A68A-46128675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662CF-E51C-6274-8D39-02017A32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9A7C-7EA2-B84A-BD07-9B5B5CC6BE30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5211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8FB8-9959-9DF8-5558-EC42B29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C0F16-F82F-CF4C-E445-16FC022BE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8E00D-491F-8481-85CF-39705A0A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3BE7-4857-F440-B703-A3079ECC9905}" type="datetimeFigureOut">
              <a:rPr lang="en-CO" smtClean="0"/>
              <a:t>13/10/23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5B22B-BBAC-E183-FFC6-F5F256A8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5FBD6-4AEF-9E7D-A50E-65334D35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9A7C-7EA2-B84A-BD07-9B5B5CC6BE30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304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F62C9-0865-A5D7-8968-59FABB2CB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30743-8791-09E2-E0EE-36ED41807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A9D-4770-C784-5442-2BDE26CE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3BE7-4857-F440-B703-A3079ECC9905}" type="datetimeFigureOut">
              <a:rPr lang="en-CO" smtClean="0"/>
              <a:t>13/10/23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41D26-1B43-4749-6F83-C885DDE0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7D6FC-16E1-1EC9-2349-42EFF455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9A7C-7EA2-B84A-BD07-9B5B5CC6BE30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226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DBF0-0C53-8B5A-A75F-1341D904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1787C-4861-C098-2AC4-084A6FE5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5F501-474E-C925-7406-AD7A1388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3BE7-4857-F440-B703-A3079ECC9905}" type="datetimeFigureOut">
              <a:rPr lang="en-CO" smtClean="0"/>
              <a:t>13/10/23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FE53-30A7-874E-0C7B-A742F49D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8439-DC3D-C84C-91AC-F75DC522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9A7C-7EA2-B84A-BD07-9B5B5CC6BE30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261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C8BA-CE75-A451-CBB6-D2B99FBF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25ED4-5DC0-B695-94BA-C8152910E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DA615-8669-E9AE-B1F2-8CF18327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3BE7-4857-F440-B703-A3079ECC9905}" type="datetimeFigureOut">
              <a:rPr lang="en-CO" smtClean="0"/>
              <a:t>13/10/23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1AD48-5D09-54EF-F25C-32B14E36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A53A-7290-C53B-65E6-61880025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9A7C-7EA2-B84A-BD07-9B5B5CC6BE30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834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6E5D-1530-2CA5-014C-0EA32078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83B5-3E85-0AEE-B4EC-4F6385E1B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7E02A-DC93-7222-E9CF-8B65A15A2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25049-E785-07EC-FF66-AD34D074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3BE7-4857-F440-B703-A3079ECC9905}" type="datetimeFigureOut">
              <a:rPr lang="en-CO" smtClean="0"/>
              <a:t>13/10/23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29E93-23AD-066E-466F-54F61CE3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55F78-197C-A03A-FE6B-F038FF6C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9A7C-7EA2-B84A-BD07-9B5B5CC6BE30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0149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738F-BEB2-8C73-D8E3-45A21B76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5E0F3-D3CD-F4EB-E5BF-9A5FCE28E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84D1E-322A-1914-63AE-A5F874690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9187E-8A14-1E14-AF4B-2CEE86C81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B740E-545F-3C3A-5F6A-76171B658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3629D-2831-DD30-8959-0AEEB489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3BE7-4857-F440-B703-A3079ECC9905}" type="datetimeFigureOut">
              <a:rPr lang="en-CO" smtClean="0"/>
              <a:t>13/10/23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05CD9-93D7-1C47-A627-B2632732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DA819-DA2F-E855-B6CF-85FDB6C4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9A7C-7EA2-B84A-BD07-9B5B5CC6BE30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67893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93D0-191F-67B2-5064-365F118C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CE39B-3462-BA18-8E0C-39A43976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3BE7-4857-F440-B703-A3079ECC9905}" type="datetimeFigureOut">
              <a:rPr lang="en-CO" smtClean="0"/>
              <a:t>13/10/23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34DCB-AC8B-D85F-DB35-EDDD714A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C608E-F2F0-8E8C-4806-49F2825F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9A7C-7EA2-B84A-BD07-9B5B5CC6BE30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6067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D215B-48EB-CACB-704A-CDE7FE80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3BE7-4857-F440-B703-A3079ECC9905}" type="datetimeFigureOut">
              <a:rPr lang="en-CO" smtClean="0"/>
              <a:t>13/10/23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B67F6-4B88-A14A-649D-DBF9E7B2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30527-FA7C-B28F-D59E-79FF3184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9A7C-7EA2-B84A-BD07-9B5B5CC6BE30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9970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B05F-7DA7-0B85-98B2-8D4F6F90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FC37-B8A9-A10A-66C7-B034B1D85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CCA4B-8E15-7D13-FB29-654DB2E1B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CFC76-E54D-9FB7-E000-441647B2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3BE7-4857-F440-B703-A3079ECC9905}" type="datetimeFigureOut">
              <a:rPr lang="en-CO" smtClean="0"/>
              <a:t>13/10/23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E2DF2-94AC-1349-E2B5-1F5F959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2DFB1-1CEF-48DB-7BD5-14CE6C7C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9A7C-7EA2-B84A-BD07-9B5B5CC6BE30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368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C348-E050-8181-8038-6A973256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1117A-A428-B785-5550-F82C1B05E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77062-86A0-039E-AF79-302A12A6E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7130-2C90-3B65-5F5E-90086E0B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3BE7-4857-F440-B703-A3079ECC9905}" type="datetimeFigureOut">
              <a:rPr lang="en-CO" smtClean="0"/>
              <a:t>13/10/23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4B4AB-7244-54AF-0645-EDBE48D7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BEA29-1A25-069A-7B97-416D338D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9A7C-7EA2-B84A-BD07-9B5B5CC6BE30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8265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390FB-7891-00B8-5257-D821D5A7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2E092-25C4-2BC0-01D5-21A53DAB6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E6BEB-1AED-E566-0F1D-48F4A87B3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3BE7-4857-F440-B703-A3079ECC9905}" type="datetimeFigureOut">
              <a:rPr lang="en-CO" smtClean="0"/>
              <a:t>13/10/23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33374-B02F-0DDA-8BDC-6F76C78F9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54A6-E8EE-B4F8-6CE3-A223F6161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B9A7C-7EA2-B84A-BD07-9B5B5CC6BE30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2674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57AF2C-CA9D-8C4C-7C09-6910B0A7D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8332"/>
            <a:ext cx="12192000" cy="1174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CCF5D6-0FEB-9181-F72B-2C673BD7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3116804"/>
            <a:ext cx="12191999" cy="117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805B32-C7D1-9B0C-4B27-5029391766CE}"/>
              </a:ext>
            </a:extLst>
          </p:cNvPr>
          <p:cNvSpPr/>
          <p:nvPr/>
        </p:nvSpPr>
        <p:spPr>
          <a:xfrm>
            <a:off x="5101272" y="618195"/>
            <a:ext cx="1989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Reto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D7367-7AD2-D876-FE6D-4769AFF03F9E}"/>
              </a:ext>
            </a:extLst>
          </p:cNvPr>
          <p:cNvSpPr/>
          <p:nvPr/>
        </p:nvSpPr>
        <p:spPr>
          <a:xfrm>
            <a:off x="0" y="4995754"/>
            <a:ext cx="1219199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Puntos: 1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punto: 2 </a:t>
            </a: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componentes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773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B805B32-C7D1-9B0C-4B27-5029391766CE}"/>
              </a:ext>
            </a:extLst>
          </p:cNvPr>
          <p:cNvSpPr/>
          <p:nvPr/>
        </p:nvSpPr>
        <p:spPr>
          <a:xfrm>
            <a:off x="3544118" y="618195"/>
            <a:ext cx="5103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Reto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– 2 puntos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9505B6-0B91-B7FB-EB11-9139FCF7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18" y="2246032"/>
            <a:ext cx="5168043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2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B805B32-C7D1-9B0C-4B27-5029391766CE}"/>
              </a:ext>
            </a:extLst>
          </p:cNvPr>
          <p:cNvSpPr/>
          <p:nvPr/>
        </p:nvSpPr>
        <p:spPr>
          <a:xfrm>
            <a:off x="5892104" y="692335"/>
            <a:ext cx="35237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Reto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FF7A34-2BB4-035B-04B6-F469BEF76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0" y="305295"/>
            <a:ext cx="6472512" cy="620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01AB8B-DC5C-0E3A-4C2B-6F30B1F24361}"/>
              </a:ext>
            </a:extLst>
          </p:cNvPr>
          <p:cNvSpPr/>
          <p:nvPr/>
        </p:nvSpPr>
        <p:spPr>
          <a:xfrm>
            <a:off x="4720279" y="1982450"/>
            <a:ext cx="709278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Puntos: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Verificaci</a:t>
            </a: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ón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campos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punto: submit -&gt; alert(JSON)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909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0E3BF93-FE64-5E25-8AB4-3A4DBF7C63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238" y="365125"/>
            <a:ext cx="8189524" cy="636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13F15D-15D0-AB58-3019-4DBA8B4B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O" sz="6000" b="1" dirty="0"/>
              <a:t>Reto 4 – 3 puntos</a:t>
            </a:r>
          </a:p>
        </p:txBody>
      </p:sp>
    </p:spTree>
    <p:extLst>
      <p:ext uri="{BB962C8B-B14F-4D97-AF65-F5344CB8AC3E}">
        <p14:creationId xmlns:p14="http://schemas.microsoft.com/office/powerpoint/2010/main" val="185514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DBD3-5C10-583A-6399-6C1F42CD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O" sz="6000" b="1" dirty="0"/>
              <a:t>Reto 6 – </a:t>
            </a:r>
            <a:br>
              <a:rPr lang="en-CO" sz="6000" b="1" dirty="0"/>
            </a:br>
            <a:r>
              <a:rPr lang="en-CO" sz="6000" b="1" dirty="0"/>
              <a:t>5 Puntos</a:t>
            </a:r>
          </a:p>
        </p:txBody>
      </p:sp>
      <p:pic>
        <p:nvPicPr>
          <p:cNvPr id="4098" name="Picture 2" descr="reactjs password generator">
            <a:extLst>
              <a:ext uri="{FF2B5EF4-FFF2-40B4-BE49-F238E27FC236}">
                <a16:creationId xmlns:a16="http://schemas.microsoft.com/office/drawing/2014/main" id="{2E0A6438-6338-992A-B6D0-D4F4E70B69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6" t="7100" r="13430" b="5114"/>
          <a:stretch/>
        </p:blipFill>
        <p:spPr bwMode="auto">
          <a:xfrm>
            <a:off x="5445583" y="184452"/>
            <a:ext cx="6521824" cy="648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0D28C5-926A-17F9-DFD5-22DFAD8E06DA}"/>
              </a:ext>
            </a:extLst>
          </p:cNvPr>
          <p:cNvSpPr txBox="1"/>
          <p:nvPr/>
        </p:nvSpPr>
        <p:spPr>
          <a:xfrm>
            <a:off x="224593" y="2926785"/>
            <a:ext cx="54718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puntos: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copia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contenido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la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papelera</a:t>
            </a:r>
            <a:b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Puntos: Sin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boton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Generar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punto: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Boton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generar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contraseña</a:t>
            </a:r>
            <a:endParaRPr lang="en-CO" sz="3600" dirty="0"/>
          </a:p>
        </p:txBody>
      </p:sp>
    </p:spTree>
    <p:extLst>
      <p:ext uri="{BB962C8B-B14F-4D97-AF65-F5344CB8AC3E}">
        <p14:creationId xmlns:p14="http://schemas.microsoft.com/office/powerpoint/2010/main" val="370923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EA7C-D0E6-2584-E7E7-3BE5DEAC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O" sz="6000" b="1" dirty="0"/>
              <a:t>Reto 7 – 7 puntos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F9BA-B5B3-7BD9-FE25-BF7B87784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690"/>
            <a:ext cx="10515600" cy="6210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rickandmortyapi.com</a:t>
            </a:r>
            <a:r>
              <a:rPr lang="en-US" dirty="0"/>
              <a:t>/documentation/#rest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0187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82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Reto 4 – 3 puntos</vt:lpstr>
      <vt:lpstr>Reto 6 –  5 Puntos</vt:lpstr>
      <vt:lpstr>Reto 7 – 7 puntos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 Andres Escobar Velasquez</dc:creator>
  <cp:lastModifiedBy>Camilo Andres Escobar Velasquez</cp:lastModifiedBy>
  <cp:revision>2</cp:revision>
  <dcterms:created xsi:type="dcterms:W3CDTF">2023-10-12T13:53:55Z</dcterms:created>
  <dcterms:modified xsi:type="dcterms:W3CDTF">2023-10-13T22:43:19Z</dcterms:modified>
</cp:coreProperties>
</file>