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43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1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2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3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3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6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BB6E-9F4F-430D-90D8-54D3AF910BE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7013-8CC1-4B00-97B5-574CCB6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7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18457" y="4885509"/>
            <a:ext cx="684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Esse projeto se basei em um carnaval em tempos de pandemia onde os convidados serão limitados e convidados a irem em uma casa alugada para poderem realizar uma pequena festa com amigos com um pagamento  de entrada de 10 reais além disso cada convidado traz suas próprias bebidas e comidas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14"/>
            <a:ext cx="6735115" cy="379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3" y="547015"/>
            <a:ext cx="5960156" cy="379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41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</dc:title>
  <dc:creator>Ricardo .</dc:creator>
  <cp:lastModifiedBy>Ricardo .</cp:lastModifiedBy>
  <cp:revision>9</cp:revision>
  <dcterms:created xsi:type="dcterms:W3CDTF">2021-08-16T19:19:16Z</dcterms:created>
  <dcterms:modified xsi:type="dcterms:W3CDTF">2021-10-08T22:02:11Z</dcterms:modified>
</cp:coreProperties>
</file>