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8" r:id="rId4"/>
    <p:sldId id="257" r:id="rId5"/>
    <p:sldId id="259" r:id="rId6"/>
    <p:sldId id="260" r:id="rId7"/>
    <p:sldId id="261" r:id="rId8"/>
    <p:sldId id="279" r:id="rId9"/>
    <p:sldId id="280" r:id="rId10"/>
    <p:sldId id="262" r:id="rId11"/>
    <p:sldId id="263" r:id="rId12"/>
    <p:sldId id="264" r:id="rId13"/>
    <p:sldId id="26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1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D28C-FA7C-4B99-84D4-E228DF01403D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932-4DE2-471A-A4F5-BA404B4A5B60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D28C-FA7C-4B99-84D4-E228DF01403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932-4DE2-471A-A4F5-BA404B4A5B6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D28C-FA7C-4B99-84D4-E228DF01403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932-4DE2-471A-A4F5-BA404B4A5B6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D28C-FA7C-4B99-84D4-E228DF01403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932-4DE2-471A-A4F5-BA404B4A5B6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D28C-FA7C-4B99-84D4-E228DF01403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932-4DE2-471A-A4F5-BA404B4A5B60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D28C-FA7C-4B99-84D4-E228DF01403D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932-4DE2-471A-A4F5-BA404B4A5B6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D28C-FA7C-4B99-84D4-E228DF01403D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932-4DE2-471A-A4F5-BA404B4A5B6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D28C-FA7C-4B99-84D4-E228DF01403D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932-4DE2-471A-A4F5-BA404B4A5B6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D28C-FA7C-4B99-84D4-E228DF01403D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932-4DE2-471A-A4F5-BA404B4A5B6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D28C-FA7C-4B99-84D4-E228DF01403D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932-4DE2-471A-A4F5-BA404B4A5B6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D28C-FA7C-4B99-84D4-E228DF01403D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8BA932-4DE2-471A-A4F5-BA404B4A5B60}" type="slidenum">
              <a:rPr lang="pt-BR" smtClean="0"/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FAD28C-FA7C-4B99-84D4-E228DF01403D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8BA932-4DE2-471A-A4F5-BA404B4A5B60}" type="slidenum">
              <a:rPr lang="pt-BR" smtClean="0"/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012944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 smtClean="0"/>
            </a:br>
            <a:br>
              <a:rPr lang="pt-BR" dirty="0"/>
            </a:br>
            <a:br>
              <a:rPr lang="pt-BR" dirty="0" smtClean="0"/>
            </a:br>
            <a:br>
              <a:rPr lang="pt-BR" dirty="0"/>
            </a:br>
            <a:br>
              <a:rPr lang="pt-BR" dirty="0" smtClean="0"/>
            </a:br>
            <a:br>
              <a:rPr lang="pt-BR" dirty="0"/>
            </a:br>
            <a:br>
              <a:rPr lang="pt-BR" dirty="0" smtClean="0"/>
            </a:br>
            <a:br>
              <a:rPr lang="pt-BR" dirty="0"/>
            </a:br>
            <a:br>
              <a:rPr lang="pt-BR" dirty="0" smtClean="0"/>
            </a:br>
            <a:br>
              <a:rPr lang="pt-BR" dirty="0" smtClean="0"/>
            </a:br>
            <a:br>
              <a:rPr lang="pt-BR" dirty="0" smtClean="0"/>
            </a:br>
            <a:br>
              <a:rPr lang="pt-BR" dirty="0" smtClean="0"/>
            </a:br>
            <a:br>
              <a:rPr lang="pt-BR" dirty="0" smtClean="0"/>
            </a:br>
            <a:br>
              <a:rPr lang="pt-BR" dirty="0" smtClean="0"/>
            </a:br>
            <a:br>
              <a:rPr lang="pt-BR" dirty="0" smtClean="0"/>
            </a:br>
            <a:br>
              <a:rPr lang="pt-BR" dirty="0" smtClean="0"/>
            </a:br>
            <a:br>
              <a:rPr lang="pt-BR" dirty="0" smtClean="0"/>
            </a:br>
            <a:r>
              <a:rPr lang="pt-BR" sz="8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Ciência Fácil</a:t>
            </a:r>
            <a:endParaRPr lang="pt-BR" sz="89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Ciência Fácil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Funcionais: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- Registrar o cliente no site;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- Realizar Busca de Artigos no Sistema;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- Atualizar a publicação de novos artigos;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Ciência Fácil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762872" cy="4245219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Cadastrar usuário:</a:t>
            </a: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Fluxo Básico</a:t>
            </a: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1. O usuário solicita o cadastro ao sistema.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2. O sistema retorna pedindo os dados do usuário: Nome, email e senha.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3. O usuário informa os dados pedidos.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4. O sistema verifica se os dados são váidos.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8. O sistema conclui o cadastro do usuário.</a:t>
            </a:r>
            <a:endParaRPr lang="pt-B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Ciência Fácil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Pesquisar Conteúdo:</a:t>
            </a:r>
            <a:endParaRPr lang="pt-BR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Fluxo Principal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1. O usuário solicita a busca de conteúdo.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2. O sistema exibe a barra de conteúdo. 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3. O usuário digita o que quer procurar.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4. O sistema busca pela pesquisa do usuário no site.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5. O sistema carrega os conteúdos encontrados.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Ciência Fácil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Sumário: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Motivação;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Objetivo;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Diagrama de Negócio;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Diagrama de Caso de Uso;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Regra de Negócio;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Requisitos Funcionais;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Casos de Uso;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Ciência Fácil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Motivação: 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Ciência Fácil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pt-BR" dirty="0"/>
              <a:t>	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Disponibilizar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os usuários o Site que integrará vários conteúdos científicos de diversas áreas baseando-se em fontes confiáveis com um sistema de filtrará os conteúdos de acordo com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palavras chaves como nome dos artigos e nomes 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dos autores, e 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usuário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terá que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efetuar um cadastro no sistema.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Ciência Fácil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de Atividade: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6" name="Imagem 5" descr="cienciaaaaaaaa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87624" y="2492896"/>
            <a:ext cx="5406553" cy="3528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Ciência Fácil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de Casos de Uso: 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46826"/>
            <a:ext cx="4829175" cy="4311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Ciência Fácil 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34820"/>
            <a:ext cx="7552690" cy="4620260"/>
          </a:xfrm>
        </p:spPr>
        <p:txBody>
          <a:bodyPr/>
          <a:p>
            <a:r>
              <a:rPr lang="pt-BR" altLang="en-US" b="1">
                <a:latin typeface="Arial" panose="020B0604020202020204" pitchFamily="34" charset="0"/>
                <a:cs typeface="Arial" panose="020B0604020202020204" pitchFamily="34" charset="0"/>
              </a:rPr>
              <a:t>Diagrama de Sequência</a:t>
            </a:r>
            <a:endParaRPr lang="pt-BR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 descr="Sequencia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1025" y="2395220"/>
            <a:ext cx="7592695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Ciência Fácil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pt-BR" altLang="en-US"/>
              <a:t>Diagrama de Classe: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</p:txBody>
      </p:sp>
      <p:pic>
        <p:nvPicPr>
          <p:cNvPr id="5" name="Espaço Reservado para Conteúdo 4" descr="Mode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2499995"/>
            <a:ext cx="6855460" cy="3458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Ciência Fácil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Negócio: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- Só poderá ser pesquisado um artigo por vez;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- Para ter acesso aos conteúdos deverá ser feito um cadastro;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-  Os dados de cadastro devem ser validos;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- Todo conteúdo devera ter um embasamento cientifico 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1640</Words>
  <Application>WPS Presentation</Application>
  <PresentationFormat>Apresentação na tela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Wingdings 2</vt:lpstr>
      <vt:lpstr>Constantia</vt:lpstr>
      <vt:lpstr>Calibri</vt:lpstr>
      <vt:lpstr>Microsoft YaHei</vt:lpstr>
      <vt:lpstr/>
      <vt:lpstr>Arial Unicode MS</vt:lpstr>
      <vt:lpstr>Wingdings</vt:lpstr>
      <vt:lpstr>Segoe Print</vt:lpstr>
      <vt:lpstr>BatangChe</vt:lpstr>
      <vt:lpstr>FangSong</vt:lpstr>
      <vt:lpstr>DotumChe</vt:lpstr>
      <vt:lpstr>KaiTi</vt:lpstr>
      <vt:lpstr>Angsana New</vt:lpstr>
      <vt:lpstr>Arabic Typesetting</vt:lpstr>
      <vt:lpstr>DFKai-SB</vt:lpstr>
      <vt:lpstr>Fluxo</vt:lpstr>
      <vt:lpstr>                 Ciência Fácil</vt:lpstr>
      <vt:lpstr>Ciência Fácil</vt:lpstr>
      <vt:lpstr>Ciência Fácil</vt:lpstr>
      <vt:lpstr>Ciência Fácil</vt:lpstr>
      <vt:lpstr>Ciência Fácil</vt:lpstr>
      <vt:lpstr>Ciência Fácil</vt:lpstr>
      <vt:lpstr>PowerPoint 演示文稿</vt:lpstr>
      <vt:lpstr>PowerPoint 演示文稿</vt:lpstr>
      <vt:lpstr>Ciência Fácil</vt:lpstr>
      <vt:lpstr>Ciência Fácil</vt:lpstr>
      <vt:lpstr>Ciência Fácil</vt:lpstr>
      <vt:lpstr>Ciência Fácil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Basis Tecnologia</cp:lastModifiedBy>
  <cp:revision>28</cp:revision>
  <dcterms:created xsi:type="dcterms:W3CDTF">2018-07-02T12:33:00Z</dcterms:created>
  <dcterms:modified xsi:type="dcterms:W3CDTF">2018-11-23T19:43:35Z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1046-10.2.0.7549</vt:lpwstr>
  </property>
</Properties>
</file>