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1A1F-169F-4CC0-86F8-6CBF13AB65B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B83F-1833-4A64-AF78-D508389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2" y="640080"/>
            <a:ext cx="1104465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6" y="228600"/>
            <a:ext cx="879944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9" y="228600"/>
            <a:ext cx="891294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93" y="228600"/>
            <a:ext cx="80190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NYU Stern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mwaugh</dc:creator>
  <cp:lastModifiedBy>mwaugh</cp:lastModifiedBy>
  <cp:revision>5</cp:revision>
  <dcterms:created xsi:type="dcterms:W3CDTF">2017-11-01T16:28:12Z</dcterms:created>
  <dcterms:modified xsi:type="dcterms:W3CDTF">2017-11-01T16:35:55Z</dcterms:modified>
</cp:coreProperties>
</file>