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boldItalic.fntdata"/><Relationship Id="rId6" Type="http://schemas.openxmlformats.org/officeDocument/2006/relationships/slide" Target="slides/slide1.xml"/><Relationship Id="rId18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6ec4c2c034_0_15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6ec4c2c034_0_15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6ec4c2c034_0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6ec4c2c034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6ec4c2c034_0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6ec4c2c034_0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6ec4c2c034_0_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6ec4c2c034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6ec4c2c034_0_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6ec4c2c034_0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6ec4c2c034_0_3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6ec4c2c034_0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6ec4c2c034_0_3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6ec4c2c034_0_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6ec4c2c034_0_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6ec4c2c034_0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6ec4c2c034_0_4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6ec4c2c034_0_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linkedin.com/in/felipe-bastos-866629257/" TargetMode="External"/><Relationship Id="rId4" Type="http://schemas.openxmlformats.org/officeDocument/2006/relationships/hyperlink" Target="https://github.com/FelipeAGBastos" TargetMode="External"/><Relationship Id="rId5" Type="http://schemas.openxmlformats.org/officeDocument/2006/relationships/hyperlink" Target="mailto:felipeagbastos1@gmail.co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ERP inspirado no Protheus TOTVS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Criado por: Felipe Bastos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pt-BR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Encerramento</a:t>
            </a:r>
            <a:endParaRPr sz="2400"/>
          </a:p>
        </p:txBody>
      </p:sp>
      <p:sp>
        <p:nvSpPr>
          <p:cNvPr id="139" name="Google Shape;139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3810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Este projeto é uma amostra da minha dedicação e evolução prática como desenvolvedor.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Obrigado!</a:t>
            </a: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Felipe Bastos</a:t>
            </a:r>
            <a:b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LinkedIn | GitHub | E-mail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https://www.linkedin.com/in/felipe-bastos-866629257/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https://github.com/FelipeAGBastos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felipeagbastos1@gmail.com</a:t>
            </a: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2639500" y="23041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1" lang="pt-BR" sz="3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Sobre mim</a:t>
            </a:r>
            <a:endParaRPr sz="3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990"/>
              <a:buNone/>
            </a:pPr>
            <a:r>
              <a:rPr b="1" lang="pt-BR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Objetivo do Projeto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340"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381000" marR="3810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81000" marR="3810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Desenvolver um sistema ERP simples, funcional e modular com foco em:</a:t>
            </a:r>
            <a:b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Cadastro e gestão de Usuários, Produtos e Pedidos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81000" marR="3810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Aplicação de conceitos de POO, JDBC e SQL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Organização por camadas com padrão DAO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990"/>
              <a:buNone/>
            </a:pPr>
            <a:r>
              <a:rPr lang="pt-BR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Arquiteturas e </a:t>
            </a:r>
            <a:r>
              <a:rPr b="1" lang="pt-BR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Tecnologias Utilizadas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340"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Linguagem: </a:t>
            </a:r>
            <a:r>
              <a:rPr b="1"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Java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Banco de Dados: </a:t>
            </a:r>
            <a:r>
              <a:rPr b="1"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MySQL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JDBC (Java Database Connectivity)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Scanner para entrada no console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Organização com o padrão DAO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pt-BR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Estrutura do Sistema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pt-BR"/>
              <a:t>Módulo Usuários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pt-BR"/>
              <a:t>Módulo Produtos (Estoque)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pt-BR"/>
              <a:t>Módulo Pedidos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Cada módulo possui:</a:t>
            </a:r>
            <a:endParaRPr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pt-BR"/>
              <a:t>Cadastro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pt-BR"/>
              <a:t>Remoção por ID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pt-BR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Funcionalidades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Usuários: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72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Nome, CPF, Telefone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Produtos: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72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Tipo, Quantidade, Preço unitário, Data de cadastro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Pedidos: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72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 Cliente, Valor total, Data de venda, Status (Aberto, Fechado, Cancelado)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2083350" y="2036550"/>
            <a:ext cx="41661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pt-BR" sz="387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Demonstração</a:t>
            </a:r>
            <a:endParaRPr b="1" sz="420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990"/>
              <a:buNone/>
            </a:pPr>
            <a:r>
              <a:rPr b="1" lang="pt-BR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Aprendizados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340"/>
          </a:p>
        </p:txBody>
      </p:sp>
      <p:sp>
        <p:nvSpPr>
          <p:cNvPr id="127" name="Google Shape;127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pt-BR"/>
              <a:t>Conexão com banco de dados via JDBC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pt-BR"/>
              <a:t>CRUD com SQL (INSERT, DELETE)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pt-BR"/>
              <a:t>Modularização com padrão DAO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pt-BR"/>
              <a:t>Estruturação orientada a objetos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990"/>
              <a:buNone/>
            </a:pPr>
            <a:r>
              <a:rPr b="1" lang="pt-BR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Próximos Passos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340"/>
          </a:p>
        </p:txBody>
      </p:sp>
      <p:sp>
        <p:nvSpPr>
          <p:cNvPr id="133" name="Google Shape;133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pt-BR"/>
              <a:t>Adicionar interface gráfica (JavaFX ou Web)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pt-BR"/>
              <a:t>Implementar autenticação de usuários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pt-BR"/>
              <a:t>Geração de relatórios em PDF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