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274a92a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274a92a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274a92a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274a92a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274a92a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274a92a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274a92a1b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274a92a1b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274a92a1b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274a92a1b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274a92a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274a92a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274a92a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274a92a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wwlHj8DOrWbgx1wufNoWiQVw4a7dlQFG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Inteligência Artificial na Robótica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Alves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Livia Rosa                                                         Fiap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Murilo lopes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</a:t>
            </a:r>
            <a:r>
              <a:rPr lang="pt-BR"/>
              <a:t>mportância da Inteligência Artificial na Robótica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 que os </a:t>
            </a:r>
            <a:r>
              <a:rPr lang="pt-BR"/>
              <a:t>robôs</a:t>
            </a:r>
            <a:r>
              <a:rPr lang="pt-BR"/>
              <a:t> realizem tarefas </a:t>
            </a:r>
            <a:r>
              <a:rPr lang="pt-BR"/>
              <a:t>autônomas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 uma maior </a:t>
            </a:r>
            <a:r>
              <a:rPr lang="pt-BR"/>
              <a:t>eficiência</a:t>
            </a:r>
            <a:r>
              <a:rPr lang="pt-BR"/>
              <a:t> do </a:t>
            </a:r>
            <a:r>
              <a:rPr lang="pt-BR"/>
              <a:t>robô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 que o </a:t>
            </a:r>
            <a:r>
              <a:rPr lang="pt-BR"/>
              <a:t>robô</a:t>
            </a:r>
            <a:r>
              <a:rPr lang="pt-BR"/>
              <a:t> aprenda e se adapte a diversas </a:t>
            </a:r>
            <a:r>
              <a:rPr lang="pt-BR"/>
              <a:t>situações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treinamento com o </a:t>
            </a:r>
            <a:r>
              <a:rPr lang="pt-BR"/>
              <a:t>robô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treinamento para o </a:t>
            </a:r>
            <a:r>
              <a:rPr lang="pt-BR"/>
              <a:t>robô mais adequado seria o supervisionado e com reforço onde ele: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</a:t>
            </a:r>
            <a:r>
              <a:rPr lang="pt-BR"/>
              <a:t>prenderia a navegar em ambientes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Iria contornar </a:t>
            </a:r>
            <a:r>
              <a:rPr lang="pt-BR"/>
              <a:t>obstáculos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Iria evitar possíveis danos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Iria pegar a rota mais eficiente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Iria reconhecer imagens e </a:t>
            </a:r>
            <a:r>
              <a:rPr lang="pt-BR"/>
              <a:t>padrões</a:t>
            </a:r>
            <a:r>
              <a:rPr lang="pt-BR"/>
              <a:t> para um melhor </a:t>
            </a:r>
            <a:r>
              <a:rPr lang="pt-BR"/>
              <a:t>aperfeiçoamento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Fotos do treinamento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 title="Imagem do WhatsApp de 2025-04-22 à(s) 08.23.33_34b46fb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 title="Imagem do WhatsApp de 2025-04-22 à(s) 08.23.32_9ba4d11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00" y="1567550"/>
            <a:ext cx="34032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50"/>
              <a:t> Fotos do treinamento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 title="Imagem do WhatsApp de 2025-04-22 à(s) 08.23.32_f35fd5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Vídeo</a:t>
            </a:r>
            <a:r>
              <a:rPr lang="pt-BR"/>
              <a:t> do funcionamento da IA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 title="ia fiap v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robô com a IA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Interagir com pessoas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Detectar objetos pré-programados (como os animais de </a:t>
            </a:r>
            <a:r>
              <a:rPr lang="pt-BR"/>
              <a:t>pelúcia</a:t>
            </a:r>
            <a:r>
              <a:rPr lang="pt-BR"/>
              <a:t> mostrado)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r>
              <a:rPr lang="pt-BR"/>
              <a:t>enefícios que a solução pode apresentar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Menor necessidade de uma intervenção humana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Redução de erros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Maior </a:t>
            </a:r>
            <a:r>
              <a:rPr lang="pt-BR"/>
              <a:t>eficiência</a:t>
            </a:r>
            <a:r>
              <a:rPr lang="pt-BR"/>
              <a:t> do tempo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Adaptabilidade e aprimoramento com o decorrer do tempo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