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58" r:id="rId5"/>
    <p:sldId id="262" r:id="rId6"/>
    <p:sldId id="261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err="1"/>
              <a:t>Frequência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bares </a:t>
            </a:r>
            <a:r>
              <a:rPr lang="en-US" sz="2800" dirty="0" err="1"/>
              <a:t>nos</a:t>
            </a:r>
            <a:r>
              <a:rPr lang="en-US" sz="2800" dirty="0"/>
              <a:t> </a:t>
            </a:r>
            <a:r>
              <a:rPr lang="en-US" sz="2800" dirty="0" err="1"/>
              <a:t>últimos</a:t>
            </a:r>
            <a:r>
              <a:rPr lang="en-US" sz="2800" dirty="0"/>
              <a:t> 2 </a:t>
            </a:r>
            <a:r>
              <a:rPr lang="en-US" sz="2800" dirty="0" err="1"/>
              <a:t>anos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7684886264216974"/>
          <c:y val="0.24602107028288131"/>
          <c:w val="0.44908027121609806"/>
          <c:h val="0.7484671186934966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B2E-4F88-8025-6FD1C419CF3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B2E-4F88-8025-6FD1C419CF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B2E-4F88-8025-6FD1C419CF3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Planilha4!$B$8:$B$10</c:f>
              <c:strCache>
                <c:ptCount val="3"/>
                <c:pt idx="0">
                  <c:v>Frequencia dos consumidores em bares</c:v>
                </c:pt>
                <c:pt idx="1">
                  <c:v>Reduziu</c:v>
                </c:pt>
                <c:pt idx="2">
                  <c:v>Igual ou aumentou</c:v>
                </c:pt>
              </c:strCache>
            </c:strRef>
          </c:cat>
          <c:val>
            <c:numRef>
              <c:f>Planilha4!$C$8:$C$10</c:f>
              <c:numCache>
                <c:formatCode>0%</c:formatCode>
                <c:ptCount val="3"/>
                <c:pt idx="1">
                  <c:v>0.6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2E-4F88-8025-6FD1C419CF3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11BE9-2B6D-4230-8980-927FEC20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5C9EFA-BF35-4078-9B16-63660FE65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6D329-4FD6-445B-B064-247AD138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0568E-32F4-4354-BB4D-109190DB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3B2FC8-9771-4933-9539-973A0E2C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A6874-2DCE-4C32-BC94-24A21C55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662E36-EE3B-468A-8F40-AA2A43D5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9B2967-3932-456A-AFEA-94E51396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6CA00-F1AB-4A30-8E9C-83A258EE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9F0B03-9144-4B26-9C5A-077450A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2A7873-E1AD-4DFA-921E-7F713B989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DB6234-9021-41BC-939B-32F35EFA9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A8AEE-27B1-4AB0-A5DF-D59B87AB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57696F-C728-438C-8EA3-51143430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CA255-7DE4-4DAE-B65C-8342774A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017D8-48BB-41A3-9F2F-33EE3870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C31FC-6BFA-4607-BFB9-720DB0E8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5B09A4-B551-4A73-AB2E-4E1D3ECB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7B5B13-850A-44CC-B479-881CEC0C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BC69F8-2F65-4090-981C-1EE4A759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3693C-37D6-41F2-9AE2-8A2BE850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D9BB68-1023-4D80-97AD-AF8150721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7C42E-71CD-4A4A-AC8B-6718D682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C08C9-93F0-41DC-9F4B-9941CAE3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FCCD3-1211-4B9A-A225-A166B60F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2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7F4FB-3ECD-4201-ADF7-006ED98D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EEB1C-8DA8-4C18-A4EE-7A87ED1B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8112A5-2DAD-4B3E-B6D3-AAA32880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D71482-D355-430D-82F7-573F6E9A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063965-011A-400A-BFBF-4FBB8F91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7E3368-391D-4578-9FD0-C073F4A6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E40C6-FA69-4C37-ADA3-ED548BA1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91037F-6F45-41F5-90A3-E1DDC00F1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886611-68E5-4B58-A5DB-94716A331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8D87B-DED7-4E8D-AFF2-63D639C5D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13B91F-EFB5-4794-9721-DD2F8C843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8E1D0C-023E-4E9C-BF86-4C9B8159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27B496-DE31-4D23-BCC3-717CDEA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CF1748-7A9F-42ED-A1D1-5B56AC64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8BF58-45E5-42D3-9331-B1111AC7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8841A9-C078-402E-9BC2-29FAA582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E9D240-A8F7-4D2F-AC0F-3C8C18A8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744E8-D5EB-435C-81F0-C300AB88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4C69D-0C80-402D-B0A8-1F674A31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E6F246-19DB-4894-B352-5493BD53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BF213C-FA45-4860-AB81-739EC8EE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3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00ADA-74FD-4280-B2AB-7FFB99E9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A8220-1601-4886-8360-66BE3259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28EE24-14D1-402D-8B6B-80581DB8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4BD518-6E98-4FD5-95B7-2BB201EB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4B11F1-4228-49F3-84D9-7C1E3C9B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6C1C7E-D963-49D9-BE76-D0B1256B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3AB67-9D2E-4539-B103-AACD3744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B48E81-0EC0-40EF-A8AE-6BD134CAF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ABC6ED-76D0-4281-9089-D5B907C78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44FE0C-82A8-4415-892C-D9A82829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826922-5795-4C8B-B0F1-058AE8CA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64105-DCA0-4104-AC43-ED04AD28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BE43DD-0E36-4F5F-8345-D1CFA429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2D1EA-3AD1-4C1A-8D23-994358E98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64AF19-1834-4736-A245-343084A27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1241-4006-463F-8D12-7DBC275FE8B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B2B6CB-6985-4DDE-9A0D-312F08304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7EA9BC-3D81-4D63-B6F4-50F28DA5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D274-ABB9-464D-9C20-C2DA8A7A72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alphaModFix amt="34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E2D3A-C4EB-4A9F-A1A8-E6F7DBF68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1495"/>
            <a:ext cx="9144000" cy="2387600"/>
          </a:xfrm>
        </p:spPr>
        <p:txBody>
          <a:bodyPr/>
          <a:lstStyle/>
          <a:p>
            <a:r>
              <a:rPr lang="pt-BR" b="1" dirty="0"/>
              <a:t>Grupo: Time </a:t>
            </a:r>
            <a:r>
              <a:rPr lang="pt-BR" b="1" dirty="0" err="1"/>
              <a:t>Hack</a:t>
            </a:r>
            <a:br>
              <a:rPr lang="pt-BR" b="1" dirty="0"/>
            </a:br>
            <a:r>
              <a:rPr lang="pt-BR" b="1" dirty="0"/>
              <a:t>#77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187DE9-3C81-47A4-A827-01A131240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1802"/>
            <a:ext cx="9144000" cy="642703"/>
          </a:xfrm>
        </p:spPr>
        <p:txBody>
          <a:bodyPr>
            <a:normAutofit/>
          </a:bodyPr>
          <a:lstStyle/>
          <a:p>
            <a:r>
              <a:rPr lang="pt-BR" sz="3200" dirty="0"/>
              <a:t>Desafio Ambev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72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desenho&#10;&#10;Descrição gerada automaticamente">
            <a:extLst>
              <a:ext uri="{FF2B5EF4-FFF2-40B4-BE49-F238E27FC236}">
                <a16:creationId xmlns:a16="http://schemas.microsoft.com/office/drawing/2014/main" id="{149F7EE9-EA25-463D-B830-EABC4728CD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1465" y1="19080" x2="71465" y2="19080"/>
                        <a14:foregroundMark x1="36761" y1="22069" x2="36761" y2="22069"/>
                        <a14:foregroundMark x1="48329" y1="15632" x2="48329" y2="15632"/>
                        <a14:foregroundMark x1="22879" y1="34023" x2="22879" y2="34023"/>
                        <a14:foregroundMark x1="11311" y1="41149" x2="11311" y2="41149"/>
                        <a14:foregroundMark x1="21337" y1="40920" x2="21337" y2="40920"/>
                        <a14:foregroundMark x1="33162" y1="40920" x2="33162" y2="40920"/>
                        <a14:foregroundMark x1="47301" y1="40460" x2="47301" y2="40460"/>
                        <a14:foregroundMark x1="58612" y1="40920" x2="58612" y2="40920"/>
                        <a14:foregroundMark x1="71465" y1="40460" x2="71465" y2="40460"/>
                        <a14:foregroundMark x1="85861" y1="40460" x2="85861" y2="40460"/>
                        <a14:foregroundMark x1="32905" y1="46897" x2="32905" y2="46897"/>
                        <a14:foregroundMark x1="33162" y1="57701" x2="33162" y2="57701"/>
                        <a14:foregroundMark x1="29306" y1="73103" x2="29306" y2="73103"/>
                        <a14:foregroundMark x1="42674" y1="71034" x2="42674" y2="71034"/>
                        <a14:foregroundMark x1="60668" y1="55862" x2="60668" y2="55862"/>
                        <a14:foregroundMark x1="60668" y1="65057" x2="60668" y2="65057"/>
                        <a14:foregroundMark x1="60668" y1="73333" x2="60668" y2="73333"/>
                        <a14:foregroundMark x1="58869" y1="83678" x2="58869" y2="83678"/>
                        <a14:foregroundMark x1="65296" y1="91724" x2="65296" y2="91724"/>
                        <a14:foregroundMark x1="40103" y1="91724" x2="40103" y2="91724"/>
                        <a14:foregroundMark x1="11311" y1="92874" x2="11311" y2="92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7338" y="4846118"/>
            <a:ext cx="1183906" cy="1325564"/>
          </a:xfrm>
          <a:prstGeom prst="rect">
            <a:avLst/>
          </a:prstGeom>
        </p:spPr>
      </p:pic>
      <p:pic>
        <p:nvPicPr>
          <p:cNvPr id="17" name="Imagem 16" descr="Uma imagem contendo texto&#10;&#10;Descrição gerada automaticamente">
            <a:extLst>
              <a:ext uri="{FF2B5EF4-FFF2-40B4-BE49-F238E27FC236}">
                <a16:creationId xmlns:a16="http://schemas.microsoft.com/office/drawing/2014/main" id="{CD52FE03-DF0E-48C0-BE8A-6E23DBA1EB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542" y="2432995"/>
            <a:ext cx="1400942" cy="1400942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F5BA3C0-BA13-453A-A22A-8455185CF30A}"/>
              </a:ext>
            </a:extLst>
          </p:cNvPr>
          <p:cNvSpPr txBox="1">
            <a:spLocks/>
          </p:cNvSpPr>
          <p:nvPr/>
        </p:nvSpPr>
        <p:spPr>
          <a:xfrm>
            <a:off x="1482291" y="2300438"/>
            <a:ext cx="1370393" cy="501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André</a:t>
            </a:r>
            <a:endParaRPr lang="en-US" dirty="0"/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A4DBB84B-4BFA-46CE-ABB4-70CD68DA4D76}"/>
              </a:ext>
            </a:extLst>
          </p:cNvPr>
          <p:cNvSpPr txBox="1">
            <a:spLocks/>
          </p:cNvSpPr>
          <p:nvPr/>
        </p:nvSpPr>
        <p:spPr>
          <a:xfrm>
            <a:off x="3951994" y="2216675"/>
            <a:ext cx="1215718" cy="58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Renata</a:t>
            </a:r>
            <a:endParaRPr lang="en-US" dirty="0"/>
          </a:p>
        </p:txBody>
      </p:sp>
      <p:pic>
        <p:nvPicPr>
          <p:cNvPr id="21" name="Imagem 20" descr="Uma imagem contendo no interior, cozinha, mulher, homem&#10;&#10;Descrição gerada automaticamente">
            <a:extLst>
              <a:ext uri="{FF2B5EF4-FFF2-40B4-BE49-F238E27FC236}">
                <a16:creationId xmlns:a16="http://schemas.microsoft.com/office/drawing/2014/main" id="{90E2E8F2-8AF5-46D8-A6BB-3B7F4871ECD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417829" y="1847563"/>
            <a:ext cx="5287863" cy="3972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BCD260BB-6783-4B76-A65C-A5DBB8033043}"/>
              </a:ext>
            </a:extLst>
          </p:cNvPr>
          <p:cNvSpPr/>
          <p:nvPr/>
        </p:nvSpPr>
        <p:spPr>
          <a:xfrm>
            <a:off x="3142538" y="4305282"/>
            <a:ext cx="373505" cy="54083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99A7A1C9-2502-432A-AE0E-371789B52B3C}"/>
              </a:ext>
            </a:extLst>
          </p:cNvPr>
          <p:cNvSpPr txBox="1">
            <a:spLocks/>
          </p:cNvSpPr>
          <p:nvPr/>
        </p:nvSpPr>
        <p:spPr>
          <a:xfrm>
            <a:off x="2808284" y="6300531"/>
            <a:ext cx="1115252" cy="524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Ricardo</a:t>
            </a:r>
            <a:endParaRPr lang="en-US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3C93E100-129D-4DE9-82C2-7669F35C2C41}"/>
              </a:ext>
            </a:extLst>
          </p:cNvPr>
          <p:cNvSpPr txBox="1">
            <a:spLocks/>
          </p:cNvSpPr>
          <p:nvPr/>
        </p:nvSpPr>
        <p:spPr>
          <a:xfrm>
            <a:off x="3764" y="12979"/>
            <a:ext cx="12188236" cy="109575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Problema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28" name="Imagem 27" descr="Uma imagem contendo desenho&#10;&#10;Descrição gerada automaticamente">
            <a:extLst>
              <a:ext uri="{FF2B5EF4-FFF2-40B4-BE49-F238E27FC236}">
                <a16:creationId xmlns:a16="http://schemas.microsoft.com/office/drawing/2014/main" id="{EA1D3DD9-5BF5-4ECD-A3D7-79FB95CEA10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742" y="4737026"/>
            <a:ext cx="1543749" cy="15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 animBg="1"/>
      <p:bldP spid="23" grpId="0"/>
      <p:bldP spid="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1">
            <a:extLst>
              <a:ext uri="{FF2B5EF4-FFF2-40B4-BE49-F238E27FC236}">
                <a16:creationId xmlns:a16="http://schemas.microsoft.com/office/drawing/2014/main" id="{3C93E100-129D-4DE9-82C2-7669F35C2C41}"/>
              </a:ext>
            </a:extLst>
          </p:cNvPr>
          <p:cNvSpPr txBox="1">
            <a:spLocks/>
          </p:cNvSpPr>
          <p:nvPr/>
        </p:nvSpPr>
        <p:spPr>
          <a:xfrm>
            <a:off x="3764" y="12979"/>
            <a:ext cx="12188236" cy="109575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Problema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1" name="Imagem 10" descr="Cozinha com mesa e cadeiras&#10;&#10;Descrição gerada automaticamente">
            <a:extLst>
              <a:ext uri="{FF2B5EF4-FFF2-40B4-BE49-F238E27FC236}">
                <a16:creationId xmlns:a16="http://schemas.microsoft.com/office/drawing/2014/main" id="{B7FCFB73-9A6E-46BE-A5A9-A4B85CC1FE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9814" y="1855268"/>
            <a:ext cx="4612787" cy="4376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BC97779E-804E-48FE-8A90-F3A281987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690040"/>
              </p:ext>
            </p:extLst>
          </p:nvPr>
        </p:nvGraphicFramePr>
        <p:xfrm>
          <a:off x="816543" y="1855268"/>
          <a:ext cx="5699760" cy="4016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809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5317C-D727-46E2-BE25-CAD3C3FAB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27" y="2835559"/>
            <a:ext cx="4793782" cy="1303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O que tem causado a redução de frequentadores</a:t>
            </a:r>
            <a:endParaRPr lang="en-US" sz="32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EFAD10B-9E4E-4F13-8E73-3A1DA7B9B7CA}"/>
              </a:ext>
            </a:extLst>
          </p:cNvPr>
          <p:cNvSpPr txBox="1">
            <a:spLocks/>
          </p:cNvSpPr>
          <p:nvPr/>
        </p:nvSpPr>
        <p:spPr>
          <a:xfrm>
            <a:off x="64970" y="1972960"/>
            <a:ext cx="2884370" cy="369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Crise econômica</a:t>
            </a:r>
            <a:endParaRPr lang="en-US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B115D9A-0856-47F6-90B3-5DD7B2AA6329}"/>
              </a:ext>
            </a:extLst>
          </p:cNvPr>
          <p:cNvSpPr txBox="1">
            <a:spLocks/>
          </p:cNvSpPr>
          <p:nvPr/>
        </p:nvSpPr>
        <p:spPr>
          <a:xfrm>
            <a:off x="4177020" y="1920048"/>
            <a:ext cx="2136409" cy="669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Comodidade de casa</a:t>
            </a:r>
            <a:endParaRPr lang="en-US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544BFCD-639E-4A1D-A54D-BA4EFB52F59B}"/>
              </a:ext>
            </a:extLst>
          </p:cNvPr>
          <p:cNvSpPr txBox="1">
            <a:spLocks/>
          </p:cNvSpPr>
          <p:nvPr/>
        </p:nvSpPr>
        <p:spPr>
          <a:xfrm>
            <a:off x="485673" y="4624341"/>
            <a:ext cx="2463667" cy="669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Ambientes com pouca qualidade</a:t>
            </a:r>
            <a:endParaRPr lang="en-US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DE43B95-B157-4DF4-9A6A-4811515E5B83}"/>
              </a:ext>
            </a:extLst>
          </p:cNvPr>
          <p:cNvSpPr txBox="1">
            <a:spLocks/>
          </p:cNvSpPr>
          <p:nvPr/>
        </p:nvSpPr>
        <p:spPr>
          <a:xfrm>
            <a:off x="4129094" y="4978675"/>
            <a:ext cx="2232260" cy="597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Demora ao pedir e pagar</a:t>
            </a:r>
            <a:endParaRPr lang="en-US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C7315D5-4FA4-471D-B403-13BB17118721}"/>
              </a:ext>
            </a:extLst>
          </p:cNvPr>
          <p:cNvSpPr txBox="1">
            <a:spLocks/>
          </p:cNvSpPr>
          <p:nvPr/>
        </p:nvSpPr>
        <p:spPr>
          <a:xfrm>
            <a:off x="5550969" y="3429000"/>
            <a:ext cx="1961950" cy="909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Promoções de bebidas em mercados</a:t>
            </a: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0468E0AA-09BD-4603-AC41-63DD42ABEF9C}"/>
              </a:ext>
            </a:extLst>
          </p:cNvPr>
          <p:cNvSpPr txBox="1">
            <a:spLocks/>
          </p:cNvSpPr>
          <p:nvPr/>
        </p:nvSpPr>
        <p:spPr>
          <a:xfrm>
            <a:off x="3764" y="12979"/>
            <a:ext cx="12188236" cy="109575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Problema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6" name="Imagem 15" descr="Uma imagem contendo estrela, relógio&#10;&#10;Descrição gerada automaticamente">
            <a:extLst>
              <a:ext uri="{FF2B5EF4-FFF2-40B4-BE49-F238E27FC236}">
                <a16:creationId xmlns:a16="http://schemas.microsoft.com/office/drawing/2014/main" id="{99E3C23A-2A8E-4101-8D27-CC0119543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4981" y="2157889"/>
            <a:ext cx="3785592" cy="3911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0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2F878-9A7F-4741-8007-97E90E49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086A5-A880-49A8-9410-43D3DF1F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upo de pessoas em um restaurante&#10;&#10;Descrição gerada automaticamente">
            <a:extLst>
              <a:ext uri="{FF2B5EF4-FFF2-40B4-BE49-F238E27FC236}">
                <a16:creationId xmlns:a16="http://schemas.microsoft.com/office/drawing/2014/main" id="{C7462916-9FDC-410E-9F88-9FC59696F3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5790" y="1903377"/>
            <a:ext cx="5850433" cy="4064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FC89A93-9272-4329-9DF1-7B44439EEB80}"/>
              </a:ext>
            </a:extLst>
          </p:cNvPr>
          <p:cNvSpPr txBox="1">
            <a:spLocks/>
          </p:cNvSpPr>
          <p:nvPr/>
        </p:nvSpPr>
        <p:spPr>
          <a:xfrm>
            <a:off x="886322" y="1903377"/>
            <a:ext cx="4657830" cy="813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Ajuda os clientes a encontrar bares de seu interesse:</a:t>
            </a:r>
            <a:endParaRPr lang="en-US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89656AB-8895-45A4-90AD-EC30BAE4EAE5}"/>
              </a:ext>
            </a:extLst>
          </p:cNvPr>
          <p:cNvSpPr txBox="1">
            <a:spLocks/>
          </p:cNvSpPr>
          <p:nvPr/>
        </p:nvSpPr>
        <p:spPr>
          <a:xfrm>
            <a:off x="1357960" y="2716746"/>
            <a:ext cx="4657830" cy="1479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dirty="0"/>
              <a:t>Localização</a:t>
            </a:r>
          </a:p>
          <a:p>
            <a:pPr>
              <a:buFontTx/>
              <a:buChar char="-"/>
            </a:pPr>
            <a:r>
              <a:rPr lang="pt-BR" dirty="0"/>
              <a:t>Avaliação</a:t>
            </a:r>
          </a:p>
          <a:p>
            <a:pPr>
              <a:buFontTx/>
              <a:buChar char="-"/>
            </a:pPr>
            <a:r>
              <a:rPr lang="pt-BR" dirty="0"/>
              <a:t>Eventos</a:t>
            </a:r>
            <a:endParaRPr lang="en-US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66D26A33-2473-4457-B97D-D6AE148AAA8B}"/>
              </a:ext>
            </a:extLst>
          </p:cNvPr>
          <p:cNvSpPr txBox="1">
            <a:spLocks/>
          </p:cNvSpPr>
          <p:nvPr/>
        </p:nvSpPr>
        <p:spPr>
          <a:xfrm>
            <a:off x="972949" y="4283255"/>
            <a:ext cx="4657830" cy="813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Cardápio online</a:t>
            </a:r>
            <a:endParaRPr lang="en-US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31A7FDB4-190A-483B-8FCC-5FADF5A1ACC8}"/>
              </a:ext>
            </a:extLst>
          </p:cNvPr>
          <p:cNvSpPr txBox="1">
            <a:spLocks/>
          </p:cNvSpPr>
          <p:nvPr/>
        </p:nvSpPr>
        <p:spPr>
          <a:xfrm>
            <a:off x="972948" y="4859166"/>
            <a:ext cx="4657830" cy="577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Pagamento via aplicativo</a:t>
            </a:r>
            <a:endParaRPr lang="en-US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F762F60-DDFB-411A-9E00-ADD96950F413}"/>
              </a:ext>
            </a:extLst>
          </p:cNvPr>
          <p:cNvSpPr txBox="1">
            <a:spLocks/>
          </p:cNvSpPr>
          <p:nvPr/>
        </p:nvSpPr>
        <p:spPr>
          <a:xfrm>
            <a:off x="3764" y="12979"/>
            <a:ext cx="12188236" cy="109575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Solução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3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FC89A93-9272-4329-9DF1-7B44439EEB80}"/>
              </a:ext>
            </a:extLst>
          </p:cNvPr>
          <p:cNvSpPr txBox="1">
            <a:spLocks/>
          </p:cNvSpPr>
          <p:nvPr/>
        </p:nvSpPr>
        <p:spPr>
          <a:xfrm>
            <a:off x="943920" y="1775246"/>
            <a:ext cx="4619329" cy="813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/>
              <a:t>Outros beneficiados:</a:t>
            </a:r>
            <a:endParaRPr lang="en-US" sz="3200" b="1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89656AB-8895-45A4-90AD-EC30BAE4EAE5}"/>
              </a:ext>
            </a:extLst>
          </p:cNvPr>
          <p:cNvSpPr txBox="1">
            <a:spLocks/>
          </p:cNvSpPr>
          <p:nvPr/>
        </p:nvSpPr>
        <p:spPr>
          <a:xfrm>
            <a:off x="1405286" y="2588615"/>
            <a:ext cx="3887807" cy="575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Bares e restaurante</a:t>
            </a:r>
            <a:endParaRPr lang="en-US" dirty="0"/>
          </a:p>
        </p:txBody>
      </p:sp>
      <p:pic>
        <p:nvPicPr>
          <p:cNvPr id="4" name="Imagem 3" descr="Homem com garrafa de bebida na mesa&#10;&#10;Descrição gerada automaticamente">
            <a:extLst>
              <a:ext uri="{FF2B5EF4-FFF2-40B4-BE49-F238E27FC236}">
                <a16:creationId xmlns:a16="http://schemas.microsoft.com/office/drawing/2014/main" id="{7B02CF22-5C10-484A-8E29-55DBCC7CE7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6622" y="1193930"/>
            <a:ext cx="4619329" cy="2971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C405C4E-10B4-49D3-91DD-609337BFDF76}"/>
              </a:ext>
            </a:extLst>
          </p:cNvPr>
          <p:cNvSpPr txBox="1">
            <a:spLocks/>
          </p:cNvSpPr>
          <p:nvPr/>
        </p:nvSpPr>
        <p:spPr>
          <a:xfrm>
            <a:off x="3764" y="12979"/>
            <a:ext cx="12188236" cy="109575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Solução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BF5DE7C-1C57-4BCE-B5BE-72600C1433EC}"/>
              </a:ext>
            </a:extLst>
          </p:cNvPr>
          <p:cNvSpPr txBox="1">
            <a:spLocks/>
          </p:cNvSpPr>
          <p:nvPr/>
        </p:nvSpPr>
        <p:spPr>
          <a:xfrm>
            <a:off x="1405286" y="3399358"/>
            <a:ext cx="3887807" cy="575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Industria de bebidas</a:t>
            </a:r>
            <a:endParaRPr lang="en-US" dirty="0"/>
          </a:p>
        </p:txBody>
      </p:sp>
      <p:pic>
        <p:nvPicPr>
          <p:cNvPr id="9" name="Imagem 8" descr="Garrafa de bebida&#10;&#10;Descrição gerada automaticamente">
            <a:extLst>
              <a:ext uri="{FF2B5EF4-FFF2-40B4-BE49-F238E27FC236}">
                <a16:creationId xmlns:a16="http://schemas.microsoft.com/office/drawing/2014/main" id="{60170774-FF40-4C49-896E-2A88A6602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2912" y="4250756"/>
            <a:ext cx="8268104" cy="2508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54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89656AB-8895-45A4-90AD-EC30BAE4EAE5}"/>
              </a:ext>
            </a:extLst>
          </p:cNvPr>
          <p:cNvSpPr txBox="1">
            <a:spLocks/>
          </p:cNvSpPr>
          <p:nvPr/>
        </p:nvSpPr>
        <p:spPr>
          <a:xfrm>
            <a:off x="433134" y="1843274"/>
            <a:ext cx="6140922" cy="575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Estabelecimentos -&gt; Protocolos de segurança</a:t>
            </a:r>
            <a:endParaRPr lang="en-US" sz="36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C405C4E-10B4-49D3-91DD-609337BFDF76}"/>
              </a:ext>
            </a:extLst>
          </p:cNvPr>
          <p:cNvSpPr txBox="1">
            <a:spLocks/>
          </p:cNvSpPr>
          <p:nvPr/>
        </p:nvSpPr>
        <p:spPr>
          <a:xfrm>
            <a:off x="3764" y="12979"/>
            <a:ext cx="12188236" cy="109575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chemeClr val="bg1"/>
                </a:solidFill>
              </a:rPr>
              <a:t>Road Map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BF5DE7C-1C57-4BCE-B5BE-72600C1433EC}"/>
              </a:ext>
            </a:extLst>
          </p:cNvPr>
          <p:cNvSpPr txBox="1">
            <a:spLocks/>
          </p:cNvSpPr>
          <p:nvPr/>
        </p:nvSpPr>
        <p:spPr>
          <a:xfrm>
            <a:off x="433133" y="4056212"/>
            <a:ext cx="6140922" cy="575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Big data para os parceiros</a:t>
            </a:r>
            <a:endParaRPr lang="en-US" sz="3600" dirty="0"/>
          </a:p>
        </p:txBody>
      </p:sp>
      <p:pic>
        <p:nvPicPr>
          <p:cNvPr id="3" name="Imagem 2" descr="Pessoas sentadas ao redor de uma mesa&#10;&#10;Descrição gerada automaticamente">
            <a:extLst>
              <a:ext uri="{FF2B5EF4-FFF2-40B4-BE49-F238E27FC236}">
                <a16:creationId xmlns:a16="http://schemas.microsoft.com/office/drawing/2014/main" id="{7C7746AA-CBA2-42C7-AECC-97050676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980" y="771847"/>
            <a:ext cx="4985886" cy="3739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 descr="Uma imagem contendo circuito, eletrônico&#10;&#10;Descrição gerada automaticamente">
            <a:extLst>
              <a:ext uri="{FF2B5EF4-FFF2-40B4-BE49-F238E27FC236}">
                <a16:creationId xmlns:a16="http://schemas.microsoft.com/office/drawing/2014/main" id="{7204FE12-928F-430C-9104-8E012E13A8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527" y="3631711"/>
            <a:ext cx="5199530" cy="3213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9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0E2DA9B-31EC-49AD-87F1-33F0577D5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300"/>
                    </a14:imgEffect>
                    <a14:imgEffect>
                      <a14:saturation sat="98000"/>
                    </a14:imgEffect>
                    <a14:imgEffect>
                      <a14:brightnessContrast bright="53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571" y="722237"/>
            <a:ext cx="11742857" cy="619007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F2F9CC-847B-4A10-9C72-2FA152BB83BF}"/>
              </a:ext>
            </a:extLst>
          </p:cNvPr>
          <p:cNvSpPr txBox="1"/>
          <p:nvPr/>
        </p:nvSpPr>
        <p:spPr>
          <a:xfrm>
            <a:off x="4702664" y="4961867"/>
            <a:ext cx="24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Felipe Almeida (</a:t>
            </a:r>
            <a:r>
              <a:rPr lang="pt-BR" dirty="0" err="1"/>
              <a:t>Dev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23BA9E-90F8-41C2-B7D7-E43BD6917C0A}"/>
              </a:ext>
            </a:extLst>
          </p:cNvPr>
          <p:cNvSpPr txBox="1"/>
          <p:nvPr/>
        </p:nvSpPr>
        <p:spPr>
          <a:xfrm>
            <a:off x="6741328" y="3901142"/>
            <a:ext cx="27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João Paulo Brune (</a:t>
            </a:r>
            <a:r>
              <a:rPr lang="pt-BR" dirty="0" err="1"/>
              <a:t>Dev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B36291-A7C0-4FE2-A0CC-2680F8B5BAE6}"/>
              </a:ext>
            </a:extLst>
          </p:cNvPr>
          <p:cNvSpPr txBox="1"/>
          <p:nvPr/>
        </p:nvSpPr>
        <p:spPr>
          <a:xfrm>
            <a:off x="2226205" y="3863617"/>
            <a:ext cx="292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Wesley A Silva (Business)</a:t>
            </a:r>
            <a:endParaRPr lang="en-US" dirty="0"/>
          </a:p>
        </p:txBody>
      </p:sp>
      <p:pic>
        <p:nvPicPr>
          <p:cNvPr id="6" name="Imagem 5" descr="Homem com camisa verde&#10;&#10;Descrição gerada automaticamente">
            <a:extLst>
              <a:ext uri="{FF2B5EF4-FFF2-40B4-BE49-F238E27FC236}">
                <a16:creationId xmlns:a16="http://schemas.microsoft.com/office/drawing/2014/main" id="{42E47494-D25A-4F58-B242-E8AE09220B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1575" y="1696338"/>
            <a:ext cx="2272464" cy="2192269"/>
          </a:xfrm>
          <a:prstGeom prst="hexagon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FD313A-1D96-490E-A905-71FCB9CE7CB3}"/>
              </a:ext>
            </a:extLst>
          </p:cNvPr>
          <p:cNvSpPr txBox="1"/>
          <p:nvPr/>
        </p:nvSpPr>
        <p:spPr>
          <a:xfrm>
            <a:off x="2706774" y="6306979"/>
            <a:ext cx="17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Leandro (</a:t>
            </a:r>
            <a:r>
              <a:rPr lang="pt-BR" dirty="0" err="1"/>
              <a:t>Dev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8FC2CC3-6531-4961-9D23-1A7D24C6FD83}"/>
              </a:ext>
            </a:extLst>
          </p:cNvPr>
          <p:cNvSpPr txBox="1"/>
          <p:nvPr/>
        </p:nvSpPr>
        <p:spPr>
          <a:xfrm>
            <a:off x="7644965" y="6306979"/>
            <a:ext cx="207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Pedro Lima (UI/UX)</a:t>
            </a:r>
            <a:endParaRPr lang="en-US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AB6B723-5F47-452D-BD3D-DF9B0E4E5A4C}"/>
              </a:ext>
            </a:extLst>
          </p:cNvPr>
          <p:cNvSpPr txBox="1">
            <a:spLocks/>
          </p:cNvSpPr>
          <p:nvPr/>
        </p:nvSpPr>
        <p:spPr>
          <a:xfrm>
            <a:off x="3764" y="12979"/>
            <a:ext cx="12188236" cy="109575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>
                <a:solidFill>
                  <a:schemeClr val="bg1"/>
                </a:solidFill>
              </a:rPr>
              <a:t>Equipe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C4DD3F-0063-433A-AB0A-F59374E64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4316" y="2824838"/>
            <a:ext cx="2166132" cy="2109290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DACF0F-92C0-4F6C-823F-8526E8E3B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47988" y="1734838"/>
            <a:ext cx="2312981" cy="2109290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30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D051DE-2C9C-4C33-9513-F1477931B894}">
  <we:reference id="wa104382001" version="1.0.0.7" store="en-001" storeType="OMEX"/>
  <we:alternateReferences>
    <we:reference id="wa104382001" version="1.0.0.7" store="en-001" storeType="OMEX"/>
  </we:alternateReferences>
  <we:properties>
    <we:property name="persist:root" value="&quot;{\&quot;powtoons\&quot;:\&quot;{\\\&quot;loading\\\&quot;:false}\&quot;}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Grupo: Time Hack #77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Grupo: Time Hack #77</dc:title>
  <dc:creator>Wesley Alves da Silva</dc:creator>
  <cp:lastModifiedBy>Felipe Almeida Da Silva</cp:lastModifiedBy>
  <cp:revision>4</cp:revision>
  <dcterms:created xsi:type="dcterms:W3CDTF">2020-07-04T14:20:46Z</dcterms:created>
  <dcterms:modified xsi:type="dcterms:W3CDTF">2020-07-05T05:15:25Z</dcterms:modified>
</cp:coreProperties>
</file>