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76" r:id="rId6"/>
    <p:sldId id="260" r:id="rId7"/>
    <p:sldId id="275" r:id="rId8"/>
    <p:sldId id="281" r:id="rId9"/>
    <p:sldId id="282" r:id="rId10"/>
    <p:sldId id="290" r:id="rId11"/>
    <p:sldId id="273" r:id="rId12"/>
    <p:sldId id="283" r:id="rId13"/>
    <p:sldId id="285" r:id="rId14"/>
    <p:sldId id="286" r:id="rId15"/>
    <p:sldId id="287" r:id="rId16"/>
    <p:sldId id="288" r:id="rId17"/>
    <p:sldId id="289" r:id="rId18"/>
    <p:sldId id="259" r:id="rId19"/>
  </p:sldIdLst>
  <p:sldSz cx="10685463" cy="7562850"/>
  <p:notesSz cx="6858000" cy="9144000"/>
  <p:defaultTextStyle>
    <a:defPPr>
      <a:defRPr lang="es-EC"/>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7"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3"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ás Moya" initials="NM" lastIdx="1" clrIdx="0">
    <p:extLst>
      <p:ext uri="{19B8F6BF-5375-455C-9EA6-DF929625EA0E}">
        <p15:presenceInfo xmlns:p15="http://schemas.microsoft.com/office/powerpoint/2012/main" userId="a15a343c03552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82" d="100"/>
          <a:sy n="82"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8.xml"/></Relationships>
</file>

<file path=ppt/diagrams/_rels/data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9.xml"/></Relationships>
</file>

<file path=ppt/diagrams/_rels/data3.xml.rels><?xml version="1.0" encoding="UTF-8" standalone="yes"?>
<Relationships xmlns="http://schemas.openxmlformats.org/package/2006/relationships"><Relationship Id="rId1" Type="http://schemas.openxmlformats.org/officeDocument/2006/relationships/slide" Target="../slides/slide8.xml"/></Relationships>
</file>

<file path=ppt/diagrams/_rels/data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12.xml"/><Relationship Id="rId1" Type="http://schemas.openxmlformats.org/officeDocument/2006/relationships/slide" Target="../slides/slide11.xml"/></Relationships>
</file>

<file path=ppt/diagrams/_rels/data5.xml.rels><?xml version="1.0" encoding="UTF-8" standalone="yes"?>
<Relationships xmlns="http://schemas.openxmlformats.org/package/2006/relationships"><Relationship Id="rId1" Type="http://schemas.openxmlformats.org/officeDocument/2006/relationships/slide" Target="../slides/slide10.xml"/></Relationships>
</file>

<file path=ppt/diagrams/_rels/data6.xml.rels><?xml version="1.0" encoding="UTF-8" standalone="yes"?>
<Relationships xmlns="http://schemas.openxmlformats.org/package/2006/relationships"><Relationship Id="rId1"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4_4" csCatId="accent4" phldr="1"/>
      <dgm:spPr/>
      <dgm:t>
        <a:bodyPr/>
        <a:lstStyle/>
        <a:p>
          <a:endParaRPr lang="es-EC"/>
        </a:p>
      </dgm:t>
    </dgm:pt>
    <dgm:pt modelId="{62EA9977-55BE-425A-BA26-4C7EDF88A7E5}">
      <dgm:prSet phldrT="[Texto]"/>
      <dgm:spPr/>
      <dgm:t>
        <a:bodyPr/>
        <a:lstStyle/>
        <a:p>
          <a:r>
            <a:rPr lang="es-MX" dirty="0"/>
            <a:t>Registro colegio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Alumnos</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Salir</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591D6AC6-8710-41E3-BE24-5DEA5FC5C748}">
      <dgm:prSet phldrT="[Texto]"/>
      <dgm:spPr/>
      <dgm:t>
        <a:bodyPr/>
        <a:lstStyle/>
        <a:p>
          <a:r>
            <a:rPr lang="es-MX" dirty="0"/>
            <a:t>Materias</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C634F6B-386A-4A99-8B54-AFAF8B1110A9}" type="parTrans" cxnId="{FC8C7F6B-D847-42A4-BF60-179961BC3C69}">
      <dgm:prSet/>
      <dgm:spPr/>
      <dgm:t>
        <a:bodyPr/>
        <a:lstStyle/>
        <a:p>
          <a:endParaRPr lang="es-EC"/>
        </a:p>
      </dgm:t>
    </dgm:pt>
    <dgm:pt modelId="{140A0960-98FD-4170-A66C-5986D1989923}" type="sibTrans" cxnId="{FC8C7F6B-D847-42A4-BF60-179961BC3C69}">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62672" custLinFactNeighborY="-4144">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3"/>
      <dgm:spPr/>
    </dgm:pt>
    <dgm:pt modelId="{D2313E91-A53D-464F-8FD6-9710DA600671}" type="pres">
      <dgm:prSet presAssocID="{2D4B28B0-5379-466B-816B-5867BE1BDD56}" presName="connTx" presStyleLbl="parChTrans1D2" presStyleIdx="0" presStyleCnt="3"/>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3">
        <dgm:presLayoutVars>
          <dgm:chPref val="3"/>
        </dgm:presLayoutVars>
      </dgm:prSet>
      <dgm:spPr/>
    </dgm:pt>
    <dgm:pt modelId="{981EB31A-0B1D-4C32-849F-C6A13296516C}" type="pres">
      <dgm:prSet presAssocID="{53ED0A4A-45C3-4437-8C18-43F0D2BEA131}" presName="level3hierChild" presStyleCnt="0"/>
      <dgm:spPr/>
    </dgm:pt>
    <dgm:pt modelId="{41C4019E-1B04-4278-9875-602BDCF4D8A1}" type="pres">
      <dgm:prSet presAssocID="{BC634F6B-386A-4A99-8B54-AFAF8B1110A9}" presName="conn2-1" presStyleLbl="parChTrans1D2" presStyleIdx="1" presStyleCnt="3"/>
      <dgm:spPr/>
    </dgm:pt>
    <dgm:pt modelId="{AD7D8BD8-A697-461C-ACF5-E9C26CF0F4B0}" type="pres">
      <dgm:prSet presAssocID="{BC634F6B-386A-4A99-8B54-AFAF8B1110A9}" presName="connTx" presStyleLbl="parChTrans1D2" presStyleIdx="1" presStyleCnt="3"/>
      <dgm:spPr/>
    </dgm:pt>
    <dgm:pt modelId="{4E738637-CEC2-4071-9F1C-A46C26B11DA0}" type="pres">
      <dgm:prSet presAssocID="{591D6AC6-8710-41E3-BE24-5DEA5FC5C748}" presName="root2" presStyleCnt="0"/>
      <dgm:spPr/>
    </dgm:pt>
    <dgm:pt modelId="{FBC0C18B-63A5-440D-AEEE-768B33C5C501}" type="pres">
      <dgm:prSet presAssocID="{591D6AC6-8710-41E3-BE24-5DEA5FC5C748}" presName="LevelTwoTextNode" presStyleLbl="node2" presStyleIdx="1" presStyleCnt="3">
        <dgm:presLayoutVars>
          <dgm:chPref val="3"/>
        </dgm:presLayoutVars>
      </dgm:prSet>
      <dgm:spPr/>
    </dgm:pt>
    <dgm:pt modelId="{F5703D30-60C0-4832-AA95-C9CBDE9A4675}" type="pres">
      <dgm:prSet presAssocID="{591D6AC6-8710-41E3-BE24-5DEA5FC5C748}" presName="level3hierChild" presStyleCnt="0"/>
      <dgm:spPr/>
    </dgm:pt>
    <dgm:pt modelId="{4502A47E-0716-43F2-843C-FE6BE5924841}" type="pres">
      <dgm:prSet presAssocID="{ECA6BFB3-E168-4A52-B2D1-AEC7E9F9DF03}" presName="conn2-1" presStyleLbl="parChTrans1D2" presStyleIdx="2" presStyleCnt="3"/>
      <dgm:spPr/>
    </dgm:pt>
    <dgm:pt modelId="{6254D3C4-920C-44B7-B4F5-88F7E5B84C89}" type="pres">
      <dgm:prSet presAssocID="{ECA6BFB3-E168-4A52-B2D1-AEC7E9F9DF03}" presName="connTx" presStyleLbl="parChTrans1D2" presStyleIdx="2" presStyleCnt="3"/>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2" presStyleCnt="3">
        <dgm:presLayoutVars>
          <dgm:chPref val="3"/>
        </dgm:presLayoutVars>
      </dgm:prSet>
      <dgm:spPr/>
    </dgm:pt>
    <dgm:pt modelId="{A652F8E1-02C3-4983-91C6-C61D81CD76CA}" type="pres">
      <dgm:prSet presAssocID="{BC47643D-BE0A-4F87-820D-53F14717AB56}" presName="level3hierChild" presStyleCnt="0"/>
      <dgm:spPr/>
    </dgm:pt>
  </dgm:ptLst>
  <dgm:cxnLst>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2" destOrd="0" parTransId="{ECA6BFB3-E168-4A52-B2D1-AEC7E9F9DF03}" sibTransId="{DF1D51AF-A7EF-48BF-B235-90ADCA833D81}"/>
    <dgm:cxn modelId="{8D4CAF67-89B1-4321-978D-F4493E4997E9}" type="presOf" srcId="{53ED0A4A-45C3-4437-8C18-43F0D2BEA131}" destId="{0D3B8B60-8531-4522-820B-96E4139103DD}" srcOrd="0" destOrd="0" presId="urn:microsoft.com/office/officeart/2005/8/layout/hierarchy2"/>
    <dgm:cxn modelId="{40395A6A-8880-4AEE-8DB4-32D67B515B5D}" type="presOf" srcId="{BC634F6B-386A-4A99-8B54-AFAF8B1110A9}" destId="{41C4019E-1B04-4278-9875-602BDCF4D8A1}" srcOrd="0" destOrd="0" presId="urn:microsoft.com/office/officeart/2005/8/layout/hierarchy2"/>
    <dgm:cxn modelId="{FC8C7F6B-D847-42A4-BF60-179961BC3C69}" srcId="{62EA9977-55BE-425A-BA26-4C7EDF88A7E5}" destId="{591D6AC6-8710-41E3-BE24-5DEA5FC5C748}" srcOrd="1" destOrd="0" parTransId="{BC634F6B-386A-4A99-8B54-AFAF8B1110A9}" sibTransId="{140A0960-98FD-4170-A66C-5986D1989923}"/>
    <dgm:cxn modelId="{CF92554E-E8EE-45F3-8A04-ABFA2FA6CA15}" type="presOf" srcId="{BC634F6B-386A-4A99-8B54-AFAF8B1110A9}" destId="{AD7D8BD8-A697-461C-ACF5-E9C26CF0F4B0}" srcOrd="1"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D97D88BD-341B-4A86-A6B8-7B98E1E52107}" type="presOf" srcId="{591D6AC6-8710-41E3-BE24-5DEA5FC5C748}" destId="{FBC0C18B-63A5-440D-AEEE-768B33C5C501}"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2B0D0AA1-BBFF-4635-AFD7-B9696A135BBE}" type="presParOf" srcId="{2C876FA8-DB89-4E58-B5BC-DAC9052F2342}" destId="{41C4019E-1B04-4278-9875-602BDCF4D8A1}" srcOrd="2" destOrd="0" presId="urn:microsoft.com/office/officeart/2005/8/layout/hierarchy2"/>
    <dgm:cxn modelId="{BACE2DF0-2B47-4635-8C4A-358ADFF28566}" type="presParOf" srcId="{41C4019E-1B04-4278-9875-602BDCF4D8A1}" destId="{AD7D8BD8-A697-461C-ACF5-E9C26CF0F4B0}" srcOrd="0" destOrd="0" presId="urn:microsoft.com/office/officeart/2005/8/layout/hierarchy2"/>
    <dgm:cxn modelId="{0A1BDECD-98D8-4400-83E7-EB6640DB383D}" type="presParOf" srcId="{2C876FA8-DB89-4E58-B5BC-DAC9052F2342}" destId="{4E738637-CEC2-4071-9F1C-A46C26B11DA0}" srcOrd="3" destOrd="0" presId="urn:microsoft.com/office/officeart/2005/8/layout/hierarchy2"/>
    <dgm:cxn modelId="{DAD683D8-F9C8-4888-B997-192D2E740CDD}" type="presParOf" srcId="{4E738637-CEC2-4071-9F1C-A46C26B11DA0}" destId="{FBC0C18B-63A5-440D-AEEE-768B33C5C501}" srcOrd="0" destOrd="0" presId="urn:microsoft.com/office/officeart/2005/8/layout/hierarchy2"/>
    <dgm:cxn modelId="{BB8A8C4C-F8B4-4E6C-9BB9-C99F755F5C04}" type="presParOf" srcId="{4E738637-CEC2-4071-9F1C-A46C26B11DA0}" destId="{F5703D30-60C0-4832-AA95-C9CBDE9A4675}" srcOrd="1" destOrd="0" presId="urn:microsoft.com/office/officeart/2005/8/layout/hierarchy2"/>
    <dgm:cxn modelId="{AA7E0CBE-FF88-494F-9060-59B25F57A1FC}" type="presParOf" srcId="{2C876FA8-DB89-4E58-B5BC-DAC9052F2342}" destId="{4502A47E-0716-43F2-843C-FE6BE5924841}" srcOrd="4"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5"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6_2" csCatId="accent6" phldr="1"/>
      <dgm:spPr/>
      <dgm:t>
        <a:bodyPr/>
        <a:lstStyle/>
        <a:p>
          <a:endParaRPr lang="es-EC"/>
        </a:p>
      </dgm:t>
    </dgm:pt>
    <dgm:pt modelId="{62EA9977-55BE-425A-BA26-4C7EDF88A7E5}">
      <dgm:prSet phldrT="[Texto]"/>
      <dgm:spPr/>
      <dgm:t>
        <a:bodyPr/>
        <a:lstStyle/>
        <a:p>
          <a:r>
            <a:rPr lang="es-MX" dirty="0"/>
            <a:t>Menú de alumnos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Listar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Buscar alumno por </a:t>
          </a:r>
          <a:r>
            <a:rPr lang="es-MX" dirty="0" err="1"/>
            <a:t>Id_Alumno</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EC" dirty="0"/>
            <a:t>Buscar alumno por cedula</a:t>
          </a:r>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0C9028A9-4DAA-4CF5-B8A8-3A4492F86C77}">
      <dgm:prSet phldrT="[Texto]"/>
      <dgm:spPr/>
      <dgm:t>
        <a:bodyPr/>
        <a:lstStyle/>
        <a:p>
          <a:r>
            <a:rPr lang="es-EC" dirty="0"/>
            <a:t>Agregar</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24C93B7-A646-4C20-A456-06928BB40F73}" type="parTrans" cxnId="{BDDE523C-A2BF-4B06-B694-93A5C7739CAE}">
      <dgm:prSet/>
      <dgm:spPr/>
      <dgm:t>
        <a:bodyPr/>
        <a:lstStyle/>
        <a:p>
          <a:endParaRPr lang="es-EC"/>
        </a:p>
      </dgm:t>
    </dgm:pt>
    <dgm:pt modelId="{DF6977F5-0F1F-4429-80E1-773A5473DA6C}" type="sibTrans" cxnId="{BDDE523C-A2BF-4B06-B694-93A5C7739CAE}">
      <dgm:prSet/>
      <dgm:spPr/>
      <dgm:t>
        <a:bodyPr/>
        <a:lstStyle/>
        <a:p>
          <a:endParaRPr lang="es-EC"/>
        </a:p>
      </dgm:t>
    </dgm:pt>
    <dgm:pt modelId="{87EFF198-0E8D-404F-A8FC-2FED82F56114}">
      <dgm:prSet phldrT="[Texto]"/>
      <dgm:spPr/>
      <dgm:t>
        <a:bodyPr/>
        <a:lstStyle/>
        <a:p>
          <a:r>
            <a:rPr lang="es-EC" dirty="0"/>
            <a:t>Actualizar</a:t>
          </a:r>
        </a:p>
      </dgm:t>
    </dgm:pt>
    <dgm:pt modelId="{6C3CAF36-C0F1-4C38-BC13-F4E06C7D9D74}" type="parTrans" cxnId="{6EB31128-F781-4E02-AFB6-3C92EE848AB4}">
      <dgm:prSet/>
      <dgm:spPr/>
      <dgm:t>
        <a:bodyPr/>
        <a:lstStyle/>
        <a:p>
          <a:endParaRPr lang="es-EC"/>
        </a:p>
      </dgm:t>
    </dgm:pt>
    <dgm:pt modelId="{84A4B4A1-85E9-45C0-A5FB-C9FE0799CFFA}" type="sibTrans" cxnId="{6EB31128-F781-4E02-AFB6-3C92EE848AB4}">
      <dgm:prSet/>
      <dgm:spPr/>
      <dgm:t>
        <a:bodyPr/>
        <a:lstStyle/>
        <a:p>
          <a:endParaRPr lang="es-EC"/>
        </a:p>
      </dgm:t>
    </dgm:pt>
    <dgm:pt modelId="{29AF40CA-37D5-4C94-9861-4013C2FCE895}">
      <dgm:prSet phldrT="[Texto]"/>
      <dgm:spPr/>
      <dgm:t>
        <a:bodyPr/>
        <a:lstStyle/>
        <a:p>
          <a:r>
            <a:rPr lang="es-EC" dirty="0"/>
            <a:t>Eliminar por </a:t>
          </a:r>
          <a:r>
            <a:rPr lang="es-EC" dirty="0" err="1"/>
            <a:t>Id_Alumno</a:t>
          </a:r>
          <a:endParaRPr lang="es-EC" dirty="0"/>
        </a:p>
      </dgm:t>
    </dgm:pt>
    <dgm:pt modelId="{6D71521B-0B25-4EE3-8723-41D6A8215FA1}" type="parTrans" cxnId="{189E1694-5C32-45BD-9465-BD70A37B61B1}">
      <dgm:prSet/>
      <dgm:spPr/>
      <dgm:t>
        <a:bodyPr/>
        <a:lstStyle/>
        <a:p>
          <a:endParaRPr lang="es-EC"/>
        </a:p>
      </dgm:t>
    </dgm:pt>
    <dgm:pt modelId="{DEEAB3EA-53D5-4B8A-A5E3-9139AD82E3EB}" type="sibTrans" cxnId="{189E1694-5C32-45BD-9465-BD70A37B61B1}">
      <dgm:prSet/>
      <dgm:spPr/>
      <dgm:t>
        <a:bodyPr/>
        <a:lstStyle/>
        <a:p>
          <a:endParaRPr lang="es-EC"/>
        </a:p>
      </dgm:t>
    </dgm:pt>
    <dgm:pt modelId="{34F009AC-DA70-4AA6-87A2-E00367B35CCC}">
      <dgm:prSet phldrT="[Texto]"/>
      <dgm:spPr/>
      <dgm:t>
        <a:bodyPr/>
        <a:lstStyle/>
        <a:p>
          <a:r>
            <a:rPr lang="es-EC" dirty="0"/>
            <a:t>Eliminar alumno por cedula</a:t>
          </a:r>
        </a:p>
      </dgm:t>
    </dgm:pt>
    <dgm:pt modelId="{8A72D4AD-B74C-486D-AF06-9675AC78924F}" type="parTrans" cxnId="{444CE25E-7B07-4BC0-BC45-AADEDEAAE8E2}">
      <dgm:prSet/>
      <dgm:spPr/>
      <dgm:t>
        <a:bodyPr/>
        <a:lstStyle/>
        <a:p>
          <a:endParaRPr lang="es-EC"/>
        </a:p>
      </dgm:t>
    </dgm:pt>
    <dgm:pt modelId="{7AE7706A-13C0-482E-B52D-79F0B25275DA}" type="sibTrans" cxnId="{444CE25E-7B07-4BC0-BC45-AADEDEAAE8E2}">
      <dgm:prSet/>
      <dgm:spPr/>
      <dgm:t>
        <a:bodyPr/>
        <a:lstStyle/>
        <a:p>
          <a:endParaRPr lang="es-EC"/>
        </a:p>
      </dgm:t>
    </dgm:pt>
    <dgm:pt modelId="{DCAFC2D4-BEF5-48C3-BFDC-6326480D6B98}">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F4CD1AD-1F2B-457B-8295-1565C5C71A13}" type="parTrans" cxnId="{A53B3E0A-F1CC-4CFF-9581-F994119F4F18}">
      <dgm:prSet/>
      <dgm:spPr/>
      <dgm:t>
        <a:bodyPr/>
        <a:lstStyle/>
        <a:p>
          <a:endParaRPr lang="es-EC"/>
        </a:p>
      </dgm:t>
    </dgm:pt>
    <dgm:pt modelId="{45110FB8-46FD-41C6-A795-74872EFC3705}" type="sibTrans" cxnId="{A53B3E0A-F1CC-4CFF-9581-F994119F4F18}">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8"/>
      <dgm:spPr/>
    </dgm:pt>
    <dgm:pt modelId="{D2313E91-A53D-464F-8FD6-9710DA600671}" type="pres">
      <dgm:prSet presAssocID="{2D4B28B0-5379-466B-816B-5867BE1BDD56}" presName="connTx" presStyleLbl="parChTrans1D2" presStyleIdx="0" presStyleCnt="8"/>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8" custLinFactNeighborX="116" custLinFactNeighborY="631">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8"/>
      <dgm:spPr/>
    </dgm:pt>
    <dgm:pt modelId="{6254D3C4-920C-44B7-B4F5-88F7E5B84C89}" type="pres">
      <dgm:prSet presAssocID="{ECA6BFB3-E168-4A52-B2D1-AEC7E9F9DF03}" presName="connTx" presStyleLbl="parChTrans1D2" presStyleIdx="1" presStyleCnt="8"/>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8" custScaleX="101368" custScaleY="110117">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8"/>
      <dgm:spPr/>
    </dgm:pt>
    <dgm:pt modelId="{AC333921-6ACE-4481-8EB0-256AB7B90660}" type="pres">
      <dgm:prSet presAssocID="{C09BEDF8-7298-443F-829D-B221EA5F2D81}" presName="connTx" presStyleLbl="parChTrans1D2" presStyleIdx="2" presStyleCnt="8"/>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8">
        <dgm:presLayoutVars>
          <dgm:chPref val="3"/>
        </dgm:presLayoutVars>
      </dgm:prSet>
      <dgm:spPr/>
    </dgm:pt>
    <dgm:pt modelId="{BF36FEFA-AE0A-408C-B62E-11DB8ABA4019}" type="pres">
      <dgm:prSet presAssocID="{F0E47C9E-0F2F-41FC-9287-9B3276DD63FB}" presName="level3hierChild" presStyleCnt="0"/>
      <dgm:spPr/>
    </dgm:pt>
    <dgm:pt modelId="{5FD253E7-C2E5-428B-BF76-CEAFCB3A1947}" type="pres">
      <dgm:prSet presAssocID="{E24C93B7-A646-4C20-A456-06928BB40F73}" presName="conn2-1" presStyleLbl="parChTrans1D2" presStyleIdx="3" presStyleCnt="8"/>
      <dgm:spPr/>
    </dgm:pt>
    <dgm:pt modelId="{9082CC61-6708-4C4F-9941-1B41CC174FF3}" type="pres">
      <dgm:prSet presAssocID="{E24C93B7-A646-4C20-A456-06928BB40F73}" presName="connTx" presStyleLbl="parChTrans1D2" presStyleIdx="3" presStyleCnt="8"/>
      <dgm:spPr/>
    </dgm:pt>
    <dgm:pt modelId="{F83AABE4-0225-49D8-AA75-8954CF4E1F4E}" type="pres">
      <dgm:prSet presAssocID="{0C9028A9-4DAA-4CF5-B8A8-3A4492F86C77}" presName="root2" presStyleCnt="0"/>
      <dgm:spPr/>
    </dgm:pt>
    <dgm:pt modelId="{D3574412-C6EC-4A3C-91F1-AACE556D3477}" type="pres">
      <dgm:prSet presAssocID="{0C9028A9-4DAA-4CF5-B8A8-3A4492F86C77}" presName="LevelTwoTextNode" presStyleLbl="node2" presStyleIdx="3" presStyleCnt="8">
        <dgm:presLayoutVars>
          <dgm:chPref val="3"/>
        </dgm:presLayoutVars>
      </dgm:prSet>
      <dgm:spPr/>
    </dgm:pt>
    <dgm:pt modelId="{36D75997-FD26-4A5B-8E80-F4C08B1EBA6E}" type="pres">
      <dgm:prSet presAssocID="{0C9028A9-4DAA-4CF5-B8A8-3A4492F86C77}" presName="level3hierChild" presStyleCnt="0"/>
      <dgm:spPr/>
    </dgm:pt>
    <dgm:pt modelId="{FBCFCACF-F9BF-4AA1-A649-CC6F644A6F7F}" type="pres">
      <dgm:prSet presAssocID="{6C3CAF36-C0F1-4C38-BC13-F4E06C7D9D74}" presName="conn2-1" presStyleLbl="parChTrans1D2" presStyleIdx="4" presStyleCnt="8"/>
      <dgm:spPr/>
    </dgm:pt>
    <dgm:pt modelId="{27E9FE30-B59D-4A96-B52C-6F813B001993}" type="pres">
      <dgm:prSet presAssocID="{6C3CAF36-C0F1-4C38-BC13-F4E06C7D9D74}" presName="connTx" presStyleLbl="parChTrans1D2" presStyleIdx="4" presStyleCnt="8"/>
      <dgm:spPr/>
    </dgm:pt>
    <dgm:pt modelId="{5BC6A33A-89B2-412B-ACA4-4C2C1D412A87}" type="pres">
      <dgm:prSet presAssocID="{87EFF198-0E8D-404F-A8FC-2FED82F56114}" presName="root2" presStyleCnt="0"/>
      <dgm:spPr/>
    </dgm:pt>
    <dgm:pt modelId="{8F7E4BE2-E8F0-4EA0-89E4-8DD0CAA7D0D8}" type="pres">
      <dgm:prSet presAssocID="{87EFF198-0E8D-404F-A8FC-2FED82F56114}" presName="LevelTwoTextNode" presStyleLbl="node2" presStyleIdx="4" presStyleCnt="8">
        <dgm:presLayoutVars>
          <dgm:chPref val="3"/>
        </dgm:presLayoutVars>
      </dgm:prSet>
      <dgm:spPr/>
    </dgm:pt>
    <dgm:pt modelId="{0D5A5159-BE51-4883-BF83-7161995EC63B}" type="pres">
      <dgm:prSet presAssocID="{87EFF198-0E8D-404F-A8FC-2FED82F56114}" presName="level3hierChild" presStyleCnt="0"/>
      <dgm:spPr/>
    </dgm:pt>
    <dgm:pt modelId="{FB54296D-1E7B-4F8A-A1E6-AF53D876E04C}" type="pres">
      <dgm:prSet presAssocID="{6D71521B-0B25-4EE3-8723-41D6A8215FA1}" presName="conn2-1" presStyleLbl="parChTrans1D2" presStyleIdx="5" presStyleCnt="8"/>
      <dgm:spPr/>
    </dgm:pt>
    <dgm:pt modelId="{A8A5A9C3-18D6-4FD2-8104-A506E642CF10}" type="pres">
      <dgm:prSet presAssocID="{6D71521B-0B25-4EE3-8723-41D6A8215FA1}" presName="connTx" presStyleLbl="parChTrans1D2" presStyleIdx="5" presStyleCnt="8"/>
      <dgm:spPr/>
    </dgm:pt>
    <dgm:pt modelId="{000A60BE-E8F3-4016-B2F2-EB1D2642572A}" type="pres">
      <dgm:prSet presAssocID="{29AF40CA-37D5-4C94-9861-4013C2FCE895}" presName="root2" presStyleCnt="0"/>
      <dgm:spPr/>
    </dgm:pt>
    <dgm:pt modelId="{97986797-EBD0-4E26-B277-32CDF989E5E3}" type="pres">
      <dgm:prSet presAssocID="{29AF40CA-37D5-4C94-9861-4013C2FCE895}" presName="LevelTwoTextNode" presStyleLbl="node2" presStyleIdx="5" presStyleCnt="8">
        <dgm:presLayoutVars>
          <dgm:chPref val="3"/>
        </dgm:presLayoutVars>
      </dgm:prSet>
      <dgm:spPr/>
    </dgm:pt>
    <dgm:pt modelId="{DBF3A6CC-9A9B-4FF9-AE24-C9969D41EBC0}" type="pres">
      <dgm:prSet presAssocID="{29AF40CA-37D5-4C94-9861-4013C2FCE895}" presName="level3hierChild" presStyleCnt="0"/>
      <dgm:spPr/>
    </dgm:pt>
    <dgm:pt modelId="{28FC59E7-3923-4D57-B2E8-1F8483C9ED99}" type="pres">
      <dgm:prSet presAssocID="{8A72D4AD-B74C-486D-AF06-9675AC78924F}" presName="conn2-1" presStyleLbl="parChTrans1D2" presStyleIdx="6" presStyleCnt="8"/>
      <dgm:spPr/>
    </dgm:pt>
    <dgm:pt modelId="{B9D70AC6-E132-4437-BE97-273155B2E3BF}" type="pres">
      <dgm:prSet presAssocID="{8A72D4AD-B74C-486D-AF06-9675AC78924F}" presName="connTx" presStyleLbl="parChTrans1D2" presStyleIdx="6" presStyleCnt="8"/>
      <dgm:spPr/>
    </dgm:pt>
    <dgm:pt modelId="{10F64259-0050-47CE-AF08-FFCE44602056}" type="pres">
      <dgm:prSet presAssocID="{34F009AC-DA70-4AA6-87A2-E00367B35CCC}" presName="root2" presStyleCnt="0"/>
      <dgm:spPr/>
    </dgm:pt>
    <dgm:pt modelId="{E55AFCBA-AF5A-4734-B223-C74EC42BCE1D}" type="pres">
      <dgm:prSet presAssocID="{34F009AC-DA70-4AA6-87A2-E00367B35CCC}" presName="LevelTwoTextNode" presStyleLbl="node2" presStyleIdx="6" presStyleCnt="8">
        <dgm:presLayoutVars>
          <dgm:chPref val="3"/>
        </dgm:presLayoutVars>
      </dgm:prSet>
      <dgm:spPr/>
    </dgm:pt>
    <dgm:pt modelId="{AF2BC935-43A5-4BE9-829C-E02089290397}" type="pres">
      <dgm:prSet presAssocID="{34F009AC-DA70-4AA6-87A2-E00367B35CCC}" presName="level3hierChild" presStyleCnt="0"/>
      <dgm:spPr/>
    </dgm:pt>
    <dgm:pt modelId="{89E4281C-0637-4A1D-80FD-F16BE1B15844}" type="pres">
      <dgm:prSet presAssocID="{EF4CD1AD-1F2B-457B-8295-1565C5C71A13}" presName="conn2-1" presStyleLbl="parChTrans1D2" presStyleIdx="7" presStyleCnt="8"/>
      <dgm:spPr/>
    </dgm:pt>
    <dgm:pt modelId="{0B4250C3-ABF5-4E50-B9FF-ED6F30FF002E}" type="pres">
      <dgm:prSet presAssocID="{EF4CD1AD-1F2B-457B-8295-1565C5C71A13}" presName="connTx" presStyleLbl="parChTrans1D2" presStyleIdx="7" presStyleCnt="8"/>
      <dgm:spPr/>
    </dgm:pt>
    <dgm:pt modelId="{7659EB27-DC8E-4AFE-AF96-312EC2F3135B}" type="pres">
      <dgm:prSet presAssocID="{DCAFC2D4-BEF5-48C3-BFDC-6326480D6B98}" presName="root2" presStyleCnt="0"/>
      <dgm:spPr/>
    </dgm:pt>
    <dgm:pt modelId="{A87D3483-43F3-46CD-B907-CBA188564626}" type="pres">
      <dgm:prSet presAssocID="{DCAFC2D4-BEF5-48C3-BFDC-6326480D6B98}" presName="LevelTwoTextNode" presStyleLbl="node2" presStyleIdx="7" presStyleCnt="8">
        <dgm:presLayoutVars>
          <dgm:chPref val="3"/>
        </dgm:presLayoutVars>
      </dgm:prSet>
      <dgm:spPr/>
    </dgm:pt>
    <dgm:pt modelId="{6AB00C3E-46EB-4682-B2CD-C580E43A2EBA}" type="pres">
      <dgm:prSet presAssocID="{DCAFC2D4-BEF5-48C3-BFDC-6326480D6B98}"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A53B3E0A-F1CC-4CFF-9581-F994119F4F18}" srcId="{62EA9977-55BE-425A-BA26-4C7EDF88A7E5}" destId="{DCAFC2D4-BEF5-48C3-BFDC-6326480D6B98}" srcOrd="7" destOrd="0" parTransId="{EF4CD1AD-1F2B-457B-8295-1565C5C71A13}" sibTransId="{45110FB8-46FD-41C6-A795-74872EFC3705}"/>
    <dgm:cxn modelId="{53303F0B-38AD-43E8-8C6F-A1B46B567F1B}" type="presOf" srcId="{EF4CD1AD-1F2B-457B-8295-1565C5C71A13}" destId="{0B4250C3-ABF5-4E50-B9FF-ED6F30FF002E}" srcOrd="1" destOrd="0" presId="urn:microsoft.com/office/officeart/2005/8/layout/hierarchy2"/>
    <dgm:cxn modelId="{1E49B70C-129B-4785-B11F-34F4356E3813}" type="presOf" srcId="{E24C93B7-A646-4C20-A456-06928BB40F73}" destId="{9082CC61-6708-4C4F-9941-1B41CC174FF3}" srcOrd="1" destOrd="0" presId="urn:microsoft.com/office/officeart/2005/8/layout/hierarchy2"/>
    <dgm:cxn modelId="{873C300F-F225-4C97-B31F-24024621EEFE}" type="presOf" srcId="{DCAFC2D4-BEF5-48C3-BFDC-6326480D6B98}" destId="{A87D3483-43F3-46CD-B907-CBA188564626}" srcOrd="0"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0917B625-A55E-472F-975F-53D34A03C0FC}" type="presOf" srcId="{0C9028A9-4DAA-4CF5-B8A8-3A4492F86C77}" destId="{D3574412-C6EC-4A3C-91F1-AACE556D3477}"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6EB31128-F781-4E02-AFB6-3C92EE848AB4}" srcId="{62EA9977-55BE-425A-BA26-4C7EDF88A7E5}" destId="{87EFF198-0E8D-404F-A8FC-2FED82F56114}" srcOrd="4" destOrd="0" parTransId="{6C3CAF36-C0F1-4C38-BC13-F4E06C7D9D74}" sibTransId="{84A4B4A1-85E9-45C0-A5FB-C9FE0799CFFA}"/>
    <dgm:cxn modelId="{72323C34-2704-4BC6-9DA5-A7B6242CBBCC}" type="presOf" srcId="{6C3CAF36-C0F1-4C38-BC13-F4E06C7D9D74}" destId="{FBCFCACF-F9BF-4AA1-A649-CC6F644A6F7F}" srcOrd="0" destOrd="0" presId="urn:microsoft.com/office/officeart/2005/8/layout/hierarchy2"/>
    <dgm:cxn modelId="{909ECF34-CB1A-4A76-9335-8F8D8EA74FE1}" type="presOf" srcId="{29AF40CA-37D5-4C94-9861-4013C2FCE895}" destId="{97986797-EBD0-4E26-B277-32CDF989E5E3}" srcOrd="0" destOrd="0" presId="urn:microsoft.com/office/officeart/2005/8/layout/hierarchy2"/>
    <dgm:cxn modelId="{BDDE523C-A2BF-4B06-B694-93A5C7739CAE}" srcId="{62EA9977-55BE-425A-BA26-4C7EDF88A7E5}" destId="{0C9028A9-4DAA-4CF5-B8A8-3A4492F86C77}" srcOrd="3" destOrd="0" parTransId="{E24C93B7-A646-4C20-A456-06928BB40F73}" sibTransId="{DF6977F5-0F1F-4429-80E1-773A5473DA6C}"/>
    <dgm:cxn modelId="{444CE25E-7B07-4BC0-BC45-AADEDEAAE8E2}" srcId="{62EA9977-55BE-425A-BA26-4C7EDF88A7E5}" destId="{34F009AC-DA70-4AA6-87A2-E00367B35CCC}" srcOrd="6" destOrd="0" parTransId="{8A72D4AD-B74C-486D-AF06-9675AC78924F}" sibTransId="{7AE7706A-13C0-482E-B52D-79F0B25275DA}"/>
    <dgm:cxn modelId="{2A6E4860-2E37-4300-9208-593B709FBB02}" type="presOf" srcId="{8A72D4AD-B74C-486D-AF06-9675AC78924F}" destId="{28FC59E7-3923-4D57-B2E8-1F8483C9ED99}" srcOrd="0" destOrd="0" presId="urn:microsoft.com/office/officeart/2005/8/layout/hierarchy2"/>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E491518D-C822-4B2C-B366-7EA7E0DA13F0}" type="presOf" srcId="{8A72D4AD-B74C-486D-AF06-9675AC78924F}" destId="{B9D70AC6-E132-4437-BE97-273155B2E3BF}" srcOrd="1" destOrd="0" presId="urn:microsoft.com/office/officeart/2005/8/layout/hierarchy2"/>
    <dgm:cxn modelId="{5A3F9890-FECF-492D-ADA0-842B091BCDA0}" type="presOf" srcId="{6D71521B-0B25-4EE3-8723-41D6A8215FA1}" destId="{FB54296D-1E7B-4F8A-A1E6-AF53D876E04C}" srcOrd="0" destOrd="0" presId="urn:microsoft.com/office/officeart/2005/8/layout/hierarchy2"/>
    <dgm:cxn modelId="{189E1694-5C32-45BD-9465-BD70A37B61B1}" srcId="{62EA9977-55BE-425A-BA26-4C7EDF88A7E5}" destId="{29AF40CA-37D5-4C94-9861-4013C2FCE895}" srcOrd="5" destOrd="0" parTransId="{6D71521B-0B25-4EE3-8723-41D6A8215FA1}" sibTransId="{DEEAB3EA-53D5-4B8A-A5E3-9139AD82E3EB}"/>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FB6FBAAB-B29A-43E6-94F1-40BA523DF4ED}" type="presOf" srcId="{87EFF198-0E8D-404F-A8FC-2FED82F56114}" destId="{8F7E4BE2-E8F0-4EA0-89E4-8DD0CAA7D0D8}" srcOrd="0" destOrd="0" presId="urn:microsoft.com/office/officeart/2005/8/layout/hierarchy2"/>
    <dgm:cxn modelId="{DAAF77AD-6528-46E7-8827-9A8B4A12F15F}" type="presOf" srcId="{EF4CD1AD-1F2B-457B-8295-1565C5C71A13}" destId="{89E4281C-0637-4A1D-80FD-F16BE1B15844}"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796A36E7-0F57-459A-99BF-40A9202B41ED}" type="presOf" srcId="{6D71521B-0B25-4EE3-8723-41D6A8215FA1}" destId="{A8A5A9C3-18D6-4FD2-8104-A506E642CF10}" srcOrd="1" destOrd="0" presId="urn:microsoft.com/office/officeart/2005/8/layout/hierarchy2"/>
    <dgm:cxn modelId="{9CD634E8-A76F-4833-8C52-F71D6990421C}" type="presOf" srcId="{34F009AC-DA70-4AA6-87A2-E00367B35CCC}" destId="{E55AFCBA-AF5A-4734-B223-C74EC42BCE1D}" srcOrd="0" destOrd="0" presId="urn:microsoft.com/office/officeart/2005/8/layout/hierarchy2"/>
    <dgm:cxn modelId="{F61A90E8-BF1C-48DE-805D-CAEE3B00A127}" type="presOf" srcId="{E24C93B7-A646-4C20-A456-06928BB40F73}" destId="{5FD253E7-C2E5-428B-BF76-CEAFCB3A1947}" srcOrd="0"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E8469FFE-ACF9-4211-BDF9-87A37722991E}" type="presOf" srcId="{6C3CAF36-C0F1-4C38-BC13-F4E06C7D9D74}" destId="{27E9FE30-B59D-4A96-B52C-6F813B001993}" srcOrd="1"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1ACDCF8F-204A-4EC8-BCD9-72611D4D1DB3}" type="presParOf" srcId="{2C876FA8-DB89-4E58-B5BC-DAC9052F2342}" destId="{5FD253E7-C2E5-428B-BF76-CEAFCB3A1947}" srcOrd="6" destOrd="0" presId="urn:microsoft.com/office/officeart/2005/8/layout/hierarchy2"/>
    <dgm:cxn modelId="{55713AD5-EA5A-408F-806A-19C1B9CD52BC}" type="presParOf" srcId="{5FD253E7-C2E5-428B-BF76-CEAFCB3A1947}" destId="{9082CC61-6708-4C4F-9941-1B41CC174FF3}" srcOrd="0" destOrd="0" presId="urn:microsoft.com/office/officeart/2005/8/layout/hierarchy2"/>
    <dgm:cxn modelId="{9934B6BC-79EB-40E2-896B-F471D811AFD5}" type="presParOf" srcId="{2C876FA8-DB89-4E58-B5BC-DAC9052F2342}" destId="{F83AABE4-0225-49D8-AA75-8954CF4E1F4E}" srcOrd="7" destOrd="0" presId="urn:microsoft.com/office/officeart/2005/8/layout/hierarchy2"/>
    <dgm:cxn modelId="{587911D1-B6C4-4DFC-B402-CBB386297CC3}" type="presParOf" srcId="{F83AABE4-0225-49D8-AA75-8954CF4E1F4E}" destId="{D3574412-C6EC-4A3C-91F1-AACE556D3477}" srcOrd="0" destOrd="0" presId="urn:microsoft.com/office/officeart/2005/8/layout/hierarchy2"/>
    <dgm:cxn modelId="{53FDE788-0F08-4F42-A20C-6A6F36AFD4C6}" type="presParOf" srcId="{F83AABE4-0225-49D8-AA75-8954CF4E1F4E}" destId="{36D75997-FD26-4A5B-8E80-F4C08B1EBA6E}" srcOrd="1" destOrd="0" presId="urn:microsoft.com/office/officeart/2005/8/layout/hierarchy2"/>
    <dgm:cxn modelId="{C5DEDD0E-E04C-4D5F-8B54-C280F28DD4C7}" type="presParOf" srcId="{2C876FA8-DB89-4E58-B5BC-DAC9052F2342}" destId="{FBCFCACF-F9BF-4AA1-A649-CC6F644A6F7F}" srcOrd="8" destOrd="0" presId="urn:microsoft.com/office/officeart/2005/8/layout/hierarchy2"/>
    <dgm:cxn modelId="{E83C64A9-00FB-4487-BBFF-7B237E7BD783}" type="presParOf" srcId="{FBCFCACF-F9BF-4AA1-A649-CC6F644A6F7F}" destId="{27E9FE30-B59D-4A96-B52C-6F813B001993}" srcOrd="0" destOrd="0" presId="urn:microsoft.com/office/officeart/2005/8/layout/hierarchy2"/>
    <dgm:cxn modelId="{9CE04635-19CF-487A-913A-C653E5A954F1}" type="presParOf" srcId="{2C876FA8-DB89-4E58-B5BC-DAC9052F2342}" destId="{5BC6A33A-89B2-412B-ACA4-4C2C1D412A87}" srcOrd="9" destOrd="0" presId="urn:microsoft.com/office/officeart/2005/8/layout/hierarchy2"/>
    <dgm:cxn modelId="{58E6C29E-6ED4-4087-8021-756DA59920B0}" type="presParOf" srcId="{5BC6A33A-89B2-412B-ACA4-4C2C1D412A87}" destId="{8F7E4BE2-E8F0-4EA0-89E4-8DD0CAA7D0D8}" srcOrd="0" destOrd="0" presId="urn:microsoft.com/office/officeart/2005/8/layout/hierarchy2"/>
    <dgm:cxn modelId="{9DF43811-1402-48FD-9FEF-A2DC06BCDDCE}" type="presParOf" srcId="{5BC6A33A-89B2-412B-ACA4-4C2C1D412A87}" destId="{0D5A5159-BE51-4883-BF83-7161995EC63B}" srcOrd="1" destOrd="0" presId="urn:microsoft.com/office/officeart/2005/8/layout/hierarchy2"/>
    <dgm:cxn modelId="{D13ADB90-D19C-4B7A-806D-6FEDC2908767}" type="presParOf" srcId="{2C876FA8-DB89-4E58-B5BC-DAC9052F2342}" destId="{FB54296D-1E7B-4F8A-A1E6-AF53D876E04C}" srcOrd="10" destOrd="0" presId="urn:microsoft.com/office/officeart/2005/8/layout/hierarchy2"/>
    <dgm:cxn modelId="{DF0BC10C-53A5-4D71-B996-4822B76D811D}" type="presParOf" srcId="{FB54296D-1E7B-4F8A-A1E6-AF53D876E04C}" destId="{A8A5A9C3-18D6-4FD2-8104-A506E642CF10}" srcOrd="0" destOrd="0" presId="urn:microsoft.com/office/officeart/2005/8/layout/hierarchy2"/>
    <dgm:cxn modelId="{5FA8B4E2-C4B2-468C-80D4-8330AA4E6F4F}" type="presParOf" srcId="{2C876FA8-DB89-4E58-B5BC-DAC9052F2342}" destId="{000A60BE-E8F3-4016-B2F2-EB1D2642572A}" srcOrd="11" destOrd="0" presId="urn:microsoft.com/office/officeart/2005/8/layout/hierarchy2"/>
    <dgm:cxn modelId="{E726628E-97AA-4F54-A437-50DEA8592C9F}" type="presParOf" srcId="{000A60BE-E8F3-4016-B2F2-EB1D2642572A}" destId="{97986797-EBD0-4E26-B277-32CDF989E5E3}" srcOrd="0" destOrd="0" presId="urn:microsoft.com/office/officeart/2005/8/layout/hierarchy2"/>
    <dgm:cxn modelId="{5B5D8CA1-4189-4A61-9CC5-69347739983E}" type="presParOf" srcId="{000A60BE-E8F3-4016-B2F2-EB1D2642572A}" destId="{DBF3A6CC-9A9B-4FF9-AE24-C9969D41EBC0}" srcOrd="1" destOrd="0" presId="urn:microsoft.com/office/officeart/2005/8/layout/hierarchy2"/>
    <dgm:cxn modelId="{52FE532C-6A5B-4770-8CDE-2BF57EDBC20E}" type="presParOf" srcId="{2C876FA8-DB89-4E58-B5BC-DAC9052F2342}" destId="{28FC59E7-3923-4D57-B2E8-1F8483C9ED99}" srcOrd="12" destOrd="0" presId="urn:microsoft.com/office/officeart/2005/8/layout/hierarchy2"/>
    <dgm:cxn modelId="{44169C1C-BD7B-4882-A12A-8A37E6748E06}" type="presParOf" srcId="{28FC59E7-3923-4D57-B2E8-1F8483C9ED99}" destId="{B9D70AC6-E132-4437-BE97-273155B2E3BF}" srcOrd="0" destOrd="0" presId="urn:microsoft.com/office/officeart/2005/8/layout/hierarchy2"/>
    <dgm:cxn modelId="{EDCA335B-1F53-463D-8054-F62088E46B6F}" type="presParOf" srcId="{2C876FA8-DB89-4E58-B5BC-DAC9052F2342}" destId="{10F64259-0050-47CE-AF08-FFCE44602056}" srcOrd="13" destOrd="0" presId="urn:microsoft.com/office/officeart/2005/8/layout/hierarchy2"/>
    <dgm:cxn modelId="{5749BEA4-C6AF-419E-9432-36B0F2B974A6}" type="presParOf" srcId="{10F64259-0050-47CE-AF08-FFCE44602056}" destId="{E55AFCBA-AF5A-4734-B223-C74EC42BCE1D}" srcOrd="0" destOrd="0" presId="urn:microsoft.com/office/officeart/2005/8/layout/hierarchy2"/>
    <dgm:cxn modelId="{9321757C-E1F2-453D-B507-C05B9B7B619C}" type="presParOf" srcId="{10F64259-0050-47CE-AF08-FFCE44602056}" destId="{AF2BC935-43A5-4BE9-829C-E02089290397}" srcOrd="1" destOrd="0" presId="urn:microsoft.com/office/officeart/2005/8/layout/hierarchy2"/>
    <dgm:cxn modelId="{F4141BED-173E-4305-BEBC-DB57C8F6B49D}" type="presParOf" srcId="{2C876FA8-DB89-4E58-B5BC-DAC9052F2342}" destId="{89E4281C-0637-4A1D-80FD-F16BE1B15844}" srcOrd="14" destOrd="0" presId="urn:microsoft.com/office/officeart/2005/8/layout/hierarchy2"/>
    <dgm:cxn modelId="{53E961C2-6162-43A4-9D6D-73E515595ACC}" type="presParOf" srcId="{89E4281C-0637-4A1D-80FD-F16BE1B15844}" destId="{0B4250C3-ABF5-4E50-B9FF-ED6F30FF002E}" srcOrd="0" destOrd="0" presId="urn:microsoft.com/office/officeart/2005/8/layout/hierarchy2"/>
    <dgm:cxn modelId="{716D43D4-8BD4-44A9-A7E8-BAB6B215DB1F}" type="presParOf" srcId="{2C876FA8-DB89-4E58-B5BC-DAC9052F2342}" destId="{7659EB27-DC8E-4AFE-AF96-312EC2F3135B}" srcOrd="15" destOrd="0" presId="urn:microsoft.com/office/officeart/2005/8/layout/hierarchy2"/>
    <dgm:cxn modelId="{AB9196EC-A159-4C71-AA91-753CD6B28DBF}" type="presParOf" srcId="{7659EB27-DC8E-4AFE-AF96-312EC2F3135B}" destId="{A87D3483-43F3-46CD-B907-CBA188564626}" srcOrd="0" destOrd="0" presId="urn:microsoft.com/office/officeart/2005/8/layout/hierarchy2"/>
    <dgm:cxn modelId="{98F2A0C7-B3B6-4027-8621-8E2A2A84F017}" type="presParOf" srcId="{7659EB27-DC8E-4AFE-AF96-312EC2F3135B}" destId="{6AB00C3E-46EB-4682-B2CD-C580E43A2E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4_4" csCatId="accent4" phldr="1"/>
      <dgm:spPr/>
      <dgm:t>
        <a:bodyPr/>
        <a:lstStyle/>
        <a:p>
          <a:endParaRPr lang="es-EC"/>
        </a:p>
      </dgm:t>
    </dgm:pt>
    <dgm:pt modelId="{62EA9977-55BE-425A-BA26-4C7EDF88A7E5}">
      <dgm:prSet phldrT="[Texto]"/>
      <dgm:spPr/>
      <dgm:t>
        <a:bodyPr/>
        <a:lstStyle/>
        <a:p>
          <a:r>
            <a:rPr lang="es-MX" dirty="0"/>
            <a:t>Agregar alumno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Nombre</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Cédula</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Curso</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591D6AC6-8710-41E3-BE24-5DEA5FC5C748}">
      <dgm:prSet phldrT="[Texto]"/>
      <dgm:spPr/>
      <dgm:t>
        <a:bodyPr/>
        <a:lstStyle/>
        <a:p>
          <a:r>
            <a:rPr lang="es-MX" dirty="0"/>
            <a:t>Apellido</a:t>
          </a:r>
          <a:endParaRPr lang="es-EC" dirty="0"/>
        </a:p>
      </dgm:t>
    </dgm:pt>
    <dgm:pt modelId="{BC634F6B-386A-4A99-8B54-AFAF8B1110A9}" type="parTrans" cxnId="{FC8C7F6B-D847-42A4-BF60-179961BC3C69}">
      <dgm:prSet/>
      <dgm:spPr/>
      <dgm:t>
        <a:bodyPr/>
        <a:lstStyle/>
        <a:p>
          <a:endParaRPr lang="es-EC"/>
        </a:p>
      </dgm:t>
    </dgm:pt>
    <dgm:pt modelId="{140A0960-98FD-4170-A66C-5986D1989923}" type="sibTrans" cxnId="{FC8C7F6B-D847-42A4-BF60-179961BC3C69}">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62672" custLinFactNeighborY="-4144">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4"/>
      <dgm:spPr/>
    </dgm:pt>
    <dgm:pt modelId="{D2313E91-A53D-464F-8FD6-9710DA600671}" type="pres">
      <dgm:prSet presAssocID="{2D4B28B0-5379-466B-816B-5867BE1BDD56}" presName="connTx" presStyleLbl="parChTrans1D2" presStyleIdx="0" presStyleCnt="4"/>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4">
        <dgm:presLayoutVars>
          <dgm:chPref val="3"/>
        </dgm:presLayoutVars>
      </dgm:prSet>
      <dgm:spPr/>
    </dgm:pt>
    <dgm:pt modelId="{981EB31A-0B1D-4C32-849F-C6A13296516C}" type="pres">
      <dgm:prSet presAssocID="{53ED0A4A-45C3-4437-8C18-43F0D2BEA131}" presName="level3hierChild" presStyleCnt="0"/>
      <dgm:spPr/>
    </dgm:pt>
    <dgm:pt modelId="{41C4019E-1B04-4278-9875-602BDCF4D8A1}" type="pres">
      <dgm:prSet presAssocID="{BC634F6B-386A-4A99-8B54-AFAF8B1110A9}" presName="conn2-1" presStyleLbl="parChTrans1D2" presStyleIdx="1" presStyleCnt="4"/>
      <dgm:spPr/>
    </dgm:pt>
    <dgm:pt modelId="{AD7D8BD8-A697-461C-ACF5-E9C26CF0F4B0}" type="pres">
      <dgm:prSet presAssocID="{BC634F6B-386A-4A99-8B54-AFAF8B1110A9}" presName="connTx" presStyleLbl="parChTrans1D2" presStyleIdx="1" presStyleCnt="4"/>
      <dgm:spPr/>
    </dgm:pt>
    <dgm:pt modelId="{4E738637-CEC2-4071-9F1C-A46C26B11DA0}" type="pres">
      <dgm:prSet presAssocID="{591D6AC6-8710-41E3-BE24-5DEA5FC5C748}" presName="root2" presStyleCnt="0"/>
      <dgm:spPr/>
    </dgm:pt>
    <dgm:pt modelId="{FBC0C18B-63A5-440D-AEEE-768B33C5C501}" type="pres">
      <dgm:prSet presAssocID="{591D6AC6-8710-41E3-BE24-5DEA5FC5C748}" presName="LevelTwoTextNode" presStyleLbl="node2" presStyleIdx="1" presStyleCnt="4">
        <dgm:presLayoutVars>
          <dgm:chPref val="3"/>
        </dgm:presLayoutVars>
      </dgm:prSet>
      <dgm:spPr/>
    </dgm:pt>
    <dgm:pt modelId="{F5703D30-60C0-4832-AA95-C9CBDE9A4675}" type="pres">
      <dgm:prSet presAssocID="{591D6AC6-8710-41E3-BE24-5DEA5FC5C748}" presName="level3hierChild" presStyleCnt="0"/>
      <dgm:spPr/>
    </dgm:pt>
    <dgm:pt modelId="{4502A47E-0716-43F2-843C-FE6BE5924841}" type="pres">
      <dgm:prSet presAssocID="{ECA6BFB3-E168-4A52-B2D1-AEC7E9F9DF03}" presName="conn2-1" presStyleLbl="parChTrans1D2" presStyleIdx="2" presStyleCnt="4"/>
      <dgm:spPr/>
    </dgm:pt>
    <dgm:pt modelId="{6254D3C4-920C-44B7-B4F5-88F7E5B84C89}" type="pres">
      <dgm:prSet presAssocID="{ECA6BFB3-E168-4A52-B2D1-AEC7E9F9DF03}" presName="connTx" presStyleLbl="parChTrans1D2" presStyleIdx="2" presStyleCnt="4"/>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2" presStyleCnt="4">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3" presStyleCnt="4"/>
      <dgm:spPr/>
    </dgm:pt>
    <dgm:pt modelId="{AC333921-6ACE-4481-8EB0-256AB7B90660}" type="pres">
      <dgm:prSet presAssocID="{C09BEDF8-7298-443F-829D-B221EA5F2D81}" presName="connTx" presStyleLbl="parChTrans1D2" presStyleIdx="3" presStyleCnt="4"/>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3" presStyleCnt="4">
        <dgm:presLayoutVars>
          <dgm:chPref val="3"/>
        </dgm:presLayoutVars>
      </dgm:prSet>
      <dgm:spPr/>
    </dgm:pt>
    <dgm:pt modelId="{BF36FEFA-AE0A-408C-B62E-11DB8ABA4019}" type="pres">
      <dgm:prSet presAssocID="{F0E47C9E-0F2F-41FC-9287-9B3276DD63FB}"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2" destOrd="0" parTransId="{ECA6BFB3-E168-4A52-B2D1-AEC7E9F9DF03}" sibTransId="{DF1D51AF-A7EF-48BF-B235-90ADCA833D81}"/>
    <dgm:cxn modelId="{DAED7263-76DE-479E-995C-83515E68D815}" srcId="{62EA9977-55BE-425A-BA26-4C7EDF88A7E5}" destId="{F0E47C9E-0F2F-41FC-9287-9B3276DD63FB}" srcOrd="3"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40395A6A-8880-4AEE-8DB4-32D67B515B5D}" type="presOf" srcId="{BC634F6B-386A-4A99-8B54-AFAF8B1110A9}" destId="{41C4019E-1B04-4278-9875-602BDCF4D8A1}" srcOrd="0" destOrd="0" presId="urn:microsoft.com/office/officeart/2005/8/layout/hierarchy2"/>
    <dgm:cxn modelId="{FC8C7F6B-D847-42A4-BF60-179961BC3C69}" srcId="{62EA9977-55BE-425A-BA26-4C7EDF88A7E5}" destId="{591D6AC6-8710-41E3-BE24-5DEA5FC5C748}" srcOrd="1" destOrd="0" parTransId="{BC634F6B-386A-4A99-8B54-AFAF8B1110A9}" sibTransId="{140A0960-98FD-4170-A66C-5986D1989923}"/>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F92554E-E8EE-45F3-8A04-ABFA2FA6CA15}" type="presOf" srcId="{BC634F6B-386A-4A99-8B54-AFAF8B1110A9}" destId="{AD7D8BD8-A697-461C-ACF5-E9C26CF0F4B0}" srcOrd="1"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D97D88BD-341B-4A86-A6B8-7B98E1E52107}" type="presOf" srcId="{591D6AC6-8710-41E3-BE24-5DEA5FC5C748}" destId="{FBC0C18B-63A5-440D-AEEE-768B33C5C501}"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2B0D0AA1-BBFF-4635-AFD7-B9696A135BBE}" type="presParOf" srcId="{2C876FA8-DB89-4E58-B5BC-DAC9052F2342}" destId="{41C4019E-1B04-4278-9875-602BDCF4D8A1}" srcOrd="2" destOrd="0" presId="urn:microsoft.com/office/officeart/2005/8/layout/hierarchy2"/>
    <dgm:cxn modelId="{BACE2DF0-2B47-4635-8C4A-358ADFF28566}" type="presParOf" srcId="{41C4019E-1B04-4278-9875-602BDCF4D8A1}" destId="{AD7D8BD8-A697-461C-ACF5-E9C26CF0F4B0}" srcOrd="0" destOrd="0" presId="urn:microsoft.com/office/officeart/2005/8/layout/hierarchy2"/>
    <dgm:cxn modelId="{0A1BDECD-98D8-4400-83E7-EB6640DB383D}" type="presParOf" srcId="{2C876FA8-DB89-4E58-B5BC-DAC9052F2342}" destId="{4E738637-CEC2-4071-9F1C-A46C26B11DA0}" srcOrd="3" destOrd="0" presId="urn:microsoft.com/office/officeart/2005/8/layout/hierarchy2"/>
    <dgm:cxn modelId="{DAD683D8-F9C8-4888-B997-192D2E740CDD}" type="presParOf" srcId="{4E738637-CEC2-4071-9F1C-A46C26B11DA0}" destId="{FBC0C18B-63A5-440D-AEEE-768B33C5C501}" srcOrd="0" destOrd="0" presId="urn:microsoft.com/office/officeart/2005/8/layout/hierarchy2"/>
    <dgm:cxn modelId="{BB8A8C4C-F8B4-4E6C-9BB9-C99F755F5C04}" type="presParOf" srcId="{4E738637-CEC2-4071-9F1C-A46C26B11DA0}" destId="{F5703D30-60C0-4832-AA95-C9CBDE9A4675}" srcOrd="1" destOrd="0" presId="urn:microsoft.com/office/officeart/2005/8/layout/hierarchy2"/>
    <dgm:cxn modelId="{AA7E0CBE-FF88-494F-9060-59B25F57A1FC}" type="presParOf" srcId="{2C876FA8-DB89-4E58-B5BC-DAC9052F2342}" destId="{4502A47E-0716-43F2-843C-FE6BE5924841}" srcOrd="4"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5"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6"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7"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0_3" csCatId="mainScheme" phldr="1"/>
      <dgm:spPr/>
      <dgm:t>
        <a:bodyPr/>
        <a:lstStyle/>
        <a:p>
          <a:endParaRPr lang="es-EC"/>
        </a:p>
      </dgm:t>
    </dgm:pt>
    <dgm:pt modelId="{62EA9977-55BE-425A-BA26-4C7EDF88A7E5}">
      <dgm:prSet phldrT="[Texto]"/>
      <dgm:spPr/>
      <dgm:t>
        <a:bodyPr/>
        <a:lstStyle/>
        <a:p>
          <a:r>
            <a:rPr lang="es-MX" dirty="0"/>
            <a:t>Menú de materias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Modificar por ID de estudiante</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Modificar por curso</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3"/>
      <dgm:spPr/>
    </dgm:pt>
    <dgm:pt modelId="{D2313E91-A53D-464F-8FD6-9710DA600671}" type="pres">
      <dgm:prSet presAssocID="{2D4B28B0-5379-466B-816B-5867BE1BDD56}" presName="connTx" presStyleLbl="parChTrans1D2" presStyleIdx="0" presStyleCnt="3"/>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3">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3"/>
      <dgm:spPr/>
    </dgm:pt>
    <dgm:pt modelId="{6254D3C4-920C-44B7-B4F5-88F7E5B84C89}" type="pres">
      <dgm:prSet presAssocID="{ECA6BFB3-E168-4A52-B2D1-AEC7E9F9DF03}" presName="connTx" presStyleLbl="parChTrans1D2" presStyleIdx="1" presStyleCnt="3"/>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3">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3"/>
      <dgm:spPr/>
    </dgm:pt>
    <dgm:pt modelId="{AC333921-6ACE-4481-8EB0-256AB7B90660}" type="pres">
      <dgm:prSet presAssocID="{C09BEDF8-7298-443F-829D-B221EA5F2D81}" presName="connTx" presStyleLbl="parChTrans1D2" presStyleIdx="2" presStyleCnt="3"/>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3">
        <dgm:presLayoutVars>
          <dgm:chPref val="3"/>
        </dgm:presLayoutVars>
      </dgm:prSet>
      <dgm:spPr/>
    </dgm:pt>
    <dgm:pt modelId="{BF36FEFA-AE0A-408C-B62E-11DB8ABA4019}" type="pres">
      <dgm:prSet presAssocID="{F0E47C9E-0F2F-41FC-9287-9B3276DD63FB}"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5" csCatId="colorful" phldr="1"/>
      <dgm:spPr/>
      <dgm:t>
        <a:bodyPr/>
        <a:lstStyle/>
        <a:p>
          <a:endParaRPr lang="es-EC"/>
        </a:p>
      </dgm:t>
    </dgm:pt>
    <dgm:pt modelId="{62EA9977-55BE-425A-BA26-4C7EDF88A7E5}">
      <dgm:prSet phldrT="[Texto]"/>
      <dgm:spPr/>
      <dgm:t>
        <a:bodyPr/>
        <a:lstStyle/>
        <a:p>
          <a:r>
            <a:rPr lang="es-MX" dirty="0"/>
            <a:t>Materias especiales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Cambiar</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Eliminar</a:t>
          </a:r>
          <a:endParaRPr lang="es-EC" dirty="0"/>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AC167914-8788-48B6-A369-F8798B4F1903}">
      <dgm:prSet phldrT="[Texto]"/>
      <dgm:spPr/>
      <dgm:t>
        <a:bodyPr/>
        <a:lstStyle/>
        <a:p>
          <a:r>
            <a:rPr lang="es-MX" dirty="0"/>
            <a:t>Consultar</a:t>
          </a:r>
          <a:endParaRPr lang="es-EC" dirty="0"/>
        </a:p>
      </dgm:t>
    </dgm:pt>
    <dgm:pt modelId="{396BB2BA-D93A-4DD2-A088-8CDA0C5180AC}" type="parTrans" cxnId="{38BA39DA-A401-450F-9FF9-CF71763F7BAD}">
      <dgm:prSet/>
      <dgm:spPr/>
      <dgm:t>
        <a:bodyPr/>
        <a:lstStyle/>
        <a:p>
          <a:endParaRPr lang="es-EC"/>
        </a:p>
      </dgm:t>
    </dgm:pt>
    <dgm:pt modelId="{19D99755-1F32-4EE1-A51E-9FC54FD62D5F}" type="sibTrans" cxnId="{38BA39DA-A401-450F-9FF9-CF71763F7BAD}">
      <dgm:prSet/>
      <dgm:spPr/>
      <dgm:t>
        <a:bodyPr/>
        <a:lstStyle/>
        <a:p>
          <a:endParaRPr lang="es-EC"/>
        </a:p>
      </dgm:t>
    </dgm:pt>
    <dgm:pt modelId="{3E746AAF-3FD8-45CD-B2B2-5546A7A1FF8F}">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ACAC495-8A62-4E86-A373-FB4D5E697D2F}" type="parTrans" cxnId="{B1A5C562-7A02-475E-B6E6-1CE418B96DB2}">
      <dgm:prSet/>
      <dgm:spPr/>
      <dgm:t>
        <a:bodyPr/>
        <a:lstStyle/>
        <a:p>
          <a:endParaRPr lang="es-EC"/>
        </a:p>
      </dgm:t>
    </dgm:pt>
    <dgm:pt modelId="{784AF9B6-7E11-4AC0-A604-B5D6746C3191}" type="sibTrans" cxnId="{B1A5C562-7A02-475E-B6E6-1CE418B96DB2}">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2645" custLinFactNeighborY="-183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5"/>
      <dgm:spPr/>
    </dgm:pt>
    <dgm:pt modelId="{D2313E91-A53D-464F-8FD6-9710DA600671}" type="pres">
      <dgm:prSet presAssocID="{2D4B28B0-5379-466B-816B-5867BE1BDD56}" presName="connTx" presStyleLbl="parChTrans1D2" presStyleIdx="0" presStyleCnt="5"/>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5">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5"/>
      <dgm:spPr/>
    </dgm:pt>
    <dgm:pt modelId="{6254D3C4-920C-44B7-B4F5-88F7E5B84C89}" type="pres">
      <dgm:prSet presAssocID="{ECA6BFB3-E168-4A52-B2D1-AEC7E9F9DF03}" presName="connTx" presStyleLbl="parChTrans1D2" presStyleIdx="1" presStyleCnt="5"/>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5">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5"/>
      <dgm:spPr/>
    </dgm:pt>
    <dgm:pt modelId="{AC333921-6ACE-4481-8EB0-256AB7B90660}" type="pres">
      <dgm:prSet presAssocID="{C09BEDF8-7298-443F-829D-B221EA5F2D81}" presName="connTx" presStyleLbl="parChTrans1D2" presStyleIdx="2" presStyleCnt="5"/>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5">
        <dgm:presLayoutVars>
          <dgm:chPref val="3"/>
        </dgm:presLayoutVars>
      </dgm:prSet>
      <dgm:spPr/>
    </dgm:pt>
    <dgm:pt modelId="{BF36FEFA-AE0A-408C-B62E-11DB8ABA4019}" type="pres">
      <dgm:prSet presAssocID="{F0E47C9E-0F2F-41FC-9287-9B3276DD63FB}" presName="level3hierChild" presStyleCnt="0"/>
      <dgm:spPr/>
    </dgm:pt>
    <dgm:pt modelId="{F2846815-C499-40A9-BD8B-66A931165D77}" type="pres">
      <dgm:prSet presAssocID="{396BB2BA-D93A-4DD2-A088-8CDA0C5180AC}" presName="conn2-1" presStyleLbl="parChTrans1D2" presStyleIdx="3" presStyleCnt="5"/>
      <dgm:spPr/>
    </dgm:pt>
    <dgm:pt modelId="{B8A0A3DD-22F5-4CAA-A5C7-0786DB9584DF}" type="pres">
      <dgm:prSet presAssocID="{396BB2BA-D93A-4DD2-A088-8CDA0C5180AC}" presName="connTx" presStyleLbl="parChTrans1D2" presStyleIdx="3" presStyleCnt="5"/>
      <dgm:spPr/>
    </dgm:pt>
    <dgm:pt modelId="{8F1EB327-818E-4B9B-8402-425928710346}" type="pres">
      <dgm:prSet presAssocID="{AC167914-8788-48B6-A369-F8798B4F1903}" presName="root2" presStyleCnt="0"/>
      <dgm:spPr/>
    </dgm:pt>
    <dgm:pt modelId="{731FEC9B-954E-42E8-8080-53A4650ACDCA}" type="pres">
      <dgm:prSet presAssocID="{AC167914-8788-48B6-A369-F8798B4F1903}" presName="LevelTwoTextNode" presStyleLbl="node2" presStyleIdx="3" presStyleCnt="5">
        <dgm:presLayoutVars>
          <dgm:chPref val="3"/>
        </dgm:presLayoutVars>
      </dgm:prSet>
      <dgm:spPr/>
    </dgm:pt>
    <dgm:pt modelId="{928B29F8-0227-422D-8F0C-D4F1DDC8ACBD}" type="pres">
      <dgm:prSet presAssocID="{AC167914-8788-48B6-A369-F8798B4F1903}" presName="level3hierChild" presStyleCnt="0"/>
      <dgm:spPr/>
    </dgm:pt>
    <dgm:pt modelId="{79636CCA-42B1-480E-AF43-DA04B3EB03BD}" type="pres">
      <dgm:prSet presAssocID="{2ACAC495-8A62-4E86-A373-FB4D5E697D2F}" presName="conn2-1" presStyleLbl="parChTrans1D2" presStyleIdx="4" presStyleCnt="5"/>
      <dgm:spPr/>
    </dgm:pt>
    <dgm:pt modelId="{287962F6-EC70-476D-B908-81201DC34FCD}" type="pres">
      <dgm:prSet presAssocID="{2ACAC495-8A62-4E86-A373-FB4D5E697D2F}" presName="connTx" presStyleLbl="parChTrans1D2" presStyleIdx="4" presStyleCnt="5"/>
      <dgm:spPr/>
    </dgm:pt>
    <dgm:pt modelId="{067FDB8D-B034-4940-BCDA-27FCD66E9F03}" type="pres">
      <dgm:prSet presAssocID="{3E746AAF-3FD8-45CD-B2B2-5546A7A1FF8F}" presName="root2" presStyleCnt="0"/>
      <dgm:spPr/>
    </dgm:pt>
    <dgm:pt modelId="{2167330A-239B-4E65-9C87-4BF118DBD8BC}" type="pres">
      <dgm:prSet presAssocID="{3E746AAF-3FD8-45CD-B2B2-5546A7A1FF8F}" presName="LevelTwoTextNode" presStyleLbl="node2" presStyleIdx="4" presStyleCnt="5">
        <dgm:presLayoutVars>
          <dgm:chPref val="3"/>
        </dgm:presLayoutVars>
      </dgm:prSet>
      <dgm:spPr/>
    </dgm:pt>
    <dgm:pt modelId="{5B5394F5-E5F9-4D54-865F-DAC0769A9447}" type="pres">
      <dgm:prSet presAssocID="{3E746AAF-3FD8-45CD-B2B2-5546A7A1FF8F}" presName="level3hierChild" presStyleCnt="0"/>
      <dgm:spPr/>
    </dgm:pt>
  </dgm:ptLst>
  <dgm:cxnLst>
    <dgm:cxn modelId="{A33C5E00-5A4B-4F11-9835-B4CA63D7CA87}" type="presOf" srcId="{396BB2BA-D93A-4DD2-A088-8CDA0C5180AC}" destId="{B8A0A3DD-22F5-4CAA-A5C7-0786DB9584DF}" srcOrd="1" destOrd="0" presId="urn:microsoft.com/office/officeart/2005/8/layout/hierarchy2"/>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B1A5C562-7A02-475E-B6E6-1CE418B96DB2}" srcId="{62EA9977-55BE-425A-BA26-4C7EDF88A7E5}" destId="{3E746AAF-3FD8-45CD-B2B2-5546A7A1FF8F}" srcOrd="4" destOrd="0" parTransId="{2ACAC495-8A62-4E86-A373-FB4D5E697D2F}" sibTransId="{784AF9B6-7E11-4AC0-A604-B5D6746C319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C29BDD4B-07B7-4173-A3F5-58C71673950E}" type="presOf" srcId="{2ACAC495-8A62-4E86-A373-FB4D5E697D2F}" destId="{287962F6-EC70-476D-B908-81201DC34FCD}" srcOrd="1"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211AB876-A67B-4F1D-9C13-C363FFC29F11}" type="presOf" srcId="{3E746AAF-3FD8-45CD-B2B2-5546A7A1FF8F}" destId="{2167330A-239B-4E65-9C87-4BF118DBD8BC}" srcOrd="0" destOrd="0" presId="urn:microsoft.com/office/officeart/2005/8/layout/hierarchy2"/>
    <dgm:cxn modelId="{D73CFD88-CA03-4FA9-B925-744A073DF675}" type="presOf" srcId="{396BB2BA-D93A-4DD2-A088-8CDA0C5180AC}" destId="{F2846815-C499-40A9-BD8B-66A931165D7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38BA39DA-A401-450F-9FF9-CF71763F7BAD}" srcId="{62EA9977-55BE-425A-BA26-4C7EDF88A7E5}" destId="{AC167914-8788-48B6-A369-F8798B4F1903}" srcOrd="3" destOrd="0" parTransId="{396BB2BA-D93A-4DD2-A088-8CDA0C5180AC}" sibTransId="{19D99755-1F32-4EE1-A51E-9FC54FD62D5F}"/>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99EEB2F5-6691-4103-A9DE-F0A03DE2A3B7}" type="presOf" srcId="{2ACAC495-8A62-4E86-A373-FB4D5E697D2F}" destId="{79636CCA-42B1-480E-AF43-DA04B3EB03BD}" srcOrd="0" destOrd="0" presId="urn:microsoft.com/office/officeart/2005/8/layout/hierarchy2"/>
    <dgm:cxn modelId="{3A73A0F9-A5C0-4718-AD0C-1CA934328DD3}" type="presOf" srcId="{AC167914-8788-48B6-A369-F8798B4F1903}" destId="{731FEC9B-954E-42E8-8080-53A4650ACDCA}"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5F899DAE-569B-487C-BC60-716786E2CD60}" type="presParOf" srcId="{2C876FA8-DB89-4E58-B5BC-DAC9052F2342}" destId="{F2846815-C499-40A9-BD8B-66A931165D77}" srcOrd="6" destOrd="0" presId="urn:microsoft.com/office/officeart/2005/8/layout/hierarchy2"/>
    <dgm:cxn modelId="{440EB365-78D9-4AC6-BC84-056834DAE19B}" type="presParOf" srcId="{F2846815-C499-40A9-BD8B-66A931165D77}" destId="{B8A0A3DD-22F5-4CAA-A5C7-0786DB9584DF}" srcOrd="0" destOrd="0" presId="urn:microsoft.com/office/officeart/2005/8/layout/hierarchy2"/>
    <dgm:cxn modelId="{2084C21D-8EEE-4384-AAE1-A66F6118D667}" type="presParOf" srcId="{2C876FA8-DB89-4E58-B5BC-DAC9052F2342}" destId="{8F1EB327-818E-4B9B-8402-425928710346}" srcOrd="7" destOrd="0" presId="urn:microsoft.com/office/officeart/2005/8/layout/hierarchy2"/>
    <dgm:cxn modelId="{85FDA4A6-8DDB-4DFC-8ACB-184E2C650177}" type="presParOf" srcId="{8F1EB327-818E-4B9B-8402-425928710346}" destId="{731FEC9B-954E-42E8-8080-53A4650ACDCA}" srcOrd="0" destOrd="0" presId="urn:microsoft.com/office/officeart/2005/8/layout/hierarchy2"/>
    <dgm:cxn modelId="{D779DE53-0082-477D-A873-20D27E959D6F}" type="presParOf" srcId="{8F1EB327-818E-4B9B-8402-425928710346}" destId="{928B29F8-0227-422D-8F0C-D4F1DDC8ACBD}" srcOrd="1" destOrd="0" presId="urn:microsoft.com/office/officeart/2005/8/layout/hierarchy2"/>
    <dgm:cxn modelId="{B80C1CFF-29EB-4A39-B221-2A53D798B1C8}" type="presParOf" srcId="{2C876FA8-DB89-4E58-B5BC-DAC9052F2342}" destId="{79636CCA-42B1-480E-AF43-DA04B3EB03BD}" srcOrd="8" destOrd="0" presId="urn:microsoft.com/office/officeart/2005/8/layout/hierarchy2"/>
    <dgm:cxn modelId="{63630FAF-F0B4-44B6-BC87-01223BA6DA67}" type="presParOf" srcId="{79636CCA-42B1-480E-AF43-DA04B3EB03BD}" destId="{287962F6-EC70-476D-B908-81201DC34FCD}" srcOrd="0" destOrd="0" presId="urn:microsoft.com/office/officeart/2005/8/layout/hierarchy2"/>
    <dgm:cxn modelId="{89848F0C-339D-4E3B-A921-C1A38B87F69E}" type="presParOf" srcId="{2C876FA8-DB89-4E58-B5BC-DAC9052F2342}" destId="{067FDB8D-B034-4940-BCDA-27FCD66E9F03}" srcOrd="9" destOrd="0" presId="urn:microsoft.com/office/officeart/2005/8/layout/hierarchy2"/>
    <dgm:cxn modelId="{7BF7AB83-2D19-47EA-8FDF-6B0B9CCB7F22}" type="presParOf" srcId="{067FDB8D-B034-4940-BCDA-27FCD66E9F03}" destId="{2167330A-239B-4E65-9C87-4BF118DBD8BC}" srcOrd="0" destOrd="0" presId="urn:microsoft.com/office/officeart/2005/8/layout/hierarchy2"/>
    <dgm:cxn modelId="{F6903DA1-4773-480B-A95F-C1DCE13D8FAB}" type="presParOf" srcId="{067FDB8D-B034-4940-BCDA-27FCD66E9F03}" destId="{5B5394F5-E5F9-4D54-865F-DAC0769A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1" csCatId="colorful" phldr="1"/>
      <dgm:spPr/>
      <dgm:t>
        <a:bodyPr/>
        <a:lstStyle/>
        <a:p>
          <a:endParaRPr lang="es-EC"/>
        </a:p>
      </dgm:t>
    </dgm:pt>
    <dgm:pt modelId="{62EA9977-55BE-425A-BA26-4C7EDF88A7E5}">
      <dgm:prSet phldrT="[Texto]"/>
      <dgm:spPr/>
      <dgm:t>
        <a:bodyPr/>
        <a:lstStyle/>
        <a:p>
          <a:r>
            <a:rPr lang="es-MX" dirty="0"/>
            <a:t>Materias por curso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Cambiar</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Eliminar</a:t>
          </a:r>
          <a:endParaRPr lang="es-EC" dirty="0"/>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AC167914-8788-48B6-A369-F8798B4F1903}">
      <dgm:prSet phldrT="[Texto]"/>
      <dgm:spPr/>
      <dgm:t>
        <a:bodyPr/>
        <a:lstStyle/>
        <a:p>
          <a:r>
            <a:rPr lang="es-MX" dirty="0"/>
            <a:t>Consultar</a:t>
          </a:r>
          <a:endParaRPr lang="es-EC" dirty="0"/>
        </a:p>
      </dgm:t>
    </dgm:pt>
    <dgm:pt modelId="{396BB2BA-D93A-4DD2-A088-8CDA0C5180AC}" type="parTrans" cxnId="{38BA39DA-A401-450F-9FF9-CF71763F7BAD}">
      <dgm:prSet/>
      <dgm:spPr/>
      <dgm:t>
        <a:bodyPr/>
        <a:lstStyle/>
        <a:p>
          <a:endParaRPr lang="es-EC"/>
        </a:p>
      </dgm:t>
    </dgm:pt>
    <dgm:pt modelId="{19D99755-1F32-4EE1-A51E-9FC54FD62D5F}" type="sibTrans" cxnId="{38BA39DA-A401-450F-9FF9-CF71763F7BAD}">
      <dgm:prSet/>
      <dgm:spPr/>
      <dgm:t>
        <a:bodyPr/>
        <a:lstStyle/>
        <a:p>
          <a:endParaRPr lang="es-EC"/>
        </a:p>
      </dgm:t>
    </dgm:pt>
    <dgm:pt modelId="{3E746AAF-3FD8-45CD-B2B2-5546A7A1FF8F}">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ACAC495-8A62-4E86-A373-FB4D5E697D2F}" type="parTrans" cxnId="{B1A5C562-7A02-475E-B6E6-1CE418B96DB2}">
      <dgm:prSet/>
      <dgm:spPr/>
      <dgm:t>
        <a:bodyPr/>
        <a:lstStyle/>
        <a:p>
          <a:endParaRPr lang="es-EC"/>
        </a:p>
      </dgm:t>
    </dgm:pt>
    <dgm:pt modelId="{784AF9B6-7E11-4AC0-A604-B5D6746C3191}" type="sibTrans" cxnId="{B1A5C562-7A02-475E-B6E6-1CE418B96DB2}">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3561" custLinFactNeighborY="-2747">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5"/>
      <dgm:spPr/>
    </dgm:pt>
    <dgm:pt modelId="{D2313E91-A53D-464F-8FD6-9710DA600671}" type="pres">
      <dgm:prSet presAssocID="{2D4B28B0-5379-466B-816B-5867BE1BDD56}" presName="connTx" presStyleLbl="parChTrans1D2" presStyleIdx="0" presStyleCnt="5"/>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5">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5"/>
      <dgm:spPr/>
    </dgm:pt>
    <dgm:pt modelId="{6254D3C4-920C-44B7-B4F5-88F7E5B84C89}" type="pres">
      <dgm:prSet presAssocID="{ECA6BFB3-E168-4A52-B2D1-AEC7E9F9DF03}" presName="connTx" presStyleLbl="parChTrans1D2" presStyleIdx="1" presStyleCnt="5"/>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5">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5"/>
      <dgm:spPr/>
    </dgm:pt>
    <dgm:pt modelId="{AC333921-6ACE-4481-8EB0-256AB7B90660}" type="pres">
      <dgm:prSet presAssocID="{C09BEDF8-7298-443F-829D-B221EA5F2D81}" presName="connTx" presStyleLbl="parChTrans1D2" presStyleIdx="2" presStyleCnt="5"/>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5">
        <dgm:presLayoutVars>
          <dgm:chPref val="3"/>
        </dgm:presLayoutVars>
      </dgm:prSet>
      <dgm:spPr/>
    </dgm:pt>
    <dgm:pt modelId="{BF36FEFA-AE0A-408C-B62E-11DB8ABA4019}" type="pres">
      <dgm:prSet presAssocID="{F0E47C9E-0F2F-41FC-9287-9B3276DD63FB}" presName="level3hierChild" presStyleCnt="0"/>
      <dgm:spPr/>
    </dgm:pt>
    <dgm:pt modelId="{F2846815-C499-40A9-BD8B-66A931165D77}" type="pres">
      <dgm:prSet presAssocID="{396BB2BA-D93A-4DD2-A088-8CDA0C5180AC}" presName="conn2-1" presStyleLbl="parChTrans1D2" presStyleIdx="3" presStyleCnt="5"/>
      <dgm:spPr/>
    </dgm:pt>
    <dgm:pt modelId="{B8A0A3DD-22F5-4CAA-A5C7-0786DB9584DF}" type="pres">
      <dgm:prSet presAssocID="{396BB2BA-D93A-4DD2-A088-8CDA0C5180AC}" presName="connTx" presStyleLbl="parChTrans1D2" presStyleIdx="3" presStyleCnt="5"/>
      <dgm:spPr/>
    </dgm:pt>
    <dgm:pt modelId="{8F1EB327-818E-4B9B-8402-425928710346}" type="pres">
      <dgm:prSet presAssocID="{AC167914-8788-48B6-A369-F8798B4F1903}" presName="root2" presStyleCnt="0"/>
      <dgm:spPr/>
    </dgm:pt>
    <dgm:pt modelId="{731FEC9B-954E-42E8-8080-53A4650ACDCA}" type="pres">
      <dgm:prSet presAssocID="{AC167914-8788-48B6-A369-F8798B4F1903}" presName="LevelTwoTextNode" presStyleLbl="node2" presStyleIdx="3" presStyleCnt="5">
        <dgm:presLayoutVars>
          <dgm:chPref val="3"/>
        </dgm:presLayoutVars>
      </dgm:prSet>
      <dgm:spPr/>
    </dgm:pt>
    <dgm:pt modelId="{928B29F8-0227-422D-8F0C-D4F1DDC8ACBD}" type="pres">
      <dgm:prSet presAssocID="{AC167914-8788-48B6-A369-F8798B4F1903}" presName="level3hierChild" presStyleCnt="0"/>
      <dgm:spPr/>
    </dgm:pt>
    <dgm:pt modelId="{79636CCA-42B1-480E-AF43-DA04B3EB03BD}" type="pres">
      <dgm:prSet presAssocID="{2ACAC495-8A62-4E86-A373-FB4D5E697D2F}" presName="conn2-1" presStyleLbl="parChTrans1D2" presStyleIdx="4" presStyleCnt="5"/>
      <dgm:spPr/>
    </dgm:pt>
    <dgm:pt modelId="{287962F6-EC70-476D-B908-81201DC34FCD}" type="pres">
      <dgm:prSet presAssocID="{2ACAC495-8A62-4E86-A373-FB4D5E697D2F}" presName="connTx" presStyleLbl="parChTrans1D2" presStyleIdx="4" presStyleCnt="5"/>
      <dgm:spPr/>
    </dgm:pt>
    <dgm:pt modelId="{067FDB8D-B034-4940-BCDA-27FCD66E9F03}" type="pres">
      <dgm:prSet presAssocID="{3E746AAF-3FD8-45CD-B2B2-5546A7A1FF8F}" presName="root2" presStyleCnt="0"/>
      <dgm:spPr/>
    </dgm:pt>
    <dgm:pt modelId="{2167330A-239B-4E65-9C87-4BF118DBD8BC}" type="pres">
      <dgm:prSet presAssocID="{3E746AAF-3FD8-45CD-B2B2-5546A7A1FF8F}" presName="LevelTwoTextNode" presStyleLbl="node2" presStyleIdx="4" presStyleCnt="5">
        <dgm:presLayoutVars>
          <dgm:chPref val="3"/>
        </dgm:presLayoutVars>
      </dgm:prSet>
      <dgm:spPr/>
    </dgm:pt>
    <dgm:pt modelId="{5B5394F5-E5F9-4D54-865F-DAC0769A9447}" type="pres">
      <dgm:prSet presAssocID="{3E746AAF-3FD8-45CD-B2B2-5546A7A1FF8F}" presName="level3hierChild" presStyleCnt="0"/>
      <dgm:spPr/>
    </dgm:pt>
  </dgm:ptLst>
  <dgm:cxnLst>
    <dgm:cxn modelId="{A33C5E00-5A4B-4F11-9835-B4CA63D7CA87}" type="presOf" srcId="{396BB2BA-D93A-4DD2-A088-8CDA0C5180AC}" destId="{B8A0A3DD-22F5-4CAA-A5C7-0786DB9584DF}" srcOrd="1" destOrd="0" presId="urn:microsoft.com/office/officeart/2005/8/layout/hierarchy2"/>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B1A5C562-7A02-475E-B6E6-1CE418B96DB2}" srcId="{62EA9977-55BE-425A-BA26-4C7EDF88A7E5}" destId="{3E746AAF-3FD8-45CD-B2B2-5546A7A1FF8F}" srcOrd="4" destOrd="0" parTransId="{2ACAC495-8A62-4E86-A373-FB4D5E697D2F}" sibTransId="{784AF9B6-7E11-4AC0-A604-B5D6746C319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C29BDD4B-07B7-4173-A3F5-58C71673950E}" type="presOf" srcId="{2ACAC495-8A62-4E86-A373-FB4D5E697D2F}" destId="{287962F6-EC70-476D-B908-81201DC34FCD}" srcOrd="1"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211AB876-A67B-4F1D-9C13-C363FFC29F11}" type="presOf" srcId="{3E746AAF-3FD8-45CD-B2B2-5546A7A1FF8F}" destId="{2167330A-239B-4E65-9C87-4BF118DBD8BC}" srcOrd="0" destOrd="0" presId="urn:microsoft.com/office/officeart/2005/8/layout/hierarchy2"/>
    <dgm:cxn modelId="{D73CFD88-CA03-4FA9-B925-744A073DF675}" type="presOf" srcId="{396BB2BA-D93A-4DD2-A088-8CDA0C5180AC}" destId="{F2846815-C499-40A9-BD8B-66A931165D7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38BA39DA-A401-450F-9FF9-CF71763F7BAD}" srcId="{62EA9977-55BE-425A-BA26-4C7EDF88A7E5}" destId="{AC167914-8788-48B6-A369-F8798B4F1903}" srcOrd="3" destOrd="0" parTransId="{396BB2BA-D93A-4DD2-A088-8CDA0C5180AC}" sibTransId="{19D99755-1F32-4EE1-A51E-9FC54FD62D5F}"/>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99EEB2F5-6691-4103-A9DE-F0A03DE2A3B7}" type="presOf" srcId="{2ACAC495-8A62-4E86-A373-FB4D5E697D2F}" destId="{79636CCA-42B1-480E-AF43-DA04B3EB03BD}" srcOrd="0" destOrd="0" presId="urn:microsoft.com/office/officeart/2005/8/layout/hierarchy2"/>
    <dgm:cxn modelId="{3A73A0F9-A5C0-4718-AD0C-1CA934328DD3}" type="presOf" srcId="{AC167914-8788-48B6-A369-F8798B4F1903}" destId="{731FEC9B-954E-42E8-8080-53A4650ACDCA}"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5F899DAE-569B-487C-BC60-716786E2CD60}" type="presParOf" srcId="{2C876FA8-DB89-4E58-B5BC-DAC9052F2342}" destId="{F2846815-C499-40A9-BD8B-66A931165D77}" srcOrd="6" destOrd="0" presId="urn:microsoft.com/office/officeart/2005/8/layout/hierarchy2"/>
    <dgm:cxn modelId="{440EB365-78D9-4AC6-BC84-056834DAE19B}" type="presParOf" srcId="{F2846815-C499-40A9-BD8B-66A931165D77}" destId="{B8A0A3DD-22F5-4CAA-A5C7-0786DB9584DF}" srcOrd="0" destOrd="0" presId="urn:microsoft.com/office/officeart/2005/8/layout/hierarchy2"/>
    <dgm:cxn modelId="{2084C21D-8EEE-4384-AAE1-A66F6118D667}" type="presParOf" srcId="{2C876FA8-DB89-4E58-B5BC-DAC9052F2342}" destId="{8F1EB327-818E-4B9B-8402-425928710346}" srcOrd="7" destOrd="0" presId="urn:microsoft.com/office/officeart/2005/8/layout/hierarchy2"/>
    <dgm:cxn modelId="{85FDA4A6-8DDB-4DFC-8ACB-184E2C650177}" type="presParOf" srcId="{8F1EB327-818E-4B9B-8402-425928710346}" destId="{731FEC9B-954E-42E8-8080-53A4650ACDCA}" srcOrd="0" destOrd="0" presId="urn:microsoft.com/office/officeart/2005/8/layout/hierarchy2"/>
    <dgm:cxn modelId="{D779DE53-0082-477D-A873-20D27E959D6F}" type="presParOf" srcId="{8F1EB327-818E-4B9B-8402-425928710346}" destId="{928B29F8-0227-422D-8F0C-D4F1DDC8ACBD}" srcOrd="1" destOrd="0" presId="urn:microsoft.com/office/officeart/2005/8/layout/hierarchy2"/>
    <dgm:cxn modelId="{B80C1CFF-29EB-4A39-B221-2A53D798B1C8}" type="presParOf" srcId="{2C876FA8-DB89-4E58-B5BC-DAC9052F2342}" destId="{79636CCA-42B1-480E-AF43-DA04B3EB03BD}" srcOrd="8" destOrd="0" presId="urn:microsoft.com/office/officeart/2005/8/layout/hierarchy2"/>
    <dgm:cxn modelId="{63630FAF-F0B4-44B6-BC87-01223BA6DA67}" type="presParOf" srcId="{79636CCA-42B1-480E-AF43-DA04B3EB03BD}" destId="{287962F6-EC70-476D-B908-81201DC34FCD}" srcOrd="0" destOrd="0" presId="urn:microsoft.com/office/officeart/2005/8/layout/hierarchy2"/>
    <dgm:cxn modelId="{89848F0C-339D-4E3B-A921-C1A38B87F69E}" type="presParOf" srcId="{2C876FA8-DB89-4E58-B5BC-DAC9052F2342}" destId="{067FDB8D-B034-4940-BCDA-27FCD66E9F03}" srcOrd="9" destOrd="0" presId="urn:microsoft.com/office/officeart/2005/8/layout/hierarchy2"/>
    <dgm:cxn modelId="{7BF7AB83-2D19-47EA-8FDF-6B0B9CCB7F22}" type="presParOf" srcId="{067FDB8D-B034-4940-BCDA-27FCD66E9F03}" destId="{2167330A-239B-4E65-9C87-4BF118DBD8BC}" srcOrd="0" destOrd="0" presId="urn:microsoft.com/office/officeart/2005/8/layout/hierarchy2"/>
    <dgm:cxn modelId="{F6903DA1-4773-480B-A95F-C1DCE13D8FAB}" type="presParOf" srcId="{067FDB8D-B034-4940-BCDA-27FCD66E9F03}" destId="{5B5394F5-E5F9-4D54-865F-DAC0769A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0" y="1787443"/>
          <a:ext cx="3220117" cy="1610058"/>
        </a:xfrm>
        <a:prstGeom prst="roundRect">
          <a:avLst>
            <a:gd name="adj" fmla="val 10000"/>
          </a:avLst>
        </a:prstGeom>
        <a:solidFill>
          <a:schemeClr val="accent4">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Registro colegio</a:t>
          </a:r>
          <a:endParaRPr lang="es-EC" sz="5100" kern="1200" dirty="0"/>
        </a:p>
      </dsp:txBody>
      <dsp:txXfrm>
        <a:off x="47157" y="1834600"/>
        <a:ext cx="3125803" cy="1515744"/>
      </dsp:txXfrm>
    </dsp:sp>
    <dsp:sp modelId="{8FA9EEFA-6A4D-498B-B1E0-2683B8620258}">
      <dsp:nvSpPr>
        <dsp:cNvPr id="0" name=""/>
        <dsp:cNvSpPr/>
      </dsp:nvSpPr>
      <dsp:spPr>
        <a:xfrm rot="18385175">
          <a:off x="2769513" y="1672803"/>
          <a:ext cx="2218052" cy="54492"/>
        </a:xfrm>
        <a:custGeom>
          <a:avLst/>
          <a:gdLst/>
          <a:ahLst/>
          <a:cxnLst/>
          <a:rect l="0" t="0" r="0" b="0"/>
          <a:pathLst>
            <a:path>
              <a:moveTo>
                <a:pt x="0" y="27246"/>
              </a:moveTo>
              <a:lnTo>
                <a:pt x="2218052"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823088" y="1644598"/>
        <a:ext cx="110902" cy="110902"/>
      </dsp:txXfrm>
    </dsp:sp>
    <dsp:sp modelId="{0D3B8B60-8531-4522-820B-96E4139103DD}">
      <dsp:nvSpPr>
        <dsp:cNvPr id="0" name=""/>
        <dsp:cNvSpPr/>
      </dsp:nvSpPr>
      <dsp:spPr>
        <a:xfrm>
          <a:off x="4536962" y="2596"/>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Alumnos</a:t>
          </a:r>
          <a:endParaRPr lang="es-EC" sz="5100" kern="1200" dirty="0"/>
        </a:p>
      </dsp:txBody>
      <dsp:txXfrm>
        <a:off x="4584119" y="49753"/>
        <a:ext cx="3125803" cy="1515744"/>
      </dsp:txXfrm>
    </dsp:sp>
    <dsp:sp modelId="{41C4019E-1B04-4278-9875-602BDCF4D8A1}">
      <dsp:nvSpPr>
        <dsp:cNvPr id="0" name=""/>
        <dsp:cNvSpPr/>
      </dsp:nvSpPr>
      <dsp:spPr>
        <a:xfrm rot="174032">
          <a:off x="3219273" y="2598587"/>
          <a:ext cx="1318533" cy="54492"/>
        </a:xfrm>
        <a:custGeom>
          <a:avLst/>
          <a:gdLst/>
          <a:ahLst/>
          <a:cxnLst/>
          <a:rect l="0" t="0" r="0" b="0"/>
          <a:pathLst>
            <a:path>
              <a:moveTo>
                <a:pt x="0" y="27246"/>
              </a:moveTo>
              <a:lnTo>
                <a:pt x="1318533"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45576" y="2592870"/>
        <a:ext cx="65926" cy="65926"/>
      </dsp:txXfrm>
    </dsp:sp>
    <dsp:sp modelId="{FBC0C18B-63A5-440D-AEEE-768B33C5C501}">
      <dsp:nvSpPr>
        <dsp:cNvPr id="0" name=""/>
        <dsp:cNvSpPr/>
      </dsp:nvSpPr>
      <dsp:spPr>
        <a:xfrm>
          <a:off x="4536962" y="1854164"/>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Materias</a:t>
          </a:r>
          <a:endParaRPr lang="es-EC" sz="5100" kern="1200" dirty="0"/>
        </a:p>
      </dsp:txBody>
      <dsp:txXfrm>
        <a:off x="4584119" y="1901321"/>
        <a:ext cx="3125803" cy="1515744"/>
      </dsp:txXfrm>
    </dsp:sp>
    <dsp:sp modelId="{4502A47E-0716-43F2-843C-FE6BE5924841}">
      <dsp:nvSpPr>
        <dsp:cNvPr id="0" name=""/>
        <dsp:cNvSpPr/>
      </dsp:nvSpPr>
      <dsp:spPr>
        <a:xfrm rot="3331898">
          <a:off x="2715149" y="3524371"/>
          <a:ext cx="2326781" cy="54492"/>
        </a:xfrm>
        <a:custGeom>
          <a:avLst/>
          <a:gdLst/>
          <a:ahLst/>
          <a:cxnLst/>
          <a:rect l="0" t="0" r="0" b="0"/>
          <a:pathLst>
            <a:path>
              <a:moveTo>
                <a:pt x="0" y="27246"/>
              </a:moveTo>
              <a:lnTo>
                <a:pt x="2326781"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820370" y="3493447"/>
        <a:ext cx="116339" cy="116339"/>
      </dsp:txXfrm>
    </dsp:sp>
    <dsp:sp modelId="{A6DB412D-1A7C-4028-AA6D-122D1F6881D7}">
      <dsp:nvSpPr>
        <dsp:cNvPr id="0" name=""/>
        <dsp:cNvSpPr/>
      </dsp:nvSpPr>
      <dsp:spPr>
        <a:xfrm>
          <a:off x="4536962" y="3705732"/>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Salir</a:t>
          </a:r>
          <a:endParaRPr lang="es-EC" sz="5100" kern="1200" dirty="0"/>
        </a:p>
      </dsp:txBody>
      <dsp:txXfrm>
        <a:off x="4584119" y="3752889"/>
        <a:ext cx="3125803" cy="1515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2241868" y="2539451"/>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Menú de alumnos</a:t>
          </a:r>
          <a:endParaRPr lang="es-EC" sz="1400" kern="1200" dirty="0"/>
        </a:p>
      </dsp:txBody>
      <dsp:txXfrm>
        <a:off x="2260113" y="2557696"/>
        <a:ext cx="1209396" cy="586453"/>
      </dsp:txXfrm>
    </dsp:sp>
    <dsp:sp modelId="{8FA9EEFA-6A4D-498B-B1E0-2683B8620258}">
      <dsp:nvSpPr>
        <dsp:cNvPr id="0" name=""/>
        <dsp:cNvSpPr/>
      </dsp:nvSpPr>
      <dsp:spPr>
        <a:xfrm rot="16869221">
          <a:off x="2445790" y="1573626"/>
          <a:ext cx="2583729" cy="19665"/>
        </a:xfrm>
        <a:custGeom>
          <a:avLst/>
          <a:gdLst/>
          <a:ahLst/>
          <a:cxnLst/>
          <a:rect l="0" t="0" r="0" b="0"/>
          <a:pathLst>
            <a:path>
              <a:moveTo>
                <a:pt x="0" y="9832"/>
              </a:moveTo>
              <a:lnTo>
                <a:pt x="2583729"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673062" y="1518865"/>
        <a:ext cx="129186" cy="129186"/>
      </dsp:txXfrm>
    </dsp:sp>
    <dsp:sp modelId="{0D3B8B60-8531-4522-820B-96E4139103DD}">
      <dsp:nvSpPr>
        <dsp:cNvPr id="0" name=""/>
        <dsp:cNvSpPr/>
      </dsp:nvSpPr>
      <dsp:spPr>
        <a:xfrm>
          <a:off x="3987555" y="4523"/>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Listar</a:t>
          </a:r>
          <a:endParaRPr lang="es-EC" sz="1400" kern="1200" dirty="0"/>
        </a:p>
      </dsp:txBody>
      <dsp:txXfrm>
        <a:off x="4005800" y="22768"/>
        <a:ext cx="1209396" cy="586453"/>
      </dsp:txXfrm>
    </dsp:sp>
    <dsp:sp modelId="{4502A47E-0716-43F2-843C-FE6BE5924841}">
      <dsp:nvSpPr>
        <dsp:cNvPr id="0" name=""/>
        <dsp:cNvSpPr/>
      </dsp:nvSpPr>
      <dsp:spPr>
        <a:xfrm rot="17132988">
          <a:off x="2807429" y="1945609"/>
          <a:ext cx="1859005" cy="19665"/>
        </a:xfrm>
        <a:custGeom>
          <a:avLst/>
          <a:gdLst/>
          <a:ahLst/>
          <a:cxnLst/>
          <a:rect l="0" t="0" r="0" b="0"/>
          <a:pathLst>
            <a:path>
              <a:moveTo>
                <a:pt x="0" y="9832"/>
              </a:moveTo>
              <a:lnTo>
                <a:pt x="1859005"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3690457" y="1908966"/>
        <a:ext cx="92950" cy="92950"/>
      </dsp:txXfrm>
    </dsp:sp>
    <dsp:sp modelId="{A6DB412D-1A7C-4028-AA6D-122D1F6881D7}">
      <dsp:nvSpPr>
        <dsp:cNvPr id="0" name=""/>
        <dsp:cNvSpPr/>
      </dsp:nvSpPr>
      <dsp:spPr>
        <a:xfrm>
          <a:off x="3986109" y="716977"/>
          <a:ext cx="1262930" cy="68596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Buscar alumno por </a:t>
          </a:r>
          <a:r>
            <a:rPr lang="es-MX" sz="1400" kern="1200" dirty="0" err="1"/>
            <a:t>Id_Alumno</a:t>
          </a:r>
          <a:endParaRPr lang="es-EC" sz="1400" kern="1200" dirty="0"/>
        </a:p>
      </dsp:txBody>
      <dsp:txXfrm>
        <a:off x="4006200" y="737068"/>
        <a:ext cx="1222748" cy="645784"/>
      </dsp:txXfrm>
    </dsp:sp>
    <dsp:sp modelId="{04CE6A32-87B3-452C-B719-280BB0D79C5B}">
      <dsp:nvSpPr>
        <dsp:cNvPr id="0" name=""/>
        <dsp:cNvSpPr/>
      </dsp:nvSpPr>
      <dsp:spPr>
        <a:xfrm rot="17732249">
          <a:off x="3158931" y="2319557"/>
          <a:ext cx="1156003" cy="19665"/>
        </a:xfrm>
        <a:custGeom>
          <a:avLst/>
          <a:gdLst/>
          <a:ahLst/>
          <a:cxnLst/>
          <a:rect l="0" t="0" r="0" b="0"/>
          <a:pathLst>
            <a:path>
              <a:moveTo>
                <a:pt x="0" y="9832"/>
              </a:moveTo>
              <a:lnTo>
                <a:pt x="115600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08032" y="2300490"/>
        <a:ext cx="57800" cy="57800"/>
      </dsp:txXfrm>
    </dsp:sp>
    <dsp:sp modelId="{9641137A-EE9A-4D44-923E-68B748F861F9}">
      <dsp:nvSpPr>
        <dsp:cNvPr id="0" name=""/>
        <dsp:cNvSpPr/>
      </dsp:nvSpPr>
      <dsp:spPr>
        <a:xfrm>
          <a:off x="3986109" y="149638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Buscar alumno por cedula</a:t>
          </a:r>
        </a:p>
      </dsp:txBody>
      <dsp:txXfrm>
        <a:off x="4004354" y="1514630"/>
        <a:ext cx="1209396" cy="586453"/>
      </dsp:txXfrm>
    </dsp:sp>
    <dsp:sp modelId="{5FD253E7-C2E5-428B-BF76-CEAFCB3A1947}">
      <dsp:nvSpPr>
        <dsp:cNvPr id="0" name=""/>
        <dsp:cNvSpPr/>
      </dsp:nvSpPr>
      <dsp:spPr>
        <a:xfrm rot="19605264">
          <a:off x="3438990" y="2677749"/>
          <a:ext cx="595884" cy="19665"/>
        </a:xfrm>
        <a:custGeom>
          <a:avLst/>
          <a:gdLst/>
          <a:ahLst/>
          <a:cxnLst/>
          <a:rect l="0" t="0" r="0" b="0"/>
          <a:pathLst>
            <a:path>
              <a:moveTo>
                <a:pt x="0" y="9832"/>
              </a:moveTo>
              <a:lnTo>
                <a:pt x="595884"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22035" y="2672685"/>
        <a:ext cx="29794" cy="29794"/>
      </dsp:txXfrm>
    </dsp:sp>
    <dsp:sp modelId="{D3574412-C6EC-4A3C-91F1-AACE556D3477}">
      <dsp:nvSpPr>
        <dsp:cNvPr id="0" name=""/>
        <dsp:cNvSpPr/>
      </dsp:nvSpPr>
      <dsp:spPr>
        <a:xfrm>
          <a:off x="3986109" y="221277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Agregar</a:t>
          </a:r>
        </a:p>
      </dsp:txBody>
      <dsp:txXfrm>
        <a:off x="4004354" y="2231015"/>
        <a:ext cx="1209396" cy="586453"/>
      </dsp:txXfrm>
    </dsp:sp>
    <dsp:sp modelId="{FBCFCACF-F9BF-4AA1-A649-CC6F644A6F7F}">
      <dsp:nvSpPr>
        <dsp:cNvPr id="0" name=""/>
        <dsp:cNvSpPr/>
      </dsp:nvSpPr>
      <dsp:spPr>
        <a:xfrm rot="2281484">
          <a:off x="3420615" y="3035942"/>
          <a:ext cx="632634" cy="19665"/>
        </a:xfrm>
        <a:custGeom>
          <a:avLst/>
          <a:gdLst/>
          <a:ahLst/>
          <a:cxnLst/>
          <a:rect l="0" t="0" r="0" b="0"/>
          <a:pathLst>
            <a:path>
              <a:moveTo>
                <a:pt x="0" y="9832"/>
              </a:moveTo>
              <a:lnTo>
                <a:pt x="632634"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21116" y="3029959"/>
        <a:ext cx="31631" cy="31631"/>
      </dsp:txXfrm>
    </dsp:sp>
    <dsp:sp modelId="{8F7E4BE2-E8F0-4EA0-89E4-8DD0CAA7D0D8}">
      <dsp:nvSpPr>
        <dsp:cNvPr id="0" name=""/>
        <dsp:cNvSpPr/>
      </dsp:nvSpPr>
      <dsp:spPr>
        <a:xfrm>
          <a:off x="3986109" y="292915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Actualizar</a:t>
          </a:r>
        </a:p>
      </dsp:txBody>
      <dsp:txXfrm>
        <a:off x="4004354" y="2947400"/>
        <a:ext cx="1209396" cy="586453"/>
      </dsp:txXfrm>
    </dsp:sp>
    <dsp:sp modelId="{FB54296D-1E7B-4F8A-A1E6-AF53D876E04C}">
      <dsp:nvSpPr>
        <dsp:cNvPr id="0" name=""/>
        <dsp:cNvSpPr/>
      </dsp:nvSpPr>
      <dsp:spPr>
        <a:xfrm rot="3944747">
          <a:off x="3130345" y="3394134"/>
          <a:ext cx="1213173" cy="19665"/>
        </a:xfrm>
        <a:custGeom>
          <a:avLst/>
          <a:gdLst/>
          <a:ahLst/>
          <a:cxnLst/>
          <a:rect l="0" t="0" r="0" b="0"/>
          <a:pathLst>
            <a:path>
              <a:moveTo>
                <a:pt x="0" y="9832"/>
              </a:moveTo>
              <a:lnTo>
                <a:pt x="121317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06603" y="3373638"/>
        <a:ext cx="60658" cy="60658"/>
      </dsp:txXfrm>
    </dsp:sp>
    <dsp:sp modelId="{97986797-EBD0-4E26-B277-32CDF989E5E3}">
      <dsp:nvSpPr>
        <dsp:cNvPr id="0" name=""/>
        <dsp:cNvSpPr/>
      </dsp:nvSpPr>
      <dsp:spPr>
        <a:xfrm>
          <a:off x="3986109" y="364554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Eliminar por </a:t>
          </a:r>
          <a:r>
            <a:rPr lang="es-EC" sz="1400" kern="1200" dirty="0" err="1"/>
            <a:t>Id_Alumno</a:t>
          </a:r>
          <a:endParaRPr lang="es-EC" sz="1400" kern="1200" dirty="0"/>
        </a:p>
      </dsp:txBody>
      <dsp:txXfrm>
        <a:off x="4004354" y="3663785"/>
        <a:ext cx="1209396" cy="586453"/>
      </dsp:txXfrm>
    </dsp:sp>
    <dsp:sp modelId="{28FC59E7-3923-4D57-B2E8-1F8483C9ED99}">
      <dsp:nvSpPr>
        <dsp:cNvPr id="0" name=""/>
        <dsp:cNvSpPr/>
      </dsp:nvSpPr>
      <dsp:spPr>
        <a:xfrm rot="4482382">
          <a:off x="2792241" y="3752327"/>
          <a:ext cx="1889383" cy="19665"/>
        </a:xfrm>
        <a:custGeom>
          <a:avLst/>
          <a:gdLst/>
          <a:ahLst/>
          <a:cxnLst/>
          <a:rect l="0" t="0" r="0" b="0"/>
          <a:pathLst>
            <a:path>
              <a:moveTo>
                <a:pt x="0" y="9832"/>
              </a:moveTo>
              <a:lnTo>
                <a:pt x="188938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3689698" y="3714925"/>
        <a:ext cx="94469" cy="94469"/>
      </dsp:txXfrm>
    </dsp:sp>
    <dsp:sp modelId="{E55AFCBA-AF5A-4734-B223-C74EC42BCE1D}">
      <dsp:nvSpPr>
        <dsp:cNvPr id="0" name=""/>
        <dsp:cNvSpPr/>
      </dsp:nvSpPr>
      <dsp:spPr>
        <a:xfrm>
          <a:off x="3986109" y="436192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Eliminar alumno por cedula</a:t>
          </a:r>
        </a:p>
      </dsp:txBody>
      <dsp:txXfrm>
        <a:off x="4004354" y="4380170"/>
        <a:ext cx="1209396" cy="586453"/>
      </dsp:txXfrm>
    </dsp:sp>
    <dsp:sp modelId="{89E4281C-0637-4A1D-80FD-F16BE1B15844}">
      <dsp:nvSpPr>
        <dsp:cNvPr id="0" name=""/>
        <dsp:cNvSpPr/>
      </dsp:nvSpPr>
      <dsp:spPr>
        <a:xfrm rot="4733673">
          <a:off x="2443278" y="4110519"/>
          <a:ext cx="2587307" cy="19665"/>
        </a:xfrm>
        <a:custGeom>
          <a:avLst/>
          <a:gdLst/>
          <a:ahLst/>
          <a:cxnLst/>
          <a:rect l="0" t="0" r="0" b="0"/>
          <a:pathLst>
            <a:path>
              <a:moveTo>
                <a:pt x="0" y="9832"/>
              </a:moveTo>
              <a:lnTo>
                <a:pt x="2587307"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672249" y="4055669"/>
        <a:ext cx="129365" cy="129365"/>
      </dsp:txXfrm>
    </dsp:sp>
    <dsp:sp modelId="{A87D3483-43F3-46CD-B907-CBA188564626}">
      <dsp:nvSpPr>
        <dsp:cNvPr id="0" name=""/>
        <dsp:cNvSpPr/>
      </dsp:nvSpPr>
      <dsp:spPr>
        <a:xfrm>
          <a:off x="3986109" y="507831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Salir</a:t>
          </a:r>
          <a:endParaRPr lang="es-EC" sz="1400" kern="1200" dirty="0"/>
        </a:p>
      </dsp:txBody>
      <dsp:txXfrm>
        <a:off x="4004354" y="5096555"/>
        <a:ext cx="1209396" cy="586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0" y="2012411"/>
          <a:ext cx="2389119" cy="1194559"/>
        </a:xfrm>
        <a:prstGeom prst="roundRect">
          <a:avLst>
            <a:gd name="adj" fmla="val 10000"/>
          </a:avLst>
        </a:prstGeom>
        <a:solidFill>
          <a:schemeClr val="accent4">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MX" sz="3800" kern="1200" dirty="0"/>
            <a:t>Agregar alumno</a:t>
          </a:r>
          <a:endParaRPr lang="es-EC" sz="3800" kern="1200" dirty="0"/>
        </a:p>
      </dsp:txBody>
      <dsp:txXfrm>
        <a:off x="34987" y="2047398"/>
        <a:ext cx="2319145" cy="1124585"/>
      </dsp:txXfrm>
    </dsp:sp>
    <dsp:sp modelId="{8FA9EEFA-6A4D-498B-B1E0-2683B8620258}">
      <dsp:nvSpPr>
        <dsp:cNvPr id="0" name=""/>
        <dsp:cNvSpPr/>
      </dsp:nvSpPr>
      <dsp:spPr>
        <a:xfrm rot="18874627">
          <a:off x="1968250" y="1583920"/>
          <a:ext cx="2823381" cy="40429"/>
        </a:xfrm>
        <a:custGeom>
          <a:avLst/>
          <a:gdLst/>
          <a:ahLst/>
          <a:cxnLst/>
          <a:rect l="0" t="0" r="0" b="0"/>
          <a:pathLst>
            <a:path>
              <a:moveTo>
                <a:pt x="0" y="20214"/>
              </a:moveTo>
              <a:lnTo>
                <a:pt x="2823381" y="20214"/>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EC" sz="1000" kern="1200"/>
        </a:p>
      </dsp:txBody>
      <dsp:txXfrm>
        <a:off x="3309356" y="1533550"/>
        <a:ext cx="141169" cy="141169"/>
      </dsp:txXfrm>
    </dsp:sp>
    <dsp:sp modelId="{0D3B8B60-8531-4522-820B-96E4139103DD}">
      <dsp:nvSpPr>
        <dsp:cNvPr id="0" name=""/>
        <dsp:cNvSpPr/>
      </dsp:nvSpPr>
      <dsp:spPr>
        <a:xfrm>
          <a:off x="4370762" y="1298"/>
          <a:ext cx="2389119" cy="1194559"/>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MX" sz="3800" kern="1200" dirty="0"/>
            <a:t>Nombre</a:t>
          </a:r>
          <a:endParaRPr lang="es-EC" sz="3800" kern="1200" dirty="0"/>
        </a:p>
      </dsp:txBody>
      <dsp:txXfrm>
        <a:off x="4405749" y="36285"/>
        <a:ext cx="2319145" cy="1124585"/>
      </dsp:txXfrm>
    </dsp:sp>
    <dsp:sp modelId="{41C4019E-1B04-4278-9875-602BDCF4D8A1}">
      <dsp:nvSpPr>
        <dsp:cNvPr id="0" name=""/>
        <dsp:cNvSpPr/>
      </dsp:nvSpPr>
      <dsp:spPr>
        <a:xfrm rot="20530218">
          <a:off x="2339130" y="2270791"/>
          <a:ext cx="2081621" cy="40429"/>
        </a:xfrm>
        <a:custGeom>
          <a:avLst/>
          <a:gdLst/>
          <a:ahLst/>
          <a:cxnLst/>
          <a:rect l="0" t="0" r="0" b="0"/>
          <a:pathLst>
            <a:path>
              <a:moveTo>
                <a:pt x="0" y="20214"/>
              </a:moveTo>
              <a:lnTo>
                <a:pt x="2081621" y="20214"/>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327900" y="2238966"/>
        <a:ext cx="104081" cy="104081"/>
      </dsp:txXfrm>
    </dsp:sp>
    <dsp:sp modelId="{FBC0C18B-63A5-440D-AEEE-768B33C5C501}">
      <dsp:nvSpPr>
        <dsp:cNvPr id="0" name=""/>
        <dsp:cNvSpPr/>
      </dsp:nvSpPr>
      <dsp:spPr>
        <a:xfrm>
          <a:off x="4370762" y="1375042"/>
          <a:ext cx="2389119" cy="1194559"/>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MX" sz="3800" kern="1200" dirty="0"/>
            <a:t>Apellido</a:t>
          </a:r>
          <a:endParaRPr lang="es-EC" sz="3800" kern="1200" dirty="0"/>
        </a:p>
      </dsp:txBody>
      <dsp:txXfrm>
        <a:off x="4405749" y="1410029"/>
        <a:ext cx="2319145" cy="1124585"/>
      </dsp:txXfrm>
    </dsp:sp>
    <dsp:sp modelId="{4502A47E-0716-43F2-843C-FE6BE5924841}">
      <dsp:nvSpPr>
        <dsp:cNvPr id="0" name=""/>
        <dsp:cNvSpPr/>
      </dsp:nvSpPr>
      <dsp:spPr>
        <a:xfrm rot="1223098">
          <a:off x="2322922" y="2957663"/>
          <a:ext cx="2114037" cy="40429"/>
        </a:xfrm>
        <a:custGeom>
          <a:avLst/>
          <a:gdLst/>
          <a:ahLst/>
          <a:cxnLst/>
          <a:rect l="0" t="0" r="0" b="0"/>
          <a:pathLst>
            <a:path>
              <a:moveTo>
                <a:pt x="0" y="20214"/>
              </a:moveTo>
              <a:lnTo>
                <a:pt x="2114037" y="20214"/>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327090" y="2925027"/>
        <a:ext cx="105701" cy="105701"/>
      </dsp:txXfrm>
    </dsp:sp>
    <dsp:sp modelId="{A6DB412D-1A7C-4028-AA6D-122D1F6881D7}">
      <dsp:nvSpPr>
        <dsp:cNvPr id="0" name=""/>
        <dsp:cNvSpPr/>
      </dsp:nvSpPr>
      <dsp:spPr>
        <a:xfrm>
          <a:off x="4370762" y="2748785"/>
          <a:ext cx="2389119" cy="1194559"/>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MX" sz="3800" kern="1200" dirty="0"/>
            <a:t>Cédula</a:t>
          </a:r>
          <a:endParaRPr lang="es-EC" sz="3800" kern="1200" dirty="0"/>
        </a:p>
      </dsp:txBody>
      <dsp:txXfrm>
        <a:off x="4405749" y="2783772"/>
        <a:ext cx="2319145" cy="1124585"/>
      </dsp:txXfrm>
    </dsp:sp>
    <dsp:sp modelId="{04CE6A32-87B3-452C-B719-280BB0D79C5B}">
      <dsp:nvSpPr>
        <dsp:cNvPr id="0" name=""/>
        <dsp:cNvSpPr/>
      </dsp:nvSpPr>
      <dsp:spPr>
        <a:xfrm rot="2807905">
          <a:off x="1932572" y="3644535"/>
          <a:ext cx="2894737" cy="40429"/>
        </a:xfrm>
        <a:custGeom>
          <a:avLst/>
          <a:gdLst/>
          <a:ahLst/>
          <a:cxnLst/>
          <a:rect l="0" t="0" r="0" b="0"/>
          <a:pathLst>
            <a:path>
              <a:moveTo>
                <a:pt x="0" y="20214"/>
              </a:moveTo>
              <a:lnTo>
                <a:pt x="2894737" y="20214"/>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EC" sz="1000" kern="1200"/>
        </a:p>
      </dsp:txBody>
      <dsp:txXfrm>
        <a:off x="3307572" y="3592382"/>
        <a:ext cx="144736" cy="144736"/>
      </dsp:txXfrm>
    </dsp:sp>
    <dsp:sp modelId="{9641137A-EE9A-4D44-923E-68B748F861F9}">
      <dsp:nvSpPr>
        <dsp:cNvPr id="0" name=""/>
        <dsp:cNvSpPr/>
      </dsp:nvSpPr>
      <dsp:spPr>
        <a:xfrm>
          <a:off x="4370762" y="4122529"/>
          <a:ext cx="2389119" cy="1194559"/>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MX" sz="3800" kern="1200" dirty="0"/>
            <a:t>Curso</a:t>
          </a:r>
          <a:endParaRPr lang="es-EC" sz="3800" kern="1200" dirty="0"/>
        </a:p>
      </dsp:txBody>
      <dsp:txXfrm>
        <a:off x="4405749" y="4157516"/>
        <a:ext cx="2319145" cy="1124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235" y="1843027"/>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Menú de materias</a:t>
          </a:r>
          <a:endParaRPr lang="es-EC" sz="3500" kern="1200" dirty="0"/>
        </a:p>
      </dsp:txBody>
      <dsp:txXfrm>
        <a:off x="49712" y="1888504"/>
        <a:ext cx="3014438" cy="1461742"/>
      </dsp:txXfrm>
    </dsp:sp>
    <dsp:sp modelId="{8FA9EEFA-6A4D-498B-B1E0-2683B8620258}">
      <dsp:nvSpPr>
        <dsp:cNvPr id="0" name=""/>
        <dsp:cNvSpPr/>
      </dsp:nvSpPr>
      <dsp:spPr>
        <a:xfrm rot="18289469">
          <a:off x="2643126" y="1699900"/>
          <a:ext cx="2175160" cy="53349"/>
        </a:xfrm>
        <a:custGeom>
          <a:avLst/>
          <a:gdLst/>
          <a:ahLst/>
          <a:cxnLst/>
          <a:rect l="0" t="0" r="0" b="0"/>
          <a:pathLst>
            <a:path>
              <a:moveTo>
                <a:pt x="0" y="26674"/>
              </a:moveTo>
              <a:lnTo>
                <a:pt x="2175160"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76327" y="1672196"/>
        <a:ext cx="108758" cy="108758"/>
      </dsp:txXfrm>
    </dsp:sp>
    <dsp:sp modelId="{0D3B8B60-8531-4522-820B-96E4139103DD}">
      <dsp:nvSpPr>
        <dsp:cNvPr id="0" name=""/>
        <dsp:cNvSpPr/>
      </dsp:nvSpPr>
      <dsp:spPr>
        <a:xfrm>
          <a:off x="4351784" y="57426"/>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Modificar por ID de estudiante</a:t>
          </a:r>
          <a:endParaRPr lang="es-EC" sz="3500" kern="1200" dirty="0"/>
        </a:p>
      </dsp:txBody>
      <dsp:txXfrm>
        <a:off x="4397261" y="102903"/>
        <a:ext cx="3014438" cy="1461742"/>
      </dsp:txXfrm>
    </dsp:sp>
    <dsp:sp modelId="{4502A47E-0716-43F2-843C-FE6BE5924841}">
      <dsp:nvSpPr>
        <dsp:cNvPr id="0" name=""/>
        <dsp:cNvSpPr/>
      </dsp:nvSpPr>
      <dsp:spPr>
        <a:xfrm>
          <a:off x="3109628" y="2592700"/>
          <a:ext cx="1242156" cy="53349"/>
        </a:xfrm>
        <a:custGeom>
          <a:avLst/>
          <a:gdLst/>
          <a:ahLst/>
          <a:cxnLst/>
          <a:rect l="0" t="0" r="0" b="0"/>
          <a:pathLst>
            <a:path>
              <a:moveTo>
                <a:pt x="0" y="26674"/>
              </a:moveTo>
              <a:lnTo>
                <a:pt x="1242156"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699652" y="2588321"/>
        <a:ext cx="62107" cy="62107"/>
      </dsp:txXfrm>
    </dsp:sp>
    <dsp:sp modelId="{A6DB412D-1A7C-4028-AA6D-122D1F6881D7}">
      <dsp:nvSpPr>
        <dsp:cNvPr id="0" name=""/>
        <dsp:cNvSpPr/>
      </dsp:nvSpPr>
      <dsp:spPr>
        <a:xfrm>
          <a:off x="4351784" y="1843027"/>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Modificar por curso</a:t>
          </a:r>
          <a:endParaRPr lang="es-EC" sz="3500" kern="1200" dirty="0"/>
        </a:p>
      </dsp:txBody>
      <dsp:txXfrm>
        <a:off x="4397261" y="1888504"/>
        <a:ext cx="3014438" cy="1461742"/>
      </dsp:txXfrm>
    </dsp:sp>
    <dsp:sp modelId="{04CE6A32-87B3-452C-B719-280BB0D79C5B}">
      <dsp:nvSpPr>
        <dsp:cNvPr id="0" name=""/>
        <dsp:cNvSpPr/>
      </dsp:nvSpPr>
      <dsp:spPr>
        <a:xfrm rot="3310531">
          <a:off x="2643126" y="3485501"/>
          <a:ext cx="2175160" cy="53349"/>
        </a:xfrm>
        <a:custGeom>
          <a:avLst/>
          <a:gdLst/>
          <a:ahLst/>
          <a:cxnLst/>
          <a:rect l="0" t="0" r="0" b="0"/>
          <a:pathLst>
            <a:path>
              <a:moveTo>
                <a:pt x="0" y="26674"/>
              </a:moveTo>
              <a:lnTo>
                <a:pt x="2175160"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76327" y="3457796"/>
        <a:ext cx="108758" cy="108758"/>
      </dsp:txXfrm>
    </dsp:sp>
    <dsp:sp modelId="{9641137A-EE9A-4D44-923E-68B748F861F9}">
      <dsp:nvSpPr>
        <dsp:cNvPr id="0" name=""/>
        <dsp:cNvSpPr/>
      </dsp:nvSpPr>
      <dsp:spPr>
        <a:xfrm>
          <a:off x="4351784" y="3628628"/>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Salir</a:t>
          </a:r>
          <a:endParaRPr lang="es-EC" sz="3500" kern="1200" dirty="0"/>
        </a:p>
      </dsp:txBody>
      <dsp:txXfrm>
        <a:off x="4397261" y="3674105"/>
        <a:ext cx="3014438" cy="1461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63345" y="2512159"/>
          <a:ext cx="2200433" cy="110021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Materias especiales</a:t>
          </a:r>
          <a:endParaRPr lang="es-EC" sz="3500" kern="1200" dirty="0"/>
        </a:p>
      </dsp:txBody>
      <dsp:txXfrm>
        <a:off x="495569" y="2544383"/>
        <a:ext cx="2135985" cy="1035768"/>
      </dsp:txXfrm>
    </dsp:sp>
    <dsp:sp modelId="{8FA9EEFA-6A4D-498B-B1E0-2683B8620258}">
      <dsp:nvSpPr>
        <dsp:cNvPr id="0" name=""/>
        <dsp:cNvSpPr/>
      </dsp:nvSpPr>
      <dsp:spPr>
        <a:xfrm rot="18544748">
          <a:off x="2066154" y="1791029"/>
          <a:ext cx="3233841" cy="32124"/>
        </a:xfrm>
        <a:custGeom>
          <a:avLst/>
          <a:gdLst/>
          <a:ahLst/>
          <a:cxnLst/>
          <a:rect l="0" t="0" r="0" b="0"/>
          <a:pathLst>
            <a:path>
              <a:moveTo>
                <a:pt x="0" y="16062"/>
              </a:moveTo>
              <a:lnTo>
                <a:pt x="323384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2228" y="1726245"/>
        <a:ext cx="161692" cy="161692"/>
      </dsp:txXfrm>
    </dsp:sp>
    <dsp:sp modelId="{0D3B8B60-8531-4522-820B-96E4139103DD}">
      <dsp:nvSpPr>
        <dsp:cNvPr id="0" name=""/>
        <dsp:cNvSpPr/>
      </dsp:nvSpPr>
      <dsp:spPr>
        <a:xfrm>
          <a:off x="4702370" y="1806"/>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Ingresar</a:t>
          </a:r>
          <a:endParaRPr lang="es-EC" sz="3500" kern="1200" dirty="0"/>
        </a:p>
      </dsp:txBody>
      <dsp:txXfrm>
        <a:off x="4734594" y="34030"/>
        <a:ext cx="2135985" cy="1035768"/>
      </dsp:txXfrm>
    </dsp:sp>
    <dsp:sp modelId="{4502A47E-0716-43F2-843C-FE6BE5924841}">
      <dsp:nvSpPr>
        <dsp:cNvPr id="0" name=""/>
        <dsp:cNvSpPr/>
      </dsp:nvSpPr>
      <dsp:spPr>
        <a:xfrm rot="19715088">
          <a:off x="2488698" y="2423653"/>
          <a:ext cx="2388752" cy="32124"/>
        </a:xfrm>
        <a:custGeom>
          <a:avLst/>
          <a:gdLst/>
          <a:ahLst/>
          <a:cxnLst/>
          <a:rect l="0" t="0" r="0" b="0"/>
          <a:pathLst>
            <a:path>
              <a:moveTo>
                <a:pt x="0" y="16062"/>
              </a:moveTo>
              <a:lnTo>
                <a:pt x="2388752"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3356" y="2379997"/>
        <a:ext cx="119437" cy="119437"/>
      </dsp:txXfrm>
    </dsp:sp>
    <dsp:sp modelId="{A6DB412D-1A7C-4028-AA6D-122D1F6881D7}">
      <dsp:nvSpPr>
        <dsp:cNvPr id="0" name=""/>
        <dsp:cNvSpPr/>
      </dsp:nvSpPr>
      <dsp:spPr>
        <a:xfrm>
          <a:off x="4702370" y="1267055"/>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Cambiar</a:t>
          </a:r>
          <a:endParaRPr lang="es-EC" sz="3500" kern="1200" dirty="0"/>
        </a:p>
      </dsp:txBody>
      <dsp:txXfrm>
        <a:off x="4734594" y="1299279"/>
        <a:ext cx="2135985" cy="1035768"/>
      </dsp:txXfrm>
    </dsp:sp>
    <dsp:sp modelId="{04CE6A32-87B3-452C-B719-280BB0D79C5B}">
      <dsp:nvSpPr>
        <dsp:cNvPr id="0" name=""/>
        <dsp:cNvSpPr/>
      </dsp:nvSpPr>
      <dsp:spPr>
        <a:xfrm rot="33970">
          <a:off x="2663729" y="3056278"/>
          <a:ext cx="2038691" cy="32124"/>
        </a:xfrm>
        <a:custGeom>
          <a:avLst/>
          <a:gdLst/>
          <a:ahLst/>
          <a:cxnLst/>
          <a:rect l="0" t="0" r="0" b="0"/>
          <a:pathLst>
            <a:path>
              <a:moveTo>
                <a:pt x="0" y="16062"/>
              </a:moveTo>
              <a:lnTo>
                <a:pt x="203869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32107" y="3021373"/>
        <a:ext cx="101934" cy="101934"/>
      </dsp:txXfrm>
    </dsp:sp>
    <dsp:sp modelId="{9641137A-EE9A-4D44-923E-68B748F861F9}">
      <dsp:nvSpPr>
        <dsp:cNvPr id="0" name=""/>
        <dsp:cNvSpPr/>
      </dsp:nvSpPr>
      <dsp:spPr>
        <a:xfrm>
          <a:off x="4702370" y="2532304"/>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Eliminar</a:t>
          </a:r>
          <a:endParaRPr lang="es-EC" sz="3500" kern="1200" dirty="0"/>
        </a:p>
      </dsp:txBody>
      <dsp:txXfrm>
        <a:off x="4734594" y="2564528"/>
        <a:ext cx="2135985" cy="1035768"/>
      </dsp:txXfrm>
    </dsp:sp>
    <dsp:sp modelId="{F2846815-C499-40A9-BD8B-66A931165D77}">
      <dsp:nvSpPr>
        <dsp:cNvPr id="0" name=""/>
        <dsp:cNvSpPr/>
      </dsp:nvSpPr>
      <dsp:spPr>
        <a:xfrm rot="1933961">
          <a:off x="2478075" y="3688903"/>
          <a:ext cx="2409998" cy="32124"/>
        </a:xfrm>
        <a:custGeom>
          <a:avLst/>
          <a:gdLst/>
          <a:ahLst/>
          <a:cxnLst/>
          <a:rect l="0" t="0" r="0" b="0"/>
          <a:pathLst>
            <a:path>
              <a:moveTo>
                <a:pt x="0" y="16062"/>
              </a:moveTo>
              <a:lnTo>
                <a:pt x="2409998"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2824" y="3644715"/>
        <a:ext cx="120499" cy="120499"/>
      </dsp:txXfrm>
    </dsp:sp>
    <dsp:sp modelId="{731FEC9B-954E-42E8-8080-53A4650ACDCA}">
      <dsp:nvSpPr>
        <dsp:cNvPr id="0" name=""/>
        <dsp:cNvSpPr/>
      </dsp:nvSpPr>
      <dsp:spPr>
        <a:xfrm>
          <a:off x="4702370" y="379755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Consultar</a:t>
          </a:r>
          <a:endParaRPr lang="es-EC" sz="3500" kern="1200" dirty="0"/>
        </a:p>
      </dsp:txBody>
      <dsp:txXfrm>
        <a:off x="4734594" y="3829777"/>
        <a:ext cx="2135985" cy="1035768"/>
      </dsp:txXfrm>
    </dsp:sp>
    <dsp:sp modelId="{79636CCA-42B1-480E-AF43-DA04B3EB03BD}">
      <dsp:nvSpPr>
        <dsp:cNvPr id="0" name=""/>
        <dsp:cNvSpPr/>
      </dsp:nvSpPr>
      <dsp:spPr>
        <a:xfrm rot="3081993">
          <a:off x="2050466" y="4321527"/>
          <a:ext cx="3265216" cy="32124"/>
        </a:xfrm>
        <a:custGeom>
          <a:avLst/>
          <a:gdLst/>
          <a:ahLst/>
          <a:cxnLst/>
          <a:rect l="0" t="0" r="0" b="0"/>
          <a:pathLst>
            <a:path>
              <a:moveTo>
                <a:pt x="0" y="16062"/>
              </a:moveTo>
              <a:lnTo>
                <a:pt x="3265216"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1444" y="4255959"/>
        <a:ext cx="163260" cy="163260"/>
      </dsp:txXfrm>
    </dsp:sp>
    <dsp:sp modelId="{2167330A-239B-4E65-9C87-4BF118DBD8BC}">
      <dsp:nvSpPr>
        <dsp:cNvPr id="0" name=""/>
        <dsp:cNvSpPr/>
      </dsp:nvSpPr>
      <dsp:spPr>
        <a:xfrm>
          <a:off x="4702370" y="506280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Salir</a:t>
          </a:r>
          <a:endParaRPr lang="es-EC" sz="3500" kern="1200" dirty="0"/>
        </a:p>
      </dsp:txBody>
      <dsp:txXfrm>
        <a:off x="4734594" y="5095027"/>
        <a:ext cx="2135985" cy="10357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372323" y="2442223"/>
          <a:ext cx="2147791" cy="1073895"/>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Materias por curso</a:t>
          </a:r>
          <a:endParaRPr lang="es-EC" sz="3400" kern="1200" dirty="0"/>
        </a:p>
      </dsp:txBody>
      <dsp:txXfrm>
        <a:off x="403776" y="2473676"/>
        <a:ext cx="2084885" cy="1010989"/>
      </dsp:txXfrm>
    </dsp:sp>
    <dsp:sp modelId="{8FA9EEFA-6A4D-498B-B1E0-2683B8620258}">
      <dsp:nvSpPr>
        <dsp:cNvPr id="0" name=""/>
        <dsp:cNvSpPr/>
      </dsp:nvSpPr>
      <dsp:spPr>
        <a:xfrm rot="18568099">
          <a:off x="1944204" y="1742878"/>
          <a:ext cx="3161315" cy="32124"/>
        </a:xfrm>
        <a:custGeom>
          <a:avLst/>
          <a:gdLst/>
          <a:ahLst/>
          <a:cxnLst/>
          <a:rect l="0" t="0" r="0" b="0"/>
          <a:pathLst>
            <a:path>
              <a:moveTo>
                <a:pt x="0" y="16062"/>
              </a:moveTo>
              <a:lnTo>
                <a:pt x="3161315" y="1606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445829" y="1679908"/>
        <a:ext cx="158065" cy="158065"/>
      </dsp:txXfrm>
    </dsp:sp>
    <dsp:sp modelId="{0D3B8B60-8531-4522-820B-96E4139103DD}">
      <dsp:nvSpPr>
        <dsp:cNvPr id="0" name=""/>
        <dsp:cNvSpPr/>
      </dsp:nvSpPr>
      <dsp:spPr>
        <a:xfrm>
          <a:off x="4529609" y="1762"/>
          <a:ext cx="2147791" cy="107389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Ingresar</a:t>
          </a:r>
          <a:endParaRPr lang="es-EC" sz="3400" kern="1200" dirty="0"/>
        </a:p>
      </dsp:txBody>
      <dsp:txXfrm>
        <a:off x="4561062" y="33215"/>
        <a:ext cx="2084885" cy="1010989"/>
      </dsp:txXfrm>
    </dsp:sp>
    <dsp:sp modelId="{4502A47E-0716-43F2-843C-FE6BE5924841}">
      <dsp:nvSpPr>
        <dsp:cNvPr id="0" name=""/>
        <dsp:cNvSpPr/>
      </dsp:nvSpPr>
      <dsp:spPr>
        <a:xfrm rot="19742447">
          <a:off x="2353191" y="2360368"/>
          <a:ext cx="2343342" cy="32124"/>
        </a:xfrm>
        <a:custGeom>
          <a:avLst/>
          <a:gdLst/>
          <a:ahLst/>
          <a:cxnLst/>
          <a:rect l="0" t="0" r="0" b="0"/>
          <a:pathLst>
            <a:path>
              <a:moveTo>
                <a:pt x="0" y="16062"/>
              </a:moveTo>
              <a:lnTo>
                <a:pt x="2343342" y="1606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466278" y="2317847"/>
        <a:ext cx="117167" cy="117167"/>
      </dsp:txXfrm>
    </dsp:sp>
    <dsp:sp modelId="{A6DB412D-1A7C-4028-AA6D-122D1F6881D7}">
      <dsp:nvSpPr>
        <dsp:cNvPr id="0" name=""/>
        <dsp:cNvSpPr/>
      </dsp:nvSpPr>
      <dsp:spPr>
        <a:xfrm>
          <a:off x="4529609" y="1236743"/>
          <a:ext cx="2147791" cy="107389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Cambiar</a:t>
          </a:r>
          <a:endParaRPr lang="es-EC" sz="3400" kern="1200" dirty="0"/>
        </a:p>
      </dsp:txBody>
      <dsp:txXfrm>
        <a:off x="4561062" y="1268196"/>
        <a:ext cx="2084885" cy="1010989"/>
      </dsp:txXfrm>
    </dsp:sp>
    <dsp:sp modelId="{04CE6A32-87B3-452C-B719-280BB0D79C5B}">
      <dsp:nvSpPr>
        <dsp:cNvPr id="0" name=""/>
        <dsp:cNvSpPr/>
      </dsp:nvSpPr>
      <dsp:spPr>
        <a:xfrm rot="50463">
          <a:off x="2520006" y="2977859"/>
          <a:ext cx="2009711" cy="32124"/>
        </a:xfrm>
        <a:custGeom>
          <a:avLst/>
          <a:gdLst/>
          <a:ahLst/>
          <a:cxnLst/>
          <a:rect l="0" t="0" r="0" b="0"/>
          <a:pathLst>
            <a:path>
              <a:moveTo>
                <a:pt x="0" y="16062"/>
              </a:moveTo>
              <a:lnTo>
                <a:pt x="2009711" y="1606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474619" y="2943678"/>
        <a:ext cx="100485" cy="100485"/>
      </dsp:txXfrm>
    </dsp:sp>
    <dsp:sp modelId="{9641137A-EE9A-4D44-923E-68B748F861F9}">
      <dsp:nvSpPr>
        <dsp:cNvPr id="0" name=""/>
        <dsp:cNvSpPr/>
      </dsp:nvSpPr>
      <dsp:spPr>
        <a:xfrm>
          <a:off x="4529609" y="2471723"/>
          <a:ext cx="2147791" cy="107389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Eliminar</a:t>
          </a:r>
          <a:endParaRPr lang="es-EC" sz="3400" kern="1200" dirty="0"/>
        </a:p>
      </dsp:txBody>
      <dsp:txXfrm>
        <a:off x="4561062" y="2503176"/>
        <a:ext cx="2084885" cy="1010989"/>
      </dsp:txXfrm>
    </dsp:sp>
    <dsp:sp modelId="{F2846815-C499-40A9-BD8B-66A931165D77}">
      <dsp:nvSpPr>
        <dsp:cNvPr id="0" name=""/>
        <dsp:cNvSpPr/>
      </dsp:nvSpPr>
      <dsp:spPr>
        <a:xfrm rot="1930816">
          <a:off x="2337745" y="3595349"/>
          <a:ext cx="2374232" cy="32124"/>
        </a:xfrm>
        <a:custGeom>
          <a:avLst/>
          <a:gdLst/>
          <a:ahLst/>
          <a:cxnLst/>
          <a:rect l="0" t="0" r="0" b="0"/>
          <a:pathLst>
            <a:path>
              <a:moveTo>
                <a:pt x="0" y="16062"/>
              </a:moveTo>
              <a:lnTo>
                <a:pt x="2374232" y="1606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465506" y="3552055"/>
        <a:ext cx="118711" cy="118711"/>
      </dsp:txXfrm>
    </dsp:sp>
    <dsp:sp modelId="{731FEC9B-954E-42E8-8080-53A4650ACDCA}">
      <dsp:nvSpPr>
        <dsp:cNvPr id="0" name=""/>
        <dsp:cNvSpPr/>
      </dsp:nvSpPr>
      <dsp:spPr>
        <a:xfrm>
          <a:off x="4529609" y="3706703"/>
          <a:ext cx="2147791" cy="107389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Consultar</a:t>
          </a:r>
          <a:endParaRPr lang="es-EC" sz="3400" kern="1200" dirty="0"/>
        </a:p>
      </dsp:txBody>
      <dsp:txXfrm>
        <a:off x="4561062" y="3738156"/>
        <a:ext cx="2084885" cy="1010989"/>
      </dsp:txXfrm>
    </dsp:sp>
    <dsp:sp modelId="{79636CCA-42B1-480E-AF43-DA04B3EB03BD}">
      <dsp:nvSpPr>
        <dsp:cNvPr id="0" name=""/>
        <dsp:cNvSpPr/>
      </dsp:nvSpPr>
      <dsp:spPr>
        <a:xfrm rot="3072102">
          <a:off x="1921321" y="4212839"/>
          <a:ext cx="3207081" cy="32124"/>
        </a:xfrm>
        <a:custGeom>
          <a:avLst/>
          <a:gdLst/>
          <a:ahLst/>
          <a:cxnLst/>
          <a:rect l="0" t="0" r="0" b="0"/>
          <a:pathLst>
            <a:path>
              <a:moveTo>
                <a:pt x="0" y="16062"/>
              </a:moveTo>
              <a:lnTo>
                <a:pt x="3207081" y="1606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444685" y="4148724"/>
        <a:ext cx="160354" cy="160354"/>
      </dsp:txXfrm>
    </dsp:sp>
    <dsp:sp modelId="{2167330A-239B-4E65-9C87-4BF118DBD8BC}">
      <dsp:nvSpPr>
        <dsp:cNvPr id="0" name=""/>
        <dsp:cNvSpPr/>
      </dsp:nvSpPr>
      <dsp:spPr>
        <a:xfrm>
          <a:off x="4529609" y="4941683"/>
          <a:ext cx="2147791" cy="107389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s-MX" sz="3400" kern="1200" dirty="0"/>
            <a:t>Salir</a:t>
          </a:r>
          <a:endParaRPr lang="es-EC" sz="3400" kern="1200" dirty="0"/>
        </a:p>
      </dsp:txBody>
      <dsp:txXfrm>
        <a:off x="4561062" y="4973136"/>
        <a:ext cx="2084885" cy="10109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01410" y="1237717"/>
            <a:ext cx="9082644" cy="2632992"/>
          </a:xfrm>
        </p:spPr>
        <p:txBody>
          <a:bodyPr anchor="b"/>
          <a:lstStyle>
            <a:lvl1pPr algn="ctr">
              <a:defRPr sz="6617"/>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35683" y="3972247"/>
            <a:ext cx="8014097" cy="1825938"/>
          </a:xfrm>
        </p:spPr>
        <p:txBody>
          <a:bodyPr/>
          <a:lstStyle>
            <a:lvl1pPr marL="0" indent="0" algn="ctr">
              <a:buNone/>
              <a:defRPr sz="2647"/>
            </a:lvl1pPr>
            <a:lvl2pPr marL="504200" indent="0" algn="ctr">
              <a:buNone/>
              <a:defRPr sz="2206"/>
            </a:lvl2pPr>
            <a:lvl3pPr marL="1008400" indent="0" algn="ctr">
              <a:buNone/>
              <a:defRPr sz="1985"/>
            </a:lvl3pPr>
            <a:lvl4pPr marL="1512600" indent="0" algn="ctr">
              <a:buNone/>
              <a:defRPr sz="1764"/>
            </a:lvl4pPr>
            <a:lvl5pPr marL="2016801" indent="0" algn="ctr">
              <a:buNone/>
              <a:defRPr sz="1764"/>
            </a:lvl5pPr>
            <a:lvl6pPr marL="2521001" indent="0" algn="ctr">
              <a:buNone/>
              <a:defRPr sz="1764"/>
            </a:lvl6pPr>
            <a:lvl7pPr marL="3025201" indent="0" algn="ctr">
              <a:buNone/>
              <a:defRPr sz="1764"/>
            </a:lvl7pPr>
            <a:lvl8pPr marL="3529401" indent="0" algn="ctr">
              <a:buNone/>
              <a:defRPr sz="1764"/>
            </a:lvl8pPr>
            <a:lvl9pPr marL="4033601" indent="0" algn="ctr">
              <a:buNone/>
              <a:defRPr sz="176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6/9/2024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87022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6/9/2024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2182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6785" y="402652"/>
            <a:ext cx="2304053" cy="640916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34626" y="402652"/>
            <a:ext cx="6778591" cy="6409166"/>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6/9/2024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99826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6/9/2024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378546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9061" y="1885463"/>
            <a:ext cx="9216212" cy="3145935"/>
          </a:xfrm>
        </p:spPr>
        <p:txBody>
          <a:bodyPr anchor="b"/>
          <a:lstStyle>
            <a:lvl1pPr>
              <a:defRPr sz="6617"/>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061159"/>
            <a:ext cx="9216212" cy="1654373"/>
          </a:xfrm>
        </p:spPr>
        <p:txBody>
          <a:bodyPr/>
          <a:lstStyle>
            <a:lvl1pPr marL="0" indent="0">
              <a:buNone/>
              <a:defRPr sz="2647">
                <a:solidFill>
                  <a:schemeClr val="tx1"/>
                </a:solidFill>
              </a:defRPr>
            </a:lvl1pPr>
            <a:lvl2pPr marL="504200" indent="0">
              <a:buNone/>
              <a:defRPr sz="2206">
                <a:solidFill>
                  <a:schemeClr val="tx1">
                    <a:tint val="75000"/>
                  </a:schemeClr>
                </a:solidFill>
              </a:defRPr>
            </a:lvl2pPr>
            <a:lvl3pPr marL="1008400" indent="0">
              <a:buNone/>
              <a:defRPr sz="1985">
                <a:solidFill>
                  <a:schemeClr val="tx1">
                    <a:tint val="75000"/>
                  </a:schemeClr>
                </a:solidFill>
              </a:defRPr>
            </a:lvl3pPr>
            <a:lvl4pPr marL="1512600" indent="0">
              <a:buNone/>
              <a:defRPr sz="1764">
                <a:solidFill>
                  <a:schemeClr val="tx1">
                    <a:tint val="75000"/>
                  </a:schemeClr>
                </a:solidFill>
              </a:defRPr>
            </a:lvl4pPr>
            <a:lvl5pPr marL="2016801" indent="0">
              <a:buNone/>
              <a:defRPr sz="1764">
                <a:solidFill>
                  <a:schemeClr val="tx1">
                    <a:tint val="75000"/>
                  </a:schemeClr>
                </a:solidFill>
              </a:defRPr>
            </a:lvl5pPr>
            <a:lvl6pPr marL="2521001" indent="0">
              <a:buNone/>
              <a:defRPr sz="1764">
                <a:solidFill>
                  <a:schemeClr val="tx1">
                    <a:tint val="75000"/>
                  </a:schemeClr>
                </a:solidFill>
              </a:defRPr>
            </a:lvl6pPr>
            <a:lvl7pPr marL="3025201" indent="0">
              <a:buNone/>
              <a:defRPr sz="1764">
                <a:solidFill>
                  <a:schemeClr val="tx1">
                    <a:tint val="75000"/>
                  </a:schemeClr>
                </a:solidFill>
              </a:defRPr>
            </a:lvl7pPr>
            <a:lvl8pPr marL="3529401" indent="0">
              <a:buNone/>
              <a:defRPr sz="1764">
                <a:solidFill>
                  <a:schemeClr val="tx1">
                    <a:tint val="75000"/>
                  </a:schemeClr>
                </a:solidFill>
              </a:defRPr>
            </a:lvl8pPr>
            <a:lvl9pPr marL="4033601" indent="0">
              <a:buNone/>
              <a:defRPr sz="1764">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6/9/2024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212549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34625" y="2013259"/>
            <a:ext cx="4541322" cy="4798559"/>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409516" y="2013259"/>
            <a:ext cx="4541322" cy="4798559"/>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6/9/2024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9467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36017" y="402654"/>
            <a:ext cx="9216212" cy="146180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6019" y="1853949"/>
            <a:ext cx="4520451"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736019" y="2762541"/>
            <a:ext cx="4520451" cy="4063282"/>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409516" y="1853949"/>
            <a:ext cx="4542714"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409516" y="2762541"/>
            <a:ext cx="4542714" cy="4063282"/>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5445ACE0-EDFC-E545-BF32-E2E49D5BC181}" type="datetimeFigureOut">
              <a:rPr lang="es-EC" smtClean="0"/>
              <a:t>6/9/2024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97209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45ACE0-EDFC-E545-BF32-E2E49D5BC181}" type="datetimeFigureOut">
              <a:rPr lang="es-EC" smtClean="0"/>
              <a:t>6/9/2024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26254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ACE0-EDFC-E545-BF32-E2E49D5BC181}" type="datetimeFigureOut">
              <a:rPr lang="es-EC" smtClean="0"/>
              <a:t>6/9/2024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89511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017" y="504190"/>
            <a:ext cx="3446340" cy="1764665"/>
          </a:xfrm>
        </p:spPr>
        <p:txBody>
          <a:bodyPr anchor="b"/>
          <a:lstStyle>
            <a:lvl1pPr>
              <a:defRPr sz="35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42713" y="1088912"/>
            <a:ext cx="5409516" cy="5374525"/>
          </a:xfrm>
        </p:spPr>
        <p:txBody>
          <a:bodyPr/>
          <a:lstStyle>
            <a:lvl1pPr>
              <a:defRPr sz="3529"/>
            </a:lvl1pPr>
            <a:lvl2pPr>
              <a:defRPr sz="3088"/>
            </a:lvl2pPr>
            <a:lvl3pPr>
              <a:defRPr sz="2647"/>
            </a:lvl3pPr>
            <a:lvl4pPr>
              <a:defRPr sz="2206"/>
            </a:lvl4pPr>
            <a:lvl5pPr>
              <a:defRPr sz="2206"/>
            </a:lvl5pPr>
            <a:lvl6pPr>
              <a:defRPr sz="2206"/>
            </a:lvl6pPr>
            <a:lvl7pPr>
              <a:defRPr sz="2206"/>
            </a:lvl7pPr>
            <a:lvl8pPr>
              <a:defRPr sz="2206"/>
            </a:lvl8pPr>
            <a:lvl9pPr>
              <a:defRPr sz="2206"/>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736017" y="2268855"/>
            <a:ext cx="3446340"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6/9/2024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63206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017" y="504190"/>
            <a:ext cx="3446340" cy="1764665"/>
          </a:xfrm>
        </p:spPr>
        <p:txBody>
          <a:bodyPr anchor="b"/>
          <a:lstStyle>
            <a:lvl1pPr>
              <a:defRPr sz="35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542713" y="1088912"/>
            <a:ext cx="5409516" cy="5374525"/>
          </a:xfrm>
        </p:spPr>
        <p:txBody>
          <a:bodyPr anchor="t"/>
          <a:lstStyle>
            <a:lvl1pPr marL="0" indent="0">
              <a:buNone/>
              <a:defRPr sz="3529"/>
            </a:lvl1pPr>
            <a:lvl2pPr marL="504200" indent="0">
              <a:buNone/>
              <a:defRPr sz="3088"/>
            </a:lvl2pPr>
            <a:lvl3pPr marL="1008400" indent="0">
              <a:buNone/>
              <a:defRPr sz="2647"/>
            </a:lvl3pPr>
            <a:lvl4pPr marL="1512600" indent="0">
              <a:buNone/>
              <a:defRPr sz="2206"/>
            </a:lvl4pPr>
            <a:lvl5pPr marL="2016801" indent="0">
              <a:buNone/>
              <a:defRPr sz="2206"/>
            </a:lvl5pPr>
            <a:lvl6pPr marL="2521001" indent="0">
              <a:buNone/>
              <a:defRPr sz="2206"/>
            </a:lvl6pPr>
            <a:lvl7pPr marL="3025201" indent="0">
              <a:buNone/>
              <a:defRPr sz="2206"/>
            </a:lvl7pPr>
            <a:lvl8pPr marL="3529401" indent="0">
              <a:buNone/>
              <a:defRPr sz="2206"/>
            </a:lvl8pPr>
            <a:lvl9pPr marL="4033601" indent="0">
              <a:buNone/>
              <a:defRPr sz="220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36017" y="2268855"/>
            <a:ext cx="3446340"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6/9/2024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236398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626" y="402654"/>
            <a:ext cx="9216212" cy="146180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4626" y="2013259"/>
            <a:ext cx="9216212" cy="4798559"/>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34626" y="7009643"/>
            <a:ext cx="2404229" cy="402652"/>
          </a:xfrm>
          <a:prstGeom prst="rect">
            <a:avLst/>
          </a:prstGeom>
        </p:spPr>
        <p:txBody>
          <a:bodyPr vert="horz" lIns="91440" tIns="45720" rIns="91440" bIns="45720" rtlCol="0" anchor="ctr"/>
          <a:lstStyle>
            <a:lvl1pPr algn="l">
              <a:defRPr sz="1323">
                <a:solidFill>
                  <a:schemeClr val="tx1">
                    <a:tint val="75000"/>
                  </a:schemeClr>
                </a:solidFill>
              </a:defRPr>
            </a:lvl1pPr>
          </a:lstStyle>
          <a:p>
            <a:fld id="{5445ACE0-EDFC-E545-BF32-E2E49D5BC181}" type="datetimeFigureOut">
              <a:rPr lang="es-EC" smtClean="0"/>
              <a:t>6/9/2024</a:t>
            </a:fld>
            <a:endParaRPr lang="es-EC"/>
          </a:p>
        </p:txBody>
      </p:sp>
      <p:sp>
        <p:nvSpPr>
          <p:cNvPr id="5" name="Footer Placeholder 4"/>
          <p:cNvSpPr>
            <a:spLocks noGrp="1"/>
          </p:cNvSpPr>
          <p:nvPr>
            <p:ph type="ftr" sz="quarter" idx="3"/>
          </p:nvPr>
        </p:nvSpPr>
        <p:spPr>
          <a:xfrm>
            <a:off x="3539560" y="7009643"/>
            <a:ext cx="3606344"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7546608" y="7009643"/>
            <a:ext cx="2404229"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423E280C-326F-6946-ABFB-2BC68B7D269A}" type="slidenum">
              <a:rPr lang="es-EC" smtClean="0"/>
              <a:t>‹Nº›</a:t>
            </a:fld>
            <a:endParaRPr lang="es-EC"/>
          </a:p>
        </p:txBody>
      </p:sp>
    </p:spTree>
    <p:extLst>
      <p:ext uri="{BB962C8B-B14F-4D97-AF65-F5344CB8AC3E}">
        <p14:creationId xmlns:p14="http://schemas.microsoft.com/office/powerpoint/2010/main" val="1707247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400" rtl="0" eaLnBrk="1" latinLnBrk="0" hangingPunct="1">
        <a:lnSpc>
          <a:spcPct val="90000"/>
        </a:lnSpc>
        <a:spcBef>
          <a:spcPct val="0"/>
        </a:spcBef>
        <a:buNone/>
        <a:defRPr sz="4852" kern="1200">
          <a:solidFill>
            <a:schemeClr val="tx1"/>
          </a:solidFill>
          <a:latin typeface="+mj-lt"/>
          <a:ea typeface="+mj-ea"/>
          <a:cs typeface="+mj-cs"/>
        </a:defRPr>
      </a:lvl1pPr>
    </p:titleStyle>
    <p:body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400" rtl="0" eaLnBrk="1" latinLnBrk="0" hangingPunct="1">
        <a:defRPr sz="1985" kern="1200">
          <a:solidFill>
            <a:schemeClr val="tx1"/>
          </a:solidFill>
          <a:latin typeface="+mn-lt"/>
          <a:ea typeface="+mn-ea"/>
          <a:cs typeface="+mn-cs"/>
        </a:defRPr>
      </a:lvl1pPr>
      <a:lvl2pPr marL="504200" algn="l" defTabSz="1008400" rtl="0" eaLnBrk="1" latinLnBrk="0" hangingPunct="1">
        <a:defRPr sz="1985" kern="1200">
          <a:solidFill>
            <a:schemeClr val="tx1"/>
          </a:solidFill>
          <a:latin typeface="+mn-lt"/>
          <a:ea typeface="+mn-ea"/>
          <a:cs typeface="+mn-cs"/>
        </a:defRPr>
      </a:lvl2pPr>
      <a:lvl3pPr marL="1008400" algn="l" defTabSz="1008400" rtl="0" eaLnBrk="1" latinLnBrk="0" hangingPunct="1">
        <a:defRPr sz="1985" kern="1200">
          <a:solidFill>
            <a:schemeClr val="tx1"/>
          </a:solidFill>
          <a:latin typeface="+mn-lt"/>
          <a:ea typeface="+mn-ea"/>
          <a:cs typeface="+mn-cs"/>
        </a:defRPr>
      </a:lvl3pPr>
      <a:lvl4pPr marL="1512600" algn="l" defTabSz="1008400" rtl="0" eaLnBrk="1" latinLnBrk="0" hangingPunct="1">
        <a:defRPr sz="1985" kern="1200">
          <a:solidFill>
            <a:schemeClr val="tx1"/>
          </a:solidFill>
          <a:latin typeface="+mn-lt"/>
          <a:ea typeface="+mn-ea"/>
          <a:cs typeface="+mn-cs"/>
        </a:defRPr>
      </a:lvl4pPr>
      <a:lvl5pPr marL="2016801" algn="l" defTabSz="1008400" rtl="0" eaLnBrk="1" latinLnBrk="0" hangingPunct="1">
        <a:defRPr sz="1985" kern="1200">
          <a:solidFill>
            <a:schemeClr val="tx1"/>
          </a:solidFill>
          <a:latin typeface="+mn-lt"/>
          <a:ea typeface="+mn-ea"/>
          <a:cs typeface="+mn-cs"/>
        </a:defRPr>
      </a:lvl5pPr>
      <a:lvl6pPr marL="2521001" algn="l" defTabSz="1008400" rtl="0" eaLnBrk="1" latinLnBrk="0" hangingPunct="1">
        <a:defRPr sz="1985" kern="1200">
          <a:solidFill>
            <a:schemeClr val="tx1"/>
          </a:solidFill>
          <a:latin typeface="+mn-lt"/>
          <a:ea typeface="+mn-ea"/>
          <a:cs typeface="+mn-cs"/>
        </a:defRPr>
      </a:lvl6pPr>
      <a:lvl7pPr marL="3025201" algn="l" defTabSz="1008400" rtl="0" eaLnBrk="1" latinLnBrk="0" hangingPunct="1">
        <a:defRPr sz="1985" kern="1200">
          <a:solidFill>
            <a:schemeClr val="tx1"/>
          </a:solidFill>
          <a:latin typeface="+mn-lt"/>
          <a:ea typeface="+mn-ea"/>
          <a:cs typeface="+mn-cs"/>
        </a:defRPr>
      </a:lvl7pPr>
      <a:lvl8pPr marL="3529401" algn="l" defTabSz="1008400" rtl="0" eaLnBrk="1" latinLnBrk="0" hangingPunct="1">
        <a:defRPr sz="1985" kern="1200">
          <a:solidFill>
            <a:schemeClr val="tx1"/>
          </a:solidFill>
          <a:latin typeface="+mn-lt"/>
          <a:ea typeface="+mn-ea"/>
          <a:cs typeface="+mn-cs"/>
        </a:defRPr>
      </a:lvl8pPr>
      <a:lvl9pPr marL="4033601" algn="l" defTabSz="10084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4761223-8FC2-6F23-7F0D-AD89E6EB151A}"/>
              </a:ext>
            </a:extLst>
          </p:cNvPr>
          <p:cNvPicPr>
            <a:picLocks noChangeAspect="1"/>
          </p:cNvPicPr>
          <p:nvPr/>
        </p:nvPicPr>
        <p:blipFill>
          <a:blip r:embed="rId2"/>
          <a:stretch>
            <a:fillRect/>
          </a:stretch>
        </p:blipFill>
        <p:spPr>
          <a:xfrm>
            <a:off x="2380" y="3175"/>
            <a:ext cx="10685189" cy="7559675"/>
          </a:xfrm>
          <a:prstGeom prst="rect">
            <a:avLst/>
          </a:prstGeom>
        </p:spPr>
      </p:pic>
    </p:spTree>
    <p:extLst>
      <p:ext uri="{BB962C8B-B14F-4D97-AF65-F5344CB8AC3E}">
        <p14:creationId xmlns:p14="http://schemas.microsoft.com/office/powerpoint/2010/main" val="144924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4926A90-60D3-491E-A880-5FFEB477F0A9}"/>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29930108-0F5B-4026-B37D-2A9B15EE1A08}"/>
              </a:ext>
            </a:extLst>
          </p:cNvPr>
          <p:cNvGraphicFramePr/>
          <p:nvPr>
            <p:extLst>
              <p:ext uri="{D42A27DB-BD31-4B8C-83A1-F6EECF244321}">
                <p14:modId xmlns:p14="http://schemas.microsoft.com/office/powerpoint/2010/main" val="2708023416"/>
              </p:ext>
            </p:extLst>
          </p:nvPr>
        </p:nvGraphicFramePr>
        <p:xfrm>
          <a:off x="1780909" y="1427520"/>
          <a:ext cx="7461413" cy="523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2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1C4EA2A-D41B-42A9-B638-98D68CF612EC}"/>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7BD057BF-C43A-48A7-981A-A186E1EF46DE}"/>
              </a:ext>
            </a:extLst>
          </p:cNvPr>
          <p:cNvGraphicFramePr/>
          <p:nvPr>
            <p:extLst>
              <p:ext uri="{D42A27DB-BD31-4B8C-83A1-F6EECF244321}">
                <p14:modId xmlns:p14="http://schemas.microsoft.com/office/powerpoint/2010/main" val="377193985"/>
              </p:ext>
            </p:extLst>
          </p:nvPr>
        </p:nvGraphicFramePr>
        <p:xfrm>
          <a:off x="1347020" y="1071716"/>
          <a:ext cx="8524568" cy="616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10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34F8F3B-69FF-41B0-A998-509F9AF2CD35}"/>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6" name="Diagrama 5">
            <a:extLst>
              <a:ext uri="{FF2B5EF4-FFF2-40B4-BE49-F238E27FC236}">
                <a16:creationId xmlns:a16="http://schemas.microsoft.com/office/drawing/2014/main" id="{13B748B0-D4A8-4BFB-B93D-0E0752C8E19B}"/>
              </a:ext>
            </a:extLst>
          </p:cNvPr>
          <p:cNvGraphicFramePr/>
          <p:nvPr>
            <p:extLst>
              <p:ext uri="{D42A27DB-BD31-4B8C-83A1-F6EECF244321}">
                <p14:modId xmlns:p14="http://schemas.microsoft.com/office/powerpoint/2010/main" val="3391491041"/>
              </p:ext>
            </p:extLst>
          </p:nvPr>
        </p:nvGraphicFramePr>
        <p:xfrm>
          <a:off x="1671484" y="1219200"/>
          <a:ext cx="8200103" cy="6017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7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22406F9-2530-48CB-8BF0-3E0DAC97B277}"/>
              </a:ext>
            </a:extLst>
          </p:cNvPr>
          <p:cNvPicPr>
            <a:picLocks noChangeAspect="1"/>
          </p:cNvPicPr>
          <p:nvPr/>
        </p:nvPicPr>
        <p:blipFill>
          <a:blip r:embed="rId2"/>
          <a:stretch>
            <a:fillRect/>
          </a:stretch>
        </p:blipFill>
        <p:spPr>
          <a:xfrm>
            <a:off x="2380" y="3175"/>
            <a:ext cx="10685189" cy="7559675"/>
          </a:xfrm>
          <a:prstGeom prst="rect">
            <a:avLst/>
          </a:prstGeom>
        </p:spPr>
      </p:pic>
      <p:sp>
        <p:nvSpPr>
          <p:cNvPr id="2" name="Pergamino: vertical 1">
            <a:extLst>
              <a:ext uri="{FF2B5EF4-FFF2-40B4-BE49-F238E27FC236}">
                <a16:creationId xmlns:a16="http://schemas.microsoft.com/office/drawing/2014/main" id="{C6F4CFDD-5966-4753-8E49-721FDCE9A0C7}"/>
              </a:ext>
            </a:extLst>
          </p:cNvPr>
          <p:cNvSpPr/>
          <p:nvPr/>
        </p:nvSpPr>
        <p:spPr>
          <a:xfrm>
            <a:off x="0" y="137653"/>
            <a:ext cx="8337756" cy="7197212"/>
          </a:xfrm>
          <a:prstGeom prst="vertic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s-MX" sz="1400" i="1" dirty="0">
                <a:latin typeface="Times New Roman" panose="02020603050405020304" pitchFamily="18" charset="0"/>
                <a:cs typeface="Times New Roman" panose="02020603050405020304" pitchFamily="18" charset="0"/>
              </a:rPr>
              <a:t>-El menú “Alumno” permite al usuario gestionar la información de los alumnos de manera integral.</a:t>
            </a:r>
          </a:p>
          <a:p>
            <a:pPr>
              <a:lnSpc>
                <a:spcPct val="120000"/>
              </a:lnSpc>
            </a:pPr>
            <a:r>
              <a:rPr lang="es-MX" sz="1400" i="1" dirty="0">
                <a:latin typeface="Times New Roman" panose="02020603050405020304" pitchFamily="18" charset="0"/>
                <a:cs typeface="Times New Roman" panose="02020603050405020304" pitchFamily="18" charset="0"/>
              </a:rPr>
              <a:t>Ofrece opciones para agregar nuevos alumnos al sistema, consultar información específica de un alumno utilizando su ID, y actualizar datos existentes.</a:t>
            </a:r>
          </a:p>
          <a:p>
            <a:pPr>
              <a:lnSpc>
                <a:spcPct val="120000"/>
              </a:lnSpc>
            </a:pPr>
            <a:r>
              <a:rPr lang="es-MX" sz="1400" i="1" dirty="0">
                <a:latin typeface="Times New Roman" panose="02020603050405020304" pitchFamily="18" charset="0"/>
                <a:cs typeface="Times New Roman" panose="02020603050405020304" pitchFamily="18" charset="0"/>
              </a:rPr>
              <a:t>También incluye la funcionalidad para eliminar alumnos del sistema y para imprimir una lista completa de todos los alumnos registrados.</a:t>
            </a:r>
          </a:p>
          <a:p>
            <a:pPr>
              <a:lnSpc>
                <a:spcPct val="120000"/>
              </a:lnSpc>
            </a:pPr>
            <a:r>
              <a:rPr lang="es-MX" sz="1400" i="1" dirty="0">
                <a:latin typeface="Times New Roman" panose="02020603050405020304" pitchFamily="18" charset="0"/>
                <a:cs typeface="Times New Roman" panose="02020603050405020304" pitchFamily="18" charset="0"/>
              </a:rPr>
              <a:t>-El menú “Curso” se enfoca en la administración de materias dentro de un curso.</a:t>
            </a:r>
          </a:p>
          <a:p>
            <a:pPr>
              <a:lnSpc>
                <a:spcPct val="120000"/>
              </a:lnSpc>
            </a:pPr>
            <a:r>
              <a:rPr lang="es-MX" sz="1400" i="1" dirty="0">
                <a:latin typeface="Times New Roman" panose="02020603050405020304" pitchFamily="18" charset="0"/>
                <a:cs typeface="Times New Roman" panose="02020603050405020304" pitchFamily="18" charset="0"/>
              </a:rPr>
              <a:t>Proporciona dos opciones principales: la modificación de materias por ID de estudiante y la modificación de materias por curso.</a:t>
            </a:r>
          </a:p>
          <a:p>
            <a:pPr>
              <a:lnSpc>
                <a:spcPct val="120000"/>
              </a:lnSpc>
            </a:pPr>
            <a:r>
              <a:rPr lang="es-MX" sz="1400" i="1" dirty="0">
                <a:latin typeface="Times New Roman" panose="02020603050405020304" pitchFamily="18" charset="0"/>
                <a:cs typeface="Times New Roman" panose="02020603050405020304" pitchFamily="18" charset="0"/>
              </a:rPr>
              <a:t>La opción de modificación por ID de estudiante permite personalizar las materias asignadas a un alumno específico, añadiendo, cambiando o eliminando materias según sea necesario.</a:t>
            </a:r>
          </a:p>
          <a:p>
            <a:pPr>
              <a:lnSpc>
                <a:spcPct val="120000"/>
              </a:lnSpc>
            </a:pPr>
            <a:r>
              <a:rPr lang="es-MX" sz="1400" i="1" dirty="0">
                <a:latin typeface="Times New Roman" panose="02020603050405020304" pitchFamily="18" charset="0"/>
                <a:cs typeface="Times New Roman" panose="02020603050405020304" pitchFamily="18" charset="0"/>
              </a:rPr>
              <a:t>La opción de modificación por curso permite ajustar las materias asociadas a un curso en particular, facilitando la gestión y actualización del contenido del curso.</a:t>
            </a:r>
          </a:p>
          <a:p>
            <a:pPr>
              <a:lnSpc>
                <a:spcPct val="120000"/>
              </a:lnSpc>
            </a:pPr>
            <a:r>
              <a:rPr lang="es-MX" sz="1400" i="1" dirty="0">
                <a:latin typeface="Times New Roman" panose="02020603050405020304" pitchFamily="18" charset="0"/>
                <a:cs typeface="Times New Roman" panose="02020603050405020304" pitchFamily="18" charset="0"/>
              </a:rPr>
              <a:t>-El menú “Materias” ofrece funcionalidades para manejar la información de las materias en el sistema.</a:t>
            </a:r>
          </a:p>
          <a:p>
            <a:pPr>
              <a:lnSpc>
                <a:spcPct val="120000"/>
              </a:lnSpc>
            </a:pPr>
            <a:r>
              <a:rPr lang="es-MX" sz="1400" i="1" dirty="0">
                <a:latin typeface="Times New Roman" panose="02020603050405020304" pitchFamily="18" charset="0"/>
                <a:cs typeface="Times New Roman" panose="02020603050405020304" pitchFamily="18" charset="0"/>
              </a:rPr>
              <a:t>Incluye opciones para modificar detalles de las materias, tales como nombre y código.</a:t>
            </a:r>
          </a:p>
          <a:p>
            <a:pPr>
              <a:lnSpc>
                <a:spcPct val="120000"/>
              </a:lnSpc>
            </a:pPr>
            <a:r>
              <a:rPr lang="es-MX" sz="1400" i="1" dirty="0">
                <a:latin typeface="Times New Roman" panose="02020603050405020304" pitchFamily="18" charset="0"/>
                <a:cs typeface="Times New Roman" panose="02020603050405020304" pitchFamily="18" charset="0"/>
              </a:rPr>
              <a:t>Al igual que el menú “Curso”, permite realizar modificaciones de materias tanto por ID de estudiante como por curso, adaptando las materias a las necesidades educativas individuales o grupales.</a:t>
            </a:r>
            <a:endParaRPr lang="es-EC" sz="1600" dirty="0"/>
          </a:p>
        </p:txBody>
      </p:sp>
      <p:sp>
        <p:nvSpPr>
          <p:cNvPr id="3" name="CuadroTexto 2">
            <a:extLst>
              <a:ext uri="{FF2B5EF4-FFF2-40B4-BE49-F238E27FC236}">
                <a16:creationId xmlns:a16="http://schemas.microsoft.com/office/drawing/2014/main" id="{455C669D-B3DB-4756-A1B0-D7F72D293AED}"/>
              </a:ext>
            </a:extLst>
          </p:cNvPr>
          <p:cNvSpPr txBox="1"/>
          <p:nvPr/>
        </p:nvSpPr>
        <p:spPr>
          <a:xfrm>
            <a:off x="2753033" y="227985"/>
            <a:ext cx="3244645" cy="553998"/>
          </a:xfrm>
          <a:prstGeom prst="rect">
            <a:avLst/>
          </a:prstGeom>
          <a:noFill/>
        </p:spPr>
        <p:txBody>
          <a:bodyPr wrap="square" rtlCol="0">
            <a:spAutoFit/>
          </a:bodyPr>
          <a:lstStyle/>
          <a:p>
            <a:r>
              <a:rPr lang="es-MX" sz="3000" b="1" dirty="0">
                <a:solidFill>
                  <a:schemeClr val="bg1"/>
                </a:solidFill>
                <a:latin typeface="Times New Roman" panose="02020603050405020304" pitchFamily="18" charset="0"/>
                <a:cs typeface="Times New Roman" panose="02020603050405020304" pitchFamily="18" charset="0"/>
              </a:rPr>
              <a:t>Implementación</a:t>
            </a:r>
            <a:endParaRPr lang="es-EC"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7612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1E41A3-6878-41A9-80A4-7CE243700083}"/>
              </a:ext>
            </a:extLst>
          </p:cNvPr>
          <p:cNvPicPr>
            <a:picLocks noChangeAspect="1"/>
          </p:cNvPicPr>
          <p:nvPr/>
        </p:nvPicPr>
        <p:blipFill>
          <a:blip r:embed="rId2"/>
          <a:stretch>
            <a:fillRect/>
          </a:stretch>
        </p:blipFill>
        <p:spPr>
          <a:xfrm>
            <a:off x="2380" y="3175"/>
            <a:ext cx="10685189" cy="7559675"/>
          </a:xfrm>
          <a:prstGeom prst="rect">
            <a:avLst/>
          </a:prstGeom>
        </p:spPr>
      </p:pic>
      <p:sp>
        <p:nvSpPr>
          <p:cNvPr id="5" name="Título 1">
            <a:extLst>
              <a:ext uri="{FF2B5EF4-FFF2-40B4-BE49-F238E27FC236}">
                <a16:creationId xmlns:a16="http://schemas.microsoft.com/office/drawing/2014/main" id="{1A592D41-AAAA-47B2-A0A5-EE182EE064FF}"/>
              </a:ext>
            </a:extLst>
          </p:cNvPr>
          <p:cNvSpPr>
            <a:spLocks noGrp="1"/>
          </p:cNvSpPr>
          <p:nvPr>
            <p:ph type="title"/>
          </p:nvPr>
        </p:nvSpPr>
        <p:spPr>
          <a:xfrm>
            <a:off x="734626" y="402654"/>
            <a:ext cx="6029968" cy="1013191"/>
          </a:xfrm>
        </p:spPr>
        <p:txBody>
          <a:bodyPr>
            <a:normAutofit/>
          </a:bodyPr>
          <a:lstStyle/>
          <a:p>
            <a:r>
              <a:rPr lang="es-MX" sz="3000" b="1" dirty="0">
                <a:solidFill>
                  <a:srgbClr val="FF0000"/>
                </a:solidFill>
                <a:latin typeface="Times New Roman" panose="02020603050405020304" pitchFamily="18" charset="0"/>
                <a:cs typeface="Times New Roman" panose="02020603050405020304" pitchFamily="18" charset="0"/>
              </a:rPr>
              <a:t>Conclusiones y recomendaciones</a:t>
            </a:r>
            <a:endParaRPr lang="es-EC" sz="3000" b="1" dirty="0">
              <a:solidFill>
                <a:srgbClr val="FF0000"/>
              </a:solidFill>
              <a:latin typeface="Times New Roman" panose="02020603050405020304" pitchFamily="18" charset="0"/>
              <a:cs typeface="Times New Roman" panose="02020603050405020304" pitchFamily="18" charset="0"/>
            </a:endParaRPr>
          </a:p>
        </p:txBody>
      </p:sp>
      <p:sp>
        <p:nvSpPr>
          <p:cNvPr id="6" name="Pergamino: horizontal 5">
            <a:extLst>
              <a:ext uri="{FF2B5EF4-FFF2-40B4-BE49-F238E27FC236}">
                <a16:creationId xmlns:a16="http://schemas.microsoft.com/office/drawing/2014/main" id="{FFC59B01-2090-4BE8-B77B-79835E4D3A93}"/>
              </a:ext>
            </a:extLst>
          </p:cNvPr>
          <p:cNvSpPr/>
          <p:nvPr/>
        </p:nvSpPr>
        <p:spPr>
          <a:xfrm>
            <a:off x="292547" y="1076398"/>
            <a:ext cx="10041194" cy="2099422"/>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200000"/>
              </a:lnSpc>
            </a:pPr>
            <a:r>
              <a:rPr lang="es-EC" sz="1800" dirty="0">
                <a:solidFill>
                  <a:schemeClr val="bg1"/>
                </a:solidFill>
                <a:effectLst/>
                <a:latin typeface="Times New Roman" panose="02020603050405020304" pitchFamily="18" charset="0"/>
              </a:rPr>
              <a:t>El proyecto ha logrado cumplir con los objetivos específicos planteados inicialmente, que incluían la automatización de procesos administrativos, la mejora en la gestión de la información escolar, el enlace exitoso con una BD y la provisión de herramientas eficientes para la toma de decisiones.</a:t>
            </a:r>
            <a:endParaRPr lang="es-EC" sz="1800" dirty="0">
              <a:solidFill>
                <a:schemeClr val="bg1"/>
              </a:solidFill>
              <a:effectLst/>
              <a:latin typeface="Arial Unicode MS"/>
            </a:endParaRPr>
          </a:p>
        </p:txBody>
      </p:sp>
      <p:sp>
        <p:nvSpPr>
          <p:cNvPr id="7" name="Pergamino: horizontal 6">
            <a:extLst>
              <a:ext uri="{FF2B5EF4-FFF2-40B4-BE49-F238E27FC236}">
                <a16:creationId xmlns:a16="http://schemas.microsoft.com/office/drawing/2014/main" id="{7B379A85-57B9-4520-99DD-38DCEC6BEC9E}"/>
              </a:ext>
            </a:extLst>
          </p:cNvPr>
          <p:cNvSpPr/>
          <p:nvPr/>
        </p:nvSpPr>
        <p:spPr>
          <a:xfrm>
            <a:off x="292547" y="5192499"/>
            <a:ext cx="10041194" cy="2248634"/>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es-EC" dirty="0"/>
              <a:t>Durante el proceso, se adquirieron importantes lecciones sobre la importancia de una planificación detallada, una comunicación efectiva con los usuarios finales y una atención constante a la retroalimentación para la mejora continua del sistema.</a:t>
            </a:r>
          </a:p>
          <a:p>
            <a:pPr indent="457200">
              <a:lnSpc>
                <a:spcPct val="200000"/>
              </a:lnSpc>
            </a:pPr>
            <a:endParaRPr lang="es-EC" sz="1800" dirty="0">
              <a:solidFill>
                <a:schemeClr val="bg1"/>
              </a:solidFill>
              <a:effectLst/>
              <a:latin typeface="Arial Unicode MS"/>
            </a:endParaRPr>
          </a:p>
        </p:txBody>
      </p:sp>
      <p:sp>
        <p:nvSpPr>
          <p:cNvPr id="8" name="Pergamino: horizontal 7">
            <a:extLst>
              <a:ext uri="{FF2B5EF4-FFF2-40B4-BE49-F238E27FC236}">
                <a16:creationId xmlns:a16="http://schemas.microsoft.com/office/drawing/2014/main" id="{7A90E42A-0E9C-49B2-A667-94EB417DAA51}"/>
              </a:ext>
            </a:extLst>
          </p:cNvPr>
          <p:cNvSpPr/>
          <p:nvPr/>
        </p:nvSpPr>
        <p:spPr>
          <a:xfrm>
            <a:off x="351722" y="3093076"/>
            <a:ext cx="9982019" cy="2226176"/>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200000"/>
              </a:lnSpc>
            </a:pPr>
            <a:r>
              <a:rPr lang="es-EC" sz="1800" dirty="0">
                <a:solidFill>
                  <a:schemeClr val="bg1"/>
                </a:solidFill>
                <a:effectLst/>
                <a:latin typeface="Times New Roman" panose="02020603050405020304" pitchFamily="18" charset="0"/>
              </a:rPr>
              <a:t>El sistema de administración escolar desarrollado en Java demostró ser funcional, ofreciendo una amplia gama de características que facilitan la gestión de estudiantes, cursos, materias, y otros aspectos relevantes para la operación escolar.</a:t>
            </a:r>
            <a:endParaRPr lang="es-EC" sz="1800" dirty="0">
              <a:solidFill>
                <a:schemeClr val="bg1"/>
              </a:solidFill>
              <a:effectLst/>
              <a:latin typeface="Arial Unicode MS"/>
            </a:endParaRPr>
          </a:p>
        </p:txBody>
      </p:sp>
    </p:spTree>
    <p:extLst>
      <p:ext uri="{BB962C8B-B14F-4D97-AF65-F5344CB8AC3E}">
        <p14:creationId xmlns:p14="http://schemas.microsoft.com/office/powerpoint/2010/main" val="421846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18B9523-C2F5-D0C8-B940-CF50A98F4317}"/>
              </a:ext>
            </a:extLst>
          </p:cNvPr>
          <p:cNvPicPr>
            <a:picLocks noChangeAspect="1"/>
          </p:cNvPicPr>
          <p:nvPr/>
        </p:nvPicPr>
        <p:blipFill>
          <a:blip r:embed="rId2"/>
          <a:stretch>
            <a:fillRect/>
          </a:stretch>
        </p:blipFill>
        <p:spPr>
          <a:xfrm>
            <a:off x="2381" y="3175"/>
            <a:ext cx="10683082" cy="7558184"/>
          </a:xfrm>
          <a:prstGeom prst="rect">
            <a:avLst/>
          </a:prstGeom>
        </p:spPr>
      </p:pic>
    </p:spTree>
    <p:extLst>
      <p:ext uri="{BB962C8B-B14F-4D97-AF65-F5344CB8AC3E}">
        <p14:creationId xmlns:p14="http://schemas.microsoft.com/office/powerpoint/2010/main" val="4050276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7DCB584-8509-9088-7DE3-8BF45BFC8E29}"/>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CuadroTexto 5">
            <a:extLst>
              <a:ext uri="{FF2B5EF4-FFF2-40B4-BE49-F238E27FC236}">
                <a16:creationId xmlns:a16="http://schemas.microsoft.com/office/drawing/2014/main" id="{DB6F43D9-DA8F-CEDF-1548-A9BCF0EF45B2}"/>
              </a:ext>
            </a:extLst>
          </p:cNvPr>
          <p:cNvSpPr txBox="1"/>
          <p:nvPr/>
        </p:nvSpPr>
        <p:spPr>
          <a:xfrm>
            <a:off x="472847" y="2699798"/>
            <a:ext cx="9739765" cy="707886"/>
          </a:xfrm>
          <a:prstGeom prst="rect">
            <a:avLst/>
          </a:prstGeom>
          <a:noFill/>
        </p:spPr>
        <p:txBody>
          <a:bodyPr wrap="square" rtlCol="0">
            <a:spAutoFit/>
          </a:bodyPr>
          <a:lstStyle/>
          <a:p>
            <a:pPr algn="ctr"/>
            <a:r>
              <a:rPr lang="es-MX" sz="4000" b="1" dirty="0">
                <a:solidFill>
                  <a:schemeClr val="bg1"/>
                </a:solidFill>
                <a:latin typeface="Times New Roman" panose="02020603050405020304" pitchFamily="18" charset="0"/>
                <a:cs typeface="Times New Roman" panose="02020603050405020304" pitchFamily="18" charset="0"/>
              </a:rPr>
              <a:t>P</a:t>
            </a:r>
            <a:r>
              <a:rPr lang="es-EC" sz="4000" b="1" dirty="0">
                <a:solidFill>
                  <a:schemeClr val="bg1"/>
                </a:solidFill>
                <a:latin typeface="Times New Roman" panose="02020603050405020304" pitchFamily="18" charset="0"/>
                <a:cs typeface="Times New Roman" panose="02020603050405020304" pitchFamily="18" charset="0"/>
              </a:rPr>
              <a:t>ROYECTO INNOVACIÓN CREACIÓN</a:t>
            </a:r>
          </a:p>
        </p:txBody>
      </p:sp>
      <p:sp>
        <p:nvSpPr>
          <p:cNvPr id="7" name="CuadroTexto 6">
            <a:extLst>
              <a:ext uri="{FF2B5EF4-FFF2-40B4-BE49-F238E27FC236}">
                <a16:creationId xmlns:a16="http://schemas.microsoft.com/office/drawing/2014/main" id="{EBC5A70F-4BD6-16F6-3295-2837F36B0D64}"/>
              </a:ext>
            </a:extLst>
          </p:cNvPr>
          <p:cNvSpPr txBox="1"/>
          <p:nvPr/>
        </p:nvSpPr>
        <p:spPr>
          <a:xfrm>
            <a:off x="1787079" y="3617076"/>
            <a:ext cx="7111302" cy="1200329"/>
          </a:xfrm>
          <a:prstGeom prst="rect">
            <a:avLst/>
          </a:prstGeom>
          <a:noFill/>
        </p:spPr>
        <p:txBody>
          <a:bodyPr wrap="square" rtlCol="0">
            <a:spAutoFit/>
          </a:bodyPr>
          <a:lstStyle/>
          <a:p>
            <a:pPr algn="ctr"/>
            <a:r>
              <a:rPr lang="es-MX" sz="3600" dirty="0">
                <a:solidFill>
                  <a:schemeClr val="bg1"/>
                </a:solidFill>
                <a:latin typeface="Times New Roman" panose="02020603050405020304" pitchFamily="18" charset="0"/>
                <a:cs typeface="Times New Roman" panose="02020603050405020304" pitchFamily="18" charset="0"/>
              </a:rPr>
              <a:t>S</a:t>
            </a:r>
            <a:r>
              <a:rPr lang="es-EC" sz="3600" dirty="0">
                <a:solidFill>
                  <a:schemeClr val="bg1"/>
                </a:solidFill>
                <a:latin typeface="Times New Roman" panose="02020603050405020304" pitchFamily="18" charset="0"/>
                <a:cs typeface="Times New Roman" panose="02020603050405020304" pitchFamily="18" charset="0"/>
              </a:rPr>
              <a:t>ISTEMA DE ADMINISTRACIÓN DE UN COLEGIO</a:t>
            </a:r>
          </a:p>
        </p:txBody>
      </p:sp>
    </p:spTree>
    <p:extLst>
      <p:ext uri="{BB962C8B-B14F-4D97-AF65-F5344CB8AC3E}">
        <p14:creationId xmlns:p14="http://schemas.microsoft.com/office/powerpoint/2010/main" val="2868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4EC1C61-3D8A-A7E6-FAB2-707393277185}"/>
              </a:ext>
            </a:extLst>
          </p:cNvPr>
          <p:cNvPicPr>
            <a:picLocks noChangeAspect="1"/>
          </p:cNvPicPr>
          <p:nvPr/>
        </p:nvPicPr>
        <p:blipFill>
          <a:blip r:embed="rId2"/>
          <a:stretch>
            <a:fillRect/>
          </a:stretch>
        </p:blipFill>
        <p:spPr>
          <a:xfrm>
            <a:off x="2381" y="3175"/>
            <a:ext cx="10683082" cy="7558184"/>
          </a:xfrm>
          <a:prstGeom prst="rect">
            <a:avLst/>
          </a:prstGeom>
        </p:spPr>
      </p:pic>
      <p:sp>
        <p:nvSpPr>
          <p:cNvPr id="11" name="CuadroTexto 10">
            <a:extLst>
              <a:ext uri="{FF2B5EF4-FFF2-40B4-BE49-F238E27FC236}">
                <a16:creationId xmlns:a16="http://schemas.microsoft.com/office/drawing/2014/main" id="{879C2F18-8A58-A117-2907-B360A0F44336}"/>
              </a:ext>
            </a:extLst>
          </p:cNvPr>
          <p:cNvSpPr txBox="1"/>
          <p:nvPr/>
        </p:nvSpPr>
        <p:spPr>
          <a:xfrm>
            <a:off x="613186" y="677732"/>
            <a:ext cx="3663846" cy="369332"/>
          </a:xfrm>
          <a:prstGeom prst="rect">
            <a:avLst/>
          </a:prstGeom>
          <a:noFill/>
        </p:spPr>
        <p:txBody>
          <a:bodyPr wrap="square" rtlCol="0">
            <a:spAutoFit/>
          </a:bodyPr>
          <a:lstStyle/>
          <a:p>
            <a:r>
              <a:rPr lang="es-EC" b="1" dirty="0">
                <a:solidFill>
                  <a:schemeClr val="bg1"/>
                </a:solidFill>
                <a:latin typeface="Impara-Bold" panose="02000503000000020004" pitchFamily="2" charset="77"/>
              </a:rPr>
              <a:t>TEMAS A TRATAR</a:t>
            </a:r>
          </a:p>
        </p:txBody>
      </p:sp>
      <p:sp>
        <p:nvSpPr>
          <p:cNvPr id="3" name="Marcador de contenido 2">
            <a:extLst>
              <a:ext uri="{FF2B5EF4-FFF2-40B4-BE49-F238E27FC236}">
                <a16:creationId xmlns:a16="http://schemas.microsoft.com/office/drawing/2014/main" id="{72176E17-FD17-424B-8822-3752D0459D8C}"/>
              </a:ext>
            </a:extLst>
          </p:cNvPr>
          <p:cNvSpPr>
            <a:spLocks noGrp="1"/>
          </p:cNvSpPr>
          <p:nvPr>
            <p:ph idx="1"/>
          </p:nvPr>
        </p:nvSpPr>
        <p:spPr>
          <a:xfrm>
            <a:off x="583621" y="4364716"/>
            <a:ext cx="5695671" cy="609600"/>
          </a:xfrm>
        </p:spPr>
        <p:txBody>
          <a:bodyPr/>
          <a:lstStyle/>
          <a:p>
            <a:r>
              <a:rPr lang="es-MX" i="1" dirty="0"/>
              <a:t>Conclusiones y recomendaciones</a:t>
            </a:r>
            <a:endParaRPr lang="es-EC" i="1" dirty="0"/>
          </a:p>
        </p:txBody>
      </p:sp>
      <p:sp>
        <p:nvSpPr>
          <p:cNvPr id="12" name="Marcador de contenido 2">
            <a:extLst>
              <a:ext uri="{FF2B5EF4-FFF2-40B4-BE49-F238E27FC236}">
                <a16:creationId xmlns:a16="http://schemas.microsoft.com/office/drawing/2014/main" id="{66AED664-4687-4F94-8AD6-869D58201457}"/>
              </a:ext>
            </a:extLst>
          </p:cNvPr>
          <p:cNvSpPr txBox="1">
            <a:spLocks/>
          </p:cNvSpPr>
          <p:nvPr/>
        </p:nvSpPr>
        <p:spPr>
          <a:xfrm>
            <a:off x="613187" y="1513128"/>
            <a:ext cx="2818272" cy="516817"/>
          </a:xfrm>
          <a:prstGeom prst="rect">
            <a:avLst/>
          </a:prstGeom>
        </p:spPr>
        <p:txBody>
          <a:bodyPr vert="horz" lIns="91440" tIns="45720" rIns="91440" bIns="45720" rtlCol="0">
            <a:normAutofit/>
          </a:bodyPr>
          <a:lst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es-MX" i="1" dirty="0"/>
              <a:t>Problemática</a:t>
            </a:r>
            <a:endParaRPr lang="es-EC" i="1" dirty="0"/>
          </a:p>
        </p:txBody>
      </p:sp>
      <p:sp>
        <p:nvSpPr>
          <p:cNvPr id="13" name="Marcador de contenido 2">
            <a:extLst>
              <a:ext uri="{FF2B5EF4-FFF2-40B4-BE49-F238E27FC236}">
                <a16:creationId xmlns:a16="http://schemas.microsoft.com/office/drawing/2014/main" id="{2ADDA719-E0E6-41B3-9F5B-50FCE21B6F00}"/>
              </a:ext>
            </a:extLst>
          </p:cNvPr>
          <p:cNvSpPr txBox="1">
            <a:spLocks/>
          </p:cNvSpPr>
          <p:nvPr/>
        </p:nvSpPr>
        <p:spPr>
          <a:xfrm>
            <a:off x="627934" y="2196338"/>
            <a:ext cx="2233253" cy="546027"/>
          </a:xfrm>
          <a:prstGeom prst="rect">
            <a:avLst/>
          </a:prstGeom>
        </p:spPr>
        <p:txBody>
          <a:bodyPr vert="horz" lIns="91440" tIns="45720" rIns="91440" bIns="45720" rtlCol="0">
            <a:normAutofit/>
          </a:bodyPr>
          <a:lst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es-MX" i="1" dirty="0"/>
              <a:t>Solución</a:t>
            </a:r>
            <a:endParaRPr lang="es-EC" i="1" dirty="0"/>
          </a:p>
        </p:txBody>
      </p:sp>
      <p:sp>
        <p:nvSpPr>
          <p:cNvPr id="14" name="Marcador de contenido 2">
            <a:extLst>
              <a:ext uri="{FF2B5EF4-FFF2-40B4-BE49-F238E27FC236}">
                <a16:creationId xmlns:a16="http://schemas.microsoft.com/office/drawing/2014/main" id="{3BA3388F-0AD5-4E3D-AF5D-AA6BE1E28A95}"/>
              </a:ext>
            </a:extLst>
          </p:cNvPr>
          <p:cNvSpPr txBox="1">
            <a:spLocks/>
          </p:cNvSpPr>
          <p:nvPr/>
        </p:nvSpPr>
        <p:spPr>
          <a:xfrm>
            <a:off x="583624" y="2896196"/>
            <a:ext cx="1903938" cy="551258"/>
          </a:xfrm>
          <a:prstGeom prst="rect">
            <a:avLst/>
          </a:prstGeom>
        </p:spPr>
        <p:txBody>
          <a:bodyPr vert="horz" lIns="91440" tIns="45720" rIns="91440" bIns="45720" rtlCol="0">
            <a:normAutofit/>
          </a:bodyPr>
          <a:lst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es-MX" i="1" dirty="0"/>
              <a:t>Menús</a:t>
            </a:r>
            <a:endParaRPr lang="es-EC" i="1" dirty="0"/>
          </a:p>
        </p:txBody>
      </p:sp>
      <p:sp>
        <p:nvSpPr>
          <p:cNvPr id="15" name="Marcador de contenido 2">
            <a:extLst>
              <a:ext uri="{FF2B5EF4-FFF2-40B4-BE49-F238E27FC236}">
                <a16:creationId xmlns:a16="http://schemas.microsoft.com/office/drawing/2014/main" id="{E14FEC0E-55C1-4402-8A22-CE07C3262C2B}"/>
              </a:ext>
            </a:extLst>
          </p:cNvPr>
          <p:cNvSpPr txBox="1">
            <a:spLocks/>
          </p:cNvSpPr>
          <p:nvPr/>
        </p:nvSpPr>
        <p:spPr>
          <a:xfrm>
            <a:off x="583622" y="3633460"/>
            <a:ext cx="5695671" cy="609600"/>
          </a:xfrm>
          <a:prstGeom prst="rect">
            <a:avLst/>
          </a:prstGeom>
        </p:spPr>
        <p:txBody>
          <a:bodyPr vert="horz" lIns="91440" tIns="45720" rIns="91440" bIns="45720" rtlCol="0">
            <a:normAutofit/>
          </a:bodyPr>
          <a:lst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es-MX" i="1" dirty="0"/>
              <a:t>Implementación</a:t>
            </a:r>
            <a:endParaRPr lang="es-EC" i="1" dirty="0"/>
          </a:p>
        </p:txBody>
      </p:sp>
    </p:spTree>
    <p:extLst>
      <p:ext uri="{BB962C8B-B14F-4D97-AF65-F5344CB8AC3E}">
        <p14:creationId xmlns:p14="http://schemas.microsoft.com/office/powerpoint/2010/main" val="2953025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06C97A-D31C-2132-F473-1F488CA5ED79}"/>
              </a:ext>
            </a:extLst>
          </p:cNvPr>
          <p:cNvPicPr>
            <a:picLocks noChangeAspect="1"/>
          </p:cNvPicPr>
          <p:nvPr/>
        </p:nvPicPr>
        <p:blipFill>
          <a:blip r:embed="rId2"/>
          <a:stretch>
            <a:fillRect/>
          </a:stretch>
        </p:blipFill>
        <p:spPr>
          <a:xfrm>
            <a:off x="2380" y="3175"/>
            <a:ext cx="10685189" cy="7559675"/>
          </a:xfrm>
          <a:prstGeom prst="rect">
            <a:avLst/>
          </a:prstGeom>
        </p:spPr>
      </p:pic>
      <p:sp>
        <p:nvSpPr>
          <p:cNvPr id="2" name="Título 1">
            <a:extLst>
              <a:ext uri="{FF2B5EF4-FFF2-40B4-BE49-F238E27FC236}">
                <a16:creationId xmlns:a16="http://schemas.microsoft.com/office/drawing/2014/main" id="{D95DADE2-2B39-44E2-A790-8BDA8C766C8C}"/>
              </a:ext>
            </a:extLst>
          </p:cNvPr>
          <p:cNvSpPr>
            <a:spLocks noGrp="1"/>
          </p:cNvSpPr>
          <p:nvPr>
            <p:ph type="title"/>
          </p:nvPr>
        </p:nvSpPr>
        <p:spPr>
          <a:xfrm>
            <a:off x="3428960" y="441423"/>
            <a:ext cx="3827542" cy="711516"/>
          </a:xfrm>
        </p:spPr>
        <p:txBody>
          <a:bodyPr>
            <a:normAutofit fontScale="90000"/>
          </a:bodyPr>
          <a:lstStyle/>
          <a:p>
            <a:r>
              <a:rPr lang="es-MX" b="1" dirty="0">
                <a:solidFill>
                  <a:srgbClr val="FF0000"/>
                </a:solidFill>
                <a:latin typeface="Times New Roman" panose="02020603050405020304" pitchFamily="18" charset="0"/>
                <a:cs typeface="Times New Roman" panose="02020603050405020304" pitchFamily="18" charset="0"/>
              </a:rPr>
              <a:t>Problemática</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D723E2AB-EDFA-4B6C-AC9A-05F87A4B5DD7}"/>
              </a:ext>
            </a:extLst>
          </p:cNvPr>
          <p:cNvSpPr txBox="1"/>
          <p:nvPr/>
        </p:nvSpPr>
        <p:spPr>
          <a:xfrm>
            <a:off x="688258" y="1691148"/>
            <a:ext cx="9193161" cy="3447098"/>
          </a:xfrm>
          <a:prstGeom prst="rect">
            <a:avLst/>
          </a:prstGeom>
          <a:noFill/>
        </p:spPr>
        <p:txBody>
          <a:bodyPr wrap="square" rtlCol="0">
            <a:spAutoFit/>
          </a:bodyPr>
          <a:lstStyle/>
          <a:p>
            <a:r>
              <a:rPr lang="es-MX" sz="4000" b="0" dirty="0">
                <a:solidFill>
                  <a:schemeClr val="tx1"/>
                </a:solidFill>
                <a:effectLst/>
                <a:latin typeface="Times New Roman" panose="02020603050405020304" pitchFamily="18" charset="0"/>
                <a:cs typeface="Times New Roman" panose="02020603050405020304" pitchFamily="18" charset="0"/>
              </a:rPr>
              <a:t>-En la actualidad, las instituciones educativas se enfrenta a diversos desafíos en cuanto a la administración y gestión de sus recursos y procesos. Entre los problemas más destacados se encuentran:</a:t>
            </a:r>
            <a:endParaRPr lang="es-EC" sz="4000" dirty="0">
              <a:solidFill>
                <a:schemeClr val="tx1"/>
              </a:solidFill>
              <a:latin typeface="Times New Roman" panose="02020603050405020304" pitchFamily="18" charset="0"/>
              <a:cs typeface="Times New Roman" panose="02020603050405020304" pitchFamily="18" charset="0"/>
            </a:endParaRPr>
          </a:p>
          <a:p>
            <a:endParaRPr lang="es-EC" dirty="0"/>
          </a:p>
        </p:txBody>
      </p:sp>
    </p:spTree>
    <p:extLst>
      <p:ext uri="{BB962C8B-B14F-4D97-AF65-F5344CB8AC3E}">
        <p14:creationId xmlns:p14="http://schemas.microsoft.com/office/powerpoint/2010/main" val="3431429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498CA8-2D59-45D3-A73D-E7465FAFB60F}"/>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Flecha: a la derecha 5">
            <a:extLst>
              <a:ext uri="{FF2B5EF4-FFF2-40B4-BE49-F238E27FC236}">
                <a16:creationId xmlns:a16="http://schemas.microsoft.com/office/drawing/2014/main" id="{6236E7BB-1F4B-469B-905D-73F7CC735625}"/>
              </a:ext>
            </a:extLst>
          </p:cNvPr>
          <p:cNvSpPr/>
          <p:nvPr/>
        </p:nvSpPr>
        <p:spPr>
          <a:xfrm>
            <a:off x="639096" y="1042218"/>
            <a:ext cx="7737987" cy="1553497"/>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-Complejidad en la gestión de datos manual.</a:t>
            </a:r>
            <a:endParaRPr lang="es-EC" sz="3000" dirty="0"/>
          </a:p>
        </p:txBody>
      </p:sp>
      <p:sp>
        <p:nvSpPr>
          <p:cNvPr id="7" name="Flecha: a la derecha 6">
            <a:extLst>
              <a:ext uri="{FF2B5EF4-FFF2-40B4-BE49-F238E27FC236}">
                <a16:creationId xmlns:a16="http://schemas.microsoft.com/office/drawing/2014/main" id="{961CDD6D-31DE-4D94-A528-DA423936128D}"/>
              </a:ext>
            </a:extLst>
          </p:cNvPr>
          <p:cNvSpPr/>
          <p:nvPr/>
        </p:nvSpPr>
        <p:spPr>
          <a:xfrm>
            <a:off x="639049" y="2519208"/>
            <a:ext cx="9212874" cy="1553496"/>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-Desafíos en la accesibilidad y actualización de datos.</a:t>
            </a:r>
          </a:p>
          <a:p>
            <a:pPr algn="ctr"/>
            <a:endParaRPr lang="es-EC" dirty="0"/>
          </a:p>
        </p:txBody>
      </p:sp>
      <p:sp>
        <p:nvSpPr>
          <p:cNvPr id="8" name="Flecha: a la derecha 7">
            <a:extLst>
              <a:ext uri="{FF2B5EF4-FFF2-40B4-BE49-F238E27FC236}">
                <a16:creationId xmlns:a16="http://schemas.microsoft.com/office/drawing/2014/main" id="{5FF76AB8-AA22-48E1-B4ED-9AD01FA93686}"/>
              </a:ext>
            </a:extLst>
          </p:cNvPr>
          <p:cNvSpPr/>
          <p:nvPr/>
        </p:nvSpPr>
        <p:spPr>
          <a:xfrm>
            <a:off x="639048" y="3947034"/>
            <a:ext cx="9714319" cy="1602659"/>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-Dificultades en la coordinación y programación de clases.</a:t>
            </a:r>
            <a:endParaRPr lang="es-EC" sz="3000" i="1" dirty="0">
              <a:latin typeface="Times New Roman" panose="02020603050405020304" pitchFamily="18" charset="0"/>
              <a:cs typeface="Times New Roman" panose="02020603050405020304" pitchFamily="18" charset="0"/>
            </a:endParaRPr>
          </a:p>
          <a:p>
            <a:pPr algn="ctr"/>
            <a:endParaRPr lang="es-EC" dirty="0"/>
          </a:p>
        </p:txBody>
      </p:sp>
      <p:sp>
        <p:nvSpPr>
          <p:cNvPr id="9" name="Flecha: a la derecha 8">
            <a:extLst>
              <a:ext uri="{FF2B5EF4-FFF2-40B4-BE49-F238E27FC236}">
                <a16:creationId xmlns:a16="http://schemas.microsoft.com/office/drawing/2014/main" id="{42E892CC-4644-4FCB-8DD0-4AE3DDB300AF}"/>
              </a:ext>
            </a:extLst>
          </p:cNvPr>
          <p:cNvSpPr/>
          <p:nvPr/>
        </p:nvSpPr>
        <p:spPr>
          <a:xfrm>
            <a:off x="639048" y="5500530"/>
            <a:ext cx="9881467" cy="1553495"/>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-Incremento de estudiantes en las instituciones educativas.</a:t>
            </a:r>
            <a:endParaRPr lang="es-EC" sz="3000" i="1" dirty="0">
              <a:latin typeface="Times New Roman" panose="02020603050405020304" pitchFamily="18" charset="0"/>
              <a:cs typeface="Times New Roman" panose="02020603050405020304" pitchFamily="18" charset="0"/>
            </a:endParaRPr>
          </a:p>
          <a:p>
            <a:pPr algn="ctr"/>
            <a:endParaRPr lang="es-EC" dirty="0"/>
          </a:p>
        </p:txBody>
      </p:sp>
    </p:spTree>
    <p:extLst>
      <p:ext uri="{BB962C8B-B14F-4D97-AF65-F5344CB8AC3E}">
        <p14:creationId xmlns:p14="http://schemas.microsoft.com/office/powerpoint/2010/main" val="11395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B333A6-A967-473B-B32B-78354E1CD938}"/>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Diagrama de flujo: conector 5">
            <a:extLst>
              <a:ext uri="{FF2B5EF4-FFF2-40B4-BE49-F238E27FC236}">
                <a16:creationId xmlns:a16="http://schemas.microsoft.com/office/drawing/2014/main" id="{91BF19BA-1D7E-41A3-AFF4-6F87BEE10CC2}"/>
              </a:ext>
            </a:extLst>
          </p:cNvPr>
          <p:cNvSpPr/>
          <p:nvPr/>
        </p:nvSpPr>
        <p:spPr>
          <a:xfrm>
            <a:off x="383458" y="167148"/>
            <a:ext cx="4444181" cy="3712600"/>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solidFill>
                <a:effectLst/>
                <a:latin typeface="Times New Roman" panose="02020603050405020304" pitchFamily="18" charset="0"/>
                <a:cs typeface="Times New Roman" panose="02020603050405020304" pitchFamily="18" charset="0"/>
              </a:rPr>
              <a:t>Desarrollar una base de datos centralizada que almacene y gestione todos los datos relacionados con los estudiantes, incluyendo información personal, materias, sus cursos y cualquier otra relevante.</a:t>
            </a:r>
            <a:endParaRPr lang="es-EC" sz="2000" dirty="0">
              <a:solidFill>
                <a:schemeClr val="bg1"/>
              </a:solidFill>
            </a:endParaRPr>
          </a:p>
        </p:txBody>
      </p:sp>
      <p:sp>
        <p:nvSpPr>
          <p:cNvPr id="7" name="Diagrama de flujo: conector 6">
            <a:extLst>
              <a:ext uri="{FF2B5EF4-FFF2-40B4-BE49-F238E27FC236}">
                <a16:creationId xmlns:a16="http://schemas.microsoft.com/office/drawing/2014/main" id="{2C561228-9D7F-4A64-B998-53411A60B04A}"/>
              </a:ext>
            </a:extLst>
          </p:cNvPr>
          <p:cNvSpPr/>
          <p:nvPr/>
        </p:nvSpPr>
        <p:spPr>
          <a:xfrm>
            <a:off x="4901380" y="487618"/>
            <a:ext cx="3839497" cy="3293807"/>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effectLst/>
                <a:latin typeface="Times New Roman" panose="02020603050405020304" pitchFamily="18" charset="0"/>
                <a:cs typeface="Times New Roman" panose="02020603050405020304" pitchFamily="18" charset="0"/>
              </a:rPr>
              <a:t>Desarrollar una interfaz de usuario intuitiva y fácil de usar que permita a los usuarios navegar y actualizar los datos de manera eficiente.</a:t>
            </a:r>
            <a:endParaRPr lang="es-EC" sz="1800" dirty="0">
              <a:latin typeface="Times New Roman" panose="02020603050405020304" pitchFamily="18" charset="0"/>
              <a:cs typeface="Times New Roman" panose="02020603050405020304" pitchFamily="18" charset="0"/>
            </a:endParaRPr>
          </a:p>
          <a:p>
            <a:pPr algn="ctr"/>
            <a:endParaRPr lang="es-EC" dirty="0"/>
          </a:p>
        </p:txBody>
      </p:sp>
      <p:sp>
        <p:nvSpPr>
          <p:cNvPr id="8" name="Diagrama de flujo: conector 7">
            <a:extLst>
              <a:ext uri="{FF2B5EF4-FFF2-40B4-BE49-F238E27FC236}">
                <a16:creationId xmlns:a16="http://schemas.microsoft.com/office/drawing/2014/main" id="{23915E35-F572-4C71-99DF-235F8155E59F}"/>
              </a:ext>
            </a:extLst>
          </p:cNvPr>
          <p:cNvSpPr/>
          <p:nvPr/>
        </p:nvSpPr>
        <p:spPr>
          <a:xfrm>
            <a:off x="383457" y="4043721"/>
            <a:ext cx="4360607" cy="3324481"/>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solidFill>
                  <a:schemeClr val="bg1"/>
                </a:solidFill>
                <a:effectLst/>
                <a:latin typeface="Times New Roman" panose="02020603050405020304" pitchFamily="18" charset="0"/>
                <a:cs typeface="Times New Roman" panose="02020603050405020304" pitchFamily="18" charset="0"/>
              </a:rPr>
              <a:t>Diseñar una interfaz de usuario intuitiva que permita a los administradores escolares y al personal docente programar y ajustar fácilmente las clases según las necesidades específicas de cada curso</a:t>
            </a:r>
            <a:r>
              <a:rPr lang="es-MX" sz="1800" i="1" dirty="0">
                <a:solidFill>
                  <a:schemeClr val="bg1"/>
                </a:solidFill>
                <a:latin typeface="Times New Roman" panose="02020603050405020304" pitchFamily="18" charset="0"/>
                <a:cs typeface="Times New Roman" panose="02020603050405020304" pitchFamily="18" charset="0"/>
              </a:rPr>
              <a:t>.</a:t>
            </a:r>
          </a:p>
          <a:p>
            <a:pPr algn="ctr"/>
            <a:endParaRPr lang="es-EC" dirty="0"/>
          </a:p>
        </p:txBody>
      </p:sp>
      <p:sp>
        <p:nvSpPr>
          <p:cNvPr id="9" name="Diagrama de flujo: conector 8">
            <a:extLst>
              <a:ext uri="{FF2B5EF4-FFF2-40B4-BE49-F238E27FC236}">
                <a16:creationId xmlns:a16="http://schemas.microsoft.com/office/drawing/2014/main" id="{3F2178D5-60BB-43DB-996B-CA1D94609959}"/>
              </a:ext>
            </a:extLst>
          </p:cNvPr>
          <p:cNvSpPr/>
          <p:nvPr/>
        </p:nvSpPr>
        <p:spPr>
          <a:xfrm>
            <a:off x="4972743" y="3910422"/>
            <a:ext cx="4360607" cy="3324481"/>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solidFill>
                  <a:schemeClr val="bg1"/>
                </a:solidFill>
                <a:effectLst/>
                <a:latin typeface="Times New Roman" panose="02020603050405020304" pitchFamily="18" charset="0"/>
                <a:cs typeface="Times New Roman" panose="02020603050405020304" pitchFamily="18" charset="0"/>
              </a:rPr>
              <a:t>Desarrollar un sistema de administración escolar que sea escalable, es decir, capaz de manejar un gran volumen de datos y usuarios a medida que la institución educativa crece y se expande.</a:t>
            </a:r>
            <a:endParaRPr lang="es-MX" sz="1800" dirty="0">
              <a:solidFill>
                <a:schemeClr val="bg1"/>
              </a:solidFill>
              <a:latin typeface="Times New Roman" panose="02020603050405020304" pitchFamily="18" charset="0"/>
              <a:cs typeface="Times New Roman" panose="02020603050405020304" pitchFamily="18" charset="0"/>
            </a:endParaRPr>
          </a:p>
          <a:p>
            <a:pPr algn="ctr"/>
            <a:endParaRPr lang="es-EC" dirty="0"/>
          </a:p>
        </p:txBody>
      </p:sp>
      <p:sp>
        <p:nvSpPr>
          <p:cNvPr id="10" name="Diagrama de flujo: conector 9">
            <a:extLst>
              <a:ext uri="{FF2B5EF4-FFF2-40B4-BE49-F238E27FC236}">
                <a16:creationId xmlns:a16="http://schemas.microsoft.com/office/drawing/2014/main" id="{9DF47A2A-B015-4132-9CB2-C60158D6D8D0}"/>
              </a:ext>
            </a:extLst>
          </p:cNvPr>
          <p:cNvSpPr/>
          <p:nvPr/>
        </p:nvSpPr>
        <p:spPr>
          <a:xfrm>
            <a:off x="3473244" y="3144529"/>
            <a:ext cx="2615381" cy="1601737"/>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dirty="0">
                <a:solidFill>
                  <a:srgbClr val="C00000"/>
                </a:solidFill>
              </a:rPr>
              <a:t>Soluciones</a:t>
            </a:r>
            <a:endParaRPr lang="es-EC" sz="3000" dirty="0">
              <a:solidFill>
                <a:srgbClr val="C00000"/>
              </a:solidFill>
            </a:endParaRPr>
          </a:p>
        </p:txBody>
      </p:sp>
    </p:spTree>
    <p:extLst>
      <p:ext uri="{BB962C8B-B14F-4D97-AF65-F5344CB8AC3E}">
        <p14:creationId xmlns:p14="http://schemas.microsoft.com/office/powerpoint/2010/main" val="2255362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59193C8B-7BFA-496D-8BB6-E2E5B575A82A}"/>
              </a:ext>
            </a:extLst>
          </p:cNvPr>
          <p:cNvGraphicFramePr/>
          <p:nvPr>
            <p:extLst>
              <p:ext uri="{D42A27DB-BD31-4B8C-83A1-F6EECF244321}">
                <p14:modId xmlns:p14="http://schemas.microsoft.com/office/powerpoint/2010/main" val="3799978606"/>
              </p:ext>
            </p:extLst>
          </p:nvPr>
        </p:nvGraphicFramePr>
        <p:xfrm>
          <a:off x="1780909" y="1406877"/>
          <a:ext cx="7785877" cy="5318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74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06C97A-D31C-2132-F473-1F488CA5ED79}"/>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3" name="Diagrama 2">
            <a:extLst>
              <a:ext uri="{FF2B5EF4-FFF2-40B4-BE49-F238E27FC236}">
                <a16:creationId xmlns:a16="http://schemas.microsoft.com/office/drawing/2014/main" id="{1453AD0E-13F0-4E15-BCB0-F3089D554EB4}"/>
              </a:ext>
            </a:extLst>
          </p:cNvPr>
          <p:cNvGraphicFramePr/>
          <p:nvPr>
            <p:extLst>
              <p:ext uri="{D42A27DB-BD31-4B8C-83A1-F6EECF244321}">
                <p14:modId xmlns:p14="http://schemas.microsoft.com/office/powerpoint/2010/main" val="2635696929"/>
              </p:ext>
            </p:extLst>
          </p:nvPr>
        </p:nvGraphicFramePr>
        <p:xfrm>
          <a:off x="1780909" y="1406877"/>
          <a:ext cx="7490909" cy="5701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79248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57F460F-C4A1-486D-B179-C28E826563CF}"/>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F3689497-3B5E-4615-AF0A-C61EEA02D178}"/>
              </a:ext>
            </a:extLst>
          </p:cNvPr>
          <p:cNvGraphicFramePr/>
          <p:nvPr>
            <p:extLst>
              <p:ext uri="{D42A27DB-BD31-4B8C-83A1-F6EECF244321}">
                <p14:modId xmlns:p14="http://schemas.microsoft.com/office/powerpoint/2010/main" val="1304394542"/>
              </p:ext>
            </p:extLst>
          </p:nvPr>
        </p:nvGraphicFramePr>
        <p:xfrm>
          <a:off x="1780909" y="1406877"/>
          <a:ext cx="7785877" cy="531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494908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1A95DC43A4824CAAD29D86A5ABE832" ma:contentTypeVersion="10" ma:contentTypeDescription="Crear nuevo documento." ma:contentTypeScope="" ma:versionID="eff891b33dc260ca19a7f042a4a54f14">
  <xsd:schema xmlns:xsd="http://www.w3.org/2001/XMLSchema" xmlns:xs="http://www.w3.org/2001/XMLSchema" xmlns:p="http://schemas.microsoft.com/office/2006/metadata/properties" xmlns:ns3="fa7de5c6-3488-4388-b302-171cd3ff7aa4" xmlns:ns4="de3c3f24-6312-433b-8b5c-7ed9c7707ce0" targetNamespace="http://schemas.microsoft.com/office/2006/metadata/properties" ma:root="true" ma:fieldsID="4f2802caf5970a6bd1bb15cdb9ea6ed1" ns3:_="" ns4:_="">
    <xsd:import namespace="fa7de5c6-3488-4388-b302-171cd3ff7aa4"/>
    <xsd:import namespace="de3c3f24-6312-433b-8b5c-7ed9c7707ce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7de5c6-3488-4388-b302-171cd3ff7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3c3f24-6312-433b-8b5c-7ed9c7707ce0"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SharingHintHash" ma:index="17"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A9A23E-E935-45B9-8A82-C8F31B903981}">
  <ds:schemaRefs>
    <ds:schemaRef ds:uri="http://schemas.microsoft.com/sharepoint/v3/contenttype/forms"/>
  </ds:schemaRefs>
</ds:datastoreItem>
</file>

<file path=customXml/itemProps2.xml><?xml version="1.0" encoding="utf-8"?>
<ds:datastoreItem xmlns:ds="http://schemas.openxmlformats.org/officeDocument/2006/customXml" ds:itemID="{4720F345-51D0-427B-9967-08888A746447}">
  <ds:schemaRefs>
    <ds:schemaRef ds:uri="http://purl.org/dc/terms/"/>
    <ds:schemaRef ds:uri="de3c3f24-6312-433b-8b5c-7ed9c7707ce0"/>
    <ds:schemaRef ds:uri="http://schemas.microsoft.com/office/2006/documentManagement/types"/>
    <ds:schemaRef ds:uri="fa7de5c6-3488-4388-b302-171cd3ff7aa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34E3A48-613F-463B-ABE3-754CA2BE94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7de5c6-3488-4388-b302-171cd3ff7aa4"/>
    <ds:schemaRef ds:uri="de3c3f24-6312-433b-8b5c-7ed9c7707c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879</TotalTime>
  <Words>630</Words>
  <Application>Microsoft Office PowerPoint</Application>
  <PresentationFormat>Personalizado</PresentationFormat>
  <Paragraphs>68</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Arial Unicode MS</vt:lpstr>
      <vt:lpstr>Calibri</vt:lpstr>
      <vt:lpstr>Calibri Light</vt:lpstr>
      <vt:lpstr>Impara-Bold</vt:lpstr>
      <vt:lpstr>Times New Roman</vt:lpstr>
      <vt:lpstr>Tema de Office</vt:lpstr>
      <vt:lpstr>Presentación de PowerPoint</vt:lpstr>
      <vt:lpstr>Presentación de PowerPoint</vt:lpstr>
      <vt:lpstr>Presentación de PowerPoint</vt:lpstr>
      <vt:lpstr>Problemática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y recomendaciones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Nicolás Moya</cp:lastModifiedBy>
  <cp:revision>55</cp:revision>
  <dcterms:created xsi:type="dcterms:W3CDTF">2020-08-28T17:54:43Z</dcterms:created>
  <dcterms:modified xsi:type="dcterms:W3CDTF">2024-09-06T22:19:39Z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0x0101009F1A95DC43A4824CAAD29D86A5ABE832</vt:lpwstr>
  </property>
</Properties>
</file>