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5" r:id="rId3"/>
    <p:sldId id="276" r:id="rId4"/>
    <p:sldId id="277" r:id="rId5"/>
    <p:sldId id="280" r:id="rId6"/>
    <p:sldId id="278" r:id="rId7"/>
    <p:sldId id="281" r:id="rId8"/>
    <p:sldId id="269"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FFF2CC"/>
    <a:srgbClr val="FCEDAC"/>
    <a:srgbClr val="CF3B17"/>
    <a:srgbClr val="0289C0"/>
    <a:srgbClr val="A3B167"/>
    <a:srgbClr val="FF9418"/>
    <a:srgbClr val="AF6513"/>
    <a:srgbClr val="015B80"/>
    <a:srgbClr val="6A7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92" d="100"/>
          <a:sy n="92" d="100"/>
        </p:scale>
        <p:origin x="6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nascimento" userId="b27728902aa97013" providerId="LiveId" clId="{0441374E-D4B2-4782-BD50-CA35B4000D50}"/>
    <pc:docChg chg="undo custSel modSld">
      <pc:chgData name="felipe nascimento" userId="b27728902aa97013" providerId="LiveId" clId="{0441374E-D4B2-4782-BD50-CA35B4000D50}" dt="2020-09-08T20:25:43.958" v="170"/>
      <pc:docMkLst>
        <pc:docMk/>
      </pc:docMkLst>
      <pc:sldChg chg="modSp mod">
        <pc:chgData name="felipe nascimento" userId="b27728902aa97013" providerId="LiveId" clId="{0441374E-D4B2-4782-BD50-CA35B4000D50}" dt="2020-09-08T20:13:08.218" v="11" actId="1076"/>
        <pc:sldMkLst>
          <pc:docMk/>
          <pc:sldMk cId="3988334052" sldId="258"/>
        </pc:sldMkLst>
        <pc:spChg chg="mod">
          <ac:chgData name="felipe nascimento" userId="b27728902aa97013" providerId="LiveId" clId="{0441374E-D4B2-4782-BD50-CA35B4000D50}" dt="2020-09-08T20:12:19.707" v="1" actId="1076"/>
          <ac:spMkLst>
            <pc:docMk/>
            <pc:sldMk cId="3988334052" sldId="258"/>
            <ac:spMk id="30" creationId="{E44CA58B-11E4-42D9-A0BD-123717B9F0C6}"/>
          </ac:spMkLst>
        </pc:spChg>
        <pc:spChg chg="mod">
          <ac:chgData name="felipe nascimento" userId="b27728902aa97013" providerId="LiveId" clId="{0441374E-D4B2-4782-BD50-CA35B4000D50}" dt="2020-09-08T20:12:23.667" v="2" actId="1076"/>
          <ac:spMkLst>
            <pc:docMk/>
            <pc:sldMk cId="3988334052" sldId="258"/>
            <ac:spMk id="37" creationId="{3D334CFD-B3AF-4B76-ACB9-D0554BCE6101}"/>
          </ac:spMkLst>
        </pc:spChg>
        <pc:spChg chg="mod">
          <ac:chgData name="felipe nascimento" userId="b27728902aa97013" providerId="LiveId" clId="{0441374E-D4B2-4782-BD50-CA35B4000D50}" dt="2020-09-08T20:12:28.538" v="3" actId="1076"/>
          <ac:spMkLst>
            <pc:docMk/>
            <pc:sldMk cId="3988334052" sldId="258"/>
            <ac:spMk id="41" creationId="{F1DAC286-F943-45CA-B2AA-89F4893E34F9}"/>
          </ac:spMkLst>
        </pc:spChg>
        <pc:spChg chg="mod">
          <ac:chgData name="felipe nascimento" userId="b27728902aa97013" providerId="LiveId" clId="{0441374E-D4B2-4782-BD50-CA35B4000D50}" dt="2020-09-08T20:12:31.779" v="4" actId="1076"/>
          <ac:spMkLst>
            <pc:docMk/>
            <pc:sldMk cId="3988334052" sldId="258"/>
            <ac:spMk id="44" creationId="{99752B99-964F-4B0F-92BB-9DDBB0A686BF}"/>
          </ac:spMkLst>
        </pc:spChg>
        <pc:spChg chg="mod">
          <ac:chgData name="felipe nascimento" userId="b27728902aa97013" providerId="LiveId" clId="{0441374E-D4B2-4782-BD50-CA35B4000D50}" dt="2020-09-08T20:12:36.938" v="5" actId="1076"/>
          <ac:spMkLst>
            <pc:docMk/>
            <pc:sldMk cId="3988334052" sldId="258"/>
            <ac:spMk id="51" creationId="{9B9605DA-7597-4047-B66D-51AD7060F2FB}"/>
          </ac:spMkLst>
        </pc:spChg>
        <pc:spChg chg="mod">
          <ac:chgData name="felipe nascimento" userId="b27728902aa97013" providerId="LiveId" clId="{0441374E-D4B2-4782-BD50-CA35B4000D50}" dt="2020-09-08T20:12:40.307" v="6" actId="1076"/>
          <ac:spMkLst>
            <pc:docMk/>
            <pc:sldMk cId="3988334052" sldId="258"/>
            <ac:spMk id="65" creationId="{EC172C45-8B57-4899-BA60-9C1D9AF500A4}"/>
          </ac:spMkLst>
        </pc:spChg>
        <pc:spChg chg="mod">
          <ac:chgData name="felipe nascimento" userId="b27728902aa97013" providerId="LiveId" clId="{0441374E-D4B2-4782-BD50-CA35B4000D50}" dt="2020-09-08T20:12:46.162" v="7" actId="1076"/>
          <ac:spMkLst>
            <pc:docMk/>
            <pc:sldMk cId="3988334052" sldId="258"/>
            <ac:spMk id="72" creationId="{78500102-B334-4DCD-9850-143E20B6F2B7}"/>
          </ac:spMkLst>
        </pc:spChg>
        <pc:spChg chg="mod">
          <ac:chgData name="felipe nascimento" userId="b27728902aa97013" providerId="LiveId" clId="{0441374E-D4B2-4782-BD50-CA35B4000D50}" dt="2020-09-08T20:12:49.916" v="8" actId="1076"/>
          <ac:spMkLst>
            <pc:docMk/>
            <pc:sldMk cId="3988334052" sldId="258"/>
            <ac:spMk id="79" creationId="{1BA16EB1-6D30-4D50-8882-36B44A6DE032}"/>
          </ac:spMkLst>
        </pc:spChg>
        <pc:spChg chg="mod">
          <ac:chgData name="felipe nascimento" userId="b27728902aa97013" providerId="LiveId" clId="{0441374E-D4B2-4782-BD50-CA35B4000D50}" dt="2020-09-08T20:12:53.994" v="9" actId="1076"/>
          <ac:spMkLst>
            <pc:docMk/>
            <pc:sldMk cId="3988334052" sldId="258"/>
            <ac:spMk id="86" creationId="{BBCC2457-D152-47F4-AC94-B431AAB0F6B6}"/>
          </ac:spMkLst>
        </pc:spChg>
        <pc:spChg chg="mod">
          <ac:chgData name="felipe nascimento" userId="b27728902aa97013" providerId="LiveId" clId="{0441374E-D4B2-4782-BD50-CA35B4000D50}" dt="2020-09-08T20:12:58.722" v="10" actId="1076"/>
          <ac:spMkLst>
            <pc:docMk/>
            <pc:sldMk cId="3988334052" sldId="258"/>
            <ac:spMk id="121" creationId="{2DEB9706-BDD0-4A40-9E86-3ADD3915942F}"/>
          </ac:spMkLst>
        </pc:spChg>
        <pc:spChg chg="mod">
          <ac:chgData name="felipe nascimento" userId="b27728902aa97013" providerId="LiveId" clId="{0441374E-D4B2-4782-BD50-CA35B4000D50}" dt="2020-09-08T20:13:08.218" v="11" actId="1076"/>
          <ac:spMkLst>
            <pc:docMk/>
            <pc:sldMk cId="3988334052" sldId="258"/>
            <ac:spMk id="145" creationId="{273C83DD-5AC3-4642-A6BC-26594CBA7D4D}"/>
          </ac:spMkLst>
        </pc:spChg>
      </pc:sldChg>
      <pc:sldChg chg="addSp delSp modSp mod delAnim modAnim">
        <pc:chgData name="felipe nascimento" userId="b27728902aa97013" providerId="LiveId" clId="{0441374E-D4B2-4782-BD50-CA35B4000D50}" dt="2020-09-08T20:25:43.958" v="170"/>
        <pc:sldMkLst>
          <pc:docMk/>
          <pc:sldMk cId="1502768130" sldId="263"/>
        </pc:sldMkLst>
        <pc:graphicFrameChg chg="add mod modGraphic">
          <ac:chgData name="felipe nascimento" userId="b27728902aa97013" providerId="LiveId" clId="{0441374E-D4B2-4782-BD50-CA35B4000D50}" dt="2020-09-08T20:22:59.933" v="142" actId="1076"/>
          <ac:graphicFrameMkLst>
            <pc:docMk/>
            <pc:sldMk cId="1502768130" sldId="263"/>
            <ac:graphicFrameMk id="2" creationId="{FD2CDBBF-E5B3-4970-9437-77214033A430}"/>
          </ac:graphicFrameMkLst>
        </pc:graphicFrameChg>
        <pc:picChg chg="del mod">
          <ac:chgData name="felipe nascimento" userId="b27728902aa97013" providerId="LiveId" clId="{0441374E-D4B2-4782-BD50-CA35B4000D50}" dt="2020-09-08T20:14:39.300" v="33" actId="478"/>
          <ac:picMkLst>
            <pc:docMk/>
            <pc:sldMk cId="1502768130" sldId="263"/>
            <ac:picMk id="3" creationId="{00000000-0000-0000-0000-000000000000}"/>
          </ac:picMkLst>
        </pc:picChg>
      </pc:sldChg>
    </pc:docChg>
  </pc:docChgLst>
  <pc:docChgLst>
    <pc:chgData name="rafael pires" userId="7fab398bac95e572" providerId="LiveId" clId="{73EBF2DA-8A1C-4DD1-B0A6-726B75C06A29}"/>
    <pc:docChg chg="undo custSel addSld delSld modSld sldOrd">
      <pc:chgData name="rafael pires" userId="7fab398bac95e572" providerId="LiveId" clId="{73EBF2DA-8A1C-4DD1-B0A6-726B75C06A29}" dt="2019-06-15T11:59:00.450" v="18" actId="2696"/>
      <pc:docMkLst>
        <pc:docMk/>
      </pc:docMkLst>
      <pc:sldChg chg="addSp delSp modSp del addAnim delAnim modAnim">
        <pc:chgData name="rafael pires" userId="7fab398bac95e572" providerId="LiveId" clId="{73EBF2DA-8A1C-4DD1-B0A6-726B75C06A29}" dt="2019-06-15T11:58:59.250" v="17" actId="2696"/>
        <pc:sldMkLst>
          <pc:docMk/>
          <pc:sldMk cId="563261902" sldId="258"/>
        </pc:sldMkLst>
        <pc:spChg chg="add del mod topLvl">
          <ac:chgData name="rafael pires" userId="7fab398bac95e572" providerId="LiveId" clId="{73EBF2DA-8A1C-4DD1-B0A6-726B75C06A29}" dt="2019-06-14T23:10:41.321" v="11" actId="164"/>
          <ac:spMkLst>
            <pc:docMk/>
            <pc:sldMk cId="563261902" sldId="258"/>
            <ac:spMk id="125" creationId="{A1344EB5-0F4B-44D8-887F-D9BB415B77FA}"/>
          </ac:spMkLst>
        </pc:spChg>
        <pc:grpChg chg="add del">
          <ac:chgData name="rafael pires" userId="7fab398bac95e572" providerId="LiveId" clId="{73EBF2DA-8A1C-4DD1-B0A6-726B75C06A29}" dt="2019-06-14T23:10:04.029" v="2" actId="165"/>
          <ac:grpSpMkLst>
            <pc:docMk/>
            <pc:sldMk cId="563261902" sldId="258"/>
            <ac:grpSpMk id="11" creationId="{7D4B1575-4548-4F98-AA41-6DB45BE4037A}"/>
          </ac:grpSpMkLst>
        </pc:grpChg>
        <pc:grpChg chg="add mod">
          <ac:chgData name="rafael pires" userId="7fab398bac95e572" providerId="LiveId" clId="{73EBF2DA-8A1C-4DD1-B0A6-726B75C06A29}" dt="2019-06-14T23:10:41.321" v="11" actId="164"/>
          <ac:grpSpMkLst>
            <pc:docMk/>
            <pc:sldMk cId="563261902" sldId="258"/>
            <ac:grpSpMk id="12" creationId="{C657EFB5-91A6-4DF2-9EF9-922EF44E5941}"/>
          </ac:grpSpMkLst>
        </pc:grpChg>
        <pc:picChg chg="mod topLvl">
          <ac:chgData name="rafael pires" userId="7fab398bac95e572" providerId="LiveId" clId="{73EBF2DA-8A1C-4DD1-B0A6-726B75C06A29}" dt="2019-06-14T23:10:41.321" v="11" actId="164"/>
          <ac:picMkLst>
            <pc:docMk/>
            <pc:sldMk cId="563261902" sldId="258"/>
            <ac:picMk id="97" creationId="{7D1F2349-9DF3-4858-A16D-A218D85DF1A7}"/>
          </ac:picMkLst>
        </pc:picChg>
      </pc:sldChg>
      <pc:sldChg chg="add del setBg">
        <pc:chgData name="rafael pires" userId="7fab398bac95e572" providerId="LiveId" clId="{73EBF2DA-8A1C-4DD1-B0A6-726B75C06A29}" dt="2019-06-14T23:10:31.318" v="8"/>
        <pc:sldMkLst>
          <pc:docMk/>
          <pc:sldMk cId="441533938" sldId="259"/>
        </pc:sldMkLst>
      </pc:sldChg>
      <pc:sldChg chg="addSp delSp modSp add del ord modAnim">
        <pc:chgData name="rafael pires" userId="7fab398bac95e572" providerId="LiveId" clId="{73EBF2DA-8A1C-4DD1-B0A6-726B75C06A29}" dt="2019-06-15T11:59:00.450" v="18" actId="2696"/>
        <pc:sldMkLst>
          <pc:docMk/>
          <pc:sldMk cId="949375259" sldId="259"/>
        </pc:sldMkLst>
        <pc:spChg chg="mod topLvl">
          <ac:chgData name="rafael pires" userId="7fab398bac95e572" providerId="LiveId" clId="{73EBF2DA-8A1C-4DD1-B0A6-726B75C06A29}" dt="2019-06-14T23:11:19.740" v="15" actId="165"/>
          <ac:spMkLst>
            <pc:docMk/>
            <pc:sldMk cId="949375259" sldId="259"/>
            <ac:spMk id="124" creationId="{5BDC1CAC-1FCE-4E1D-B4E3-F348C8F8CEB2}"/>
          </ac:spMkLst>
        </pc:spChg>
        <pc:spChg chg="del">
          <ac:chgData name="rafael pires" userId="7fab398bac95e572" providerId="LiveId" clId="{73EBF2DA-8A1C-4DD1-B0A6-726B75C06A29}" dt="2019-06-14T23:10:44.213" v="12" actId="478"/>
          <ac:spMkLst>
            <pc:docMk/>
            <pc:sldMk cId="949375259" sldId="259"/>
            <ac:spMk id="125" creationId="{A1344EB5-0F4B-44D8-887F-D9BB415B77FA}"/>
          </ac:spMkLst>
        </pc:spChg>
        <pc:spChg chg="add mod">
          <ac:chgData name="rafael pires" userId="7fab398bac95e572" providerId="LiveId" clId="{73EBF2DA-8A1C-4DD1-B0A6-726B75C06A29}" dt="2019-06-14T23:11:28.772" v="16" actId="571"/>
          <ac:spMkLst>
            <pc:docMk/>
            <pc:sldMk cId="949375259" sldId="259"/>
            <ac:spMk id="127" creationId="{2733D37F-4E12-4601-8B6D-BB721B813B7E}"/>
          </ac:spMkLst>
        </pc:spChg>
        <pc:grpChg chg="del">
          <ac:chgData name="rafael pires" userId="7fab398bac95e572" providerId="LiveId" clId="{73EBF2DA-8A1C-4DD1-B0A6-726B75C06A29}" dt="2019-06-14T23:11:19.740" v="15" actId="165"/>
          <ac:grpSpMkLst>
            <pc:docMk/>
            <pc:sldMk cId="949375259" sldId="259"/>
            <ac:grpSpMk id="10" creationId="{FED263D1-5B19-4503-B827-4298196F9E1D}"/>
          </ac:grpSpMkLst>
        </pc:grpChg>
        <pc:grpChg chg="add mod">
          <ac:chgData name="rafael pires" userId="7fab398bac95e572" providerId="LiveId" clId="{73EBF2DA-8A1C-4DD1-B0A6-726B75C06A29}" dt="2019-06-14T23:11:02.730" v="14" actId="571"/>
          <ac:grpSpMkLst>
            <pc:docMk/>
            <pc:sldMk cId="949375259" sldId="259"/>
            <ac:grpSpMk id="87" creationId="{2DB5FBB1-97F8-4E01-BF5D-FAEEA190A2C3}"/>
          </ac:grpSpMkLst>
        </pc:grpChg>
        <pc:picChg chg="mod topLvl">
          <ac:chgData name="rafael pires" userId="7fab398bac95e572" providerId="LiveId" clId="{73EBF2DA-8A1C-4DD1-B0A6-726B75C06A29}" dt="2019-06-14T23:11:19.740" v="15" actId="165"/>
          <ac:picMkLst>
            <pc:docMk/>
            <pc:sldMk cId="949375259" sldId="259"/>
            <ac:picMk id="105" creationId="{BC5D3C2D-FBEE-4EA7-B92A-23945070B9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C85F9-10FF-48B8-B8D1-7FEA4DAB016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B5596B5-A360-4DD6-935C-AF9ED48A6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F24B0FD-45E9-4AE2-8A5E-F744A692E0A6}"/>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5" name="Espaço Reservado para Rodapé 4">
            <a:extLst>
              <a:ext uri="{FF2B5EF4-FFF2-40B4-BE49-F238E27FC236}">
                <a16:creationId xmlns:a16="http://schemas.microsoft.com/office/drawing/2014/main" id="{3D618054-0776-4D82-93B6-2456EB8288AA}"/>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8A73A275-E327-4EF8-8E79-A8E4D91FE3D7}"/>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110125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246667-781C-4997-9302-7EB6590F9C6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D271256-682F-4442-88E7-6251BE404F9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F3058F-A2BC-4F2F-AEFF-6E4142E9E208}"/>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5" name="Espaço Reservado para Rodapé 4">
            <a:extLst>
              <a:ext uri="{FF2B5EF4-FFF2-40B4-BE49-F238E27FC236}">
                <a16:creationId xmlns:a16="http://schemas.microsoft.com/office/drawing/2014/main" id="{CD246C5D-E355-463D-9F98-88E2F98A84F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B26EB6DA-A7B9-432F-9CC3-5171DD131238}"/>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382426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198564-0181-47D2-A182-1DE43AF2568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73EA7C6-DADC-40C3-8EDB-15208B96538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4CFAAC-94A7-4481-9F72-52ED5891780E}"/>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5" name="Espaço Reservado para Rodapé 4">
            <a:extLst>
              <a:ext uri="{FF2B5EF4-FFF2-40B4-BE49-F238E27FC236}">
                <a16:creationId xmlns:a16="http://schemas.microsoft.com/office/drawing/2014/main" id="{2B7301E4-92E2-44EA-9B81-7E53A09BF64A}"/>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CED1C7CF-DF8A-4D53-A30D-9618A3F04D0F}"/>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351310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3DE96-E7F6-4A07-BB69-9F2119C3D57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4D626E2-BE42-43D4-BABB-99232D67E3D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8D0BB3-3FAF-49B3-ABD4-D45CDDBE9ABD}"/>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5" name="Espaço Reservado para Rodapé 4">
            <a:extLst>
              <a:ext uri="{FF2B5EF4-FFF2-40B4-BE49-F238E27FC236}">
                <a16:creationId xmlns:a16="http://schemas.microsoft.com/office/drawing/2014/main" id="{82FC4D1F-C8C1-4A0F-A2AF-EAB5D9E2BC91}"/>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DA7A40E5-D285-47A1-A214-4973F9E5B053}"/>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8045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2E398-F17D-4680-93FD-559ADF7E8F1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B668C00-6C7D-4676-84CD-03E7095B0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3C26404-D616-4ED4-AE56-A8F19281F343}"/>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5" name="Espaço Reservado para Rodapé 4">
            <a:extLst>
              <a:ext uri="{FF2B5EF4-FFF2-40B4-BE49-F238E27FC236}">
                <a16:creationId xmlns:a16="http://schemas.microsoft.com/office/drawing/2014/main" id="{FEC0ED8D-DDA4-46FE-AA33-1FBCDE313A4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8496A17E-E524-4BEB-ABEA-0F0E489802EF}"/>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360780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E15BC-8136-4E52-A368-BEC34F2134A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0289510-6FC5-4A9F-BD4F-69671DB37BC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C2D8538-E5B0-4E0D-85E0-B446ECCDE9B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D9F4B87-9169-411E-8030-E33BEEBA9846}"/>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6" name="Espaço Reservado para Rodapé 5">
            <a:extLst>
              <a:ext uri="{FF2B5EF4-FFF2-40B4-BE49-F238E27FC236}">
                <a16:creationId xmlns:a16="http://schemas.microsoft.com/office/drawing/2014/main" id="{96FD395E-BC79-44DA-8C50-E224729922A5}"/>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D5D8F789-FA71-419C-8FC6-C13EC1FBD3FC}"/>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300934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A6641-867A-47CB-9143-3A5E9875AF7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EA26DF6-26B2-45ED-A4EB-563E23379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BF18B98-15F5-46DC-AC04-739DD7C4C15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277447A-D9C3-41DD-B791-4459F16CD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90123F5-18AA-4C23-B0D5-2CF5BCE7502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D9C76CF-E7BA-4B3A-AE43-E0D1A24F8BC4}"/>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8" name="Espaço Reservado para Rodapé 7">
            <a:extLst>
              <a:ext uri="{FF2B5EF4-FFF2-40B4-BE49-F238E27FC236}">
                <a16:creationId xmlns:a16="http://schemas.microsoft.com/office/drawing/2014/main" id="{A9CA67AF-47C6-4F9F-B023-A7C19D409D1F}"/>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8D4C11F4-B072-4EE1-9F5D-B6ECE2FF29FF}"/>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45597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5FD48-EE2C-44B7-AC7B-BDB078A5E63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A890A04-C8FE-4832-824B-25999622862D}"/>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4" name="Espaço Reservado para Rodapé 3">
            <a:extLst>
              <a:ext uri="{FF2B5EF4-FFF2-40B4-BE49-F238E27FC236}">
                <a16:creationId xmlns:a16="http://schemas.microsoft.com/office/drawing/2014/main" id="{65A18BD6-F4F6-436C-AA52-4303F9DA86ED}"/>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5024AE8B-1DD7-4342-A922-2E3BD041C24F}"/>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147472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DE377D0-2E44-4A27-BDC2-C529B3CF68D0}"/>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3" name="Espaço Reservado para Rodapé 2">
            <a:extLst>
              <a:ext uri="{FF2B5EF4-FFF2-40B4-BE49-F238E27FC236}">
                <a16:creationId xmlns:a16="http://schemas.microsoft.com/office/drawing/2014/main" id="{A2ABD579-064B-4FA5-85A2-F8EE6A357AAE}"/>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E23A73C4-9E9D-4766-87DC-47F71B3389E7}"/>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175283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F6BA9-E79F-455B-9983-6E872173B4A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6574EC7-1C0E-4493-AF73-84C9D1DE8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51B3A1B-29BF-4707-BC53-D8BEFC9B8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FC7847E-B63B-4138-A0AF-550C9CFF0490}"/>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6" name="Espaço Reservado para Rodapé 5">
            <a:extLst>
              <a:ext uri="{FF2B5EF4-FFF2-40B4-BE49-F238E27FC236}">
                <a16:creationId xmlns:a16="http://schemas.microsoft.com/office/drawing/2014/main" id="{AB8E47FB-125C-4D32-8B78-DBDC5CBEBF4A}"/>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71DAECFA-FDE3-4DDA-9BA4-EAED661DAB51}"/>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44486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55640-AB97-4836-90D6-10327902766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87CE4ACB-E852-4203-BD05-04E7099D6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A90BF6F8-38C6-421D-BCA3-F3CC8F09A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C64ADFC-0D8E-4AF9-A73F-FA13034BC580}"/>
              </a:ext>
            </a:extLst>
          </p:cNvPr>
          <p:cNvSpPr>
            <a:spLocks noGrp="1"/>
          </p:cNvSpPr>
          <p:nvPr>
            <p:ph type="dt" sz="half" idx="10"/>
          </p:nvPr>
        </p:nvSpPr>
        <p:spPr/>
        <p:txBody>
          <a:bodyPr/>
          <a:lstStyle/>
          <a:p>
            <a:fld id="{FED80AD3-D8C7-4E6A-A635-82EB41D932F7}" type="datetimeFigureOut">
              <a:rPr lang="pt-BR" smtClean="0"/>
              <a:t>28/06/2021</a:t>
            </a:fld>
            <a:endParaRPr lang="pt-BR" dirty="0"/>
          </a:p>
        </p:txBody>
      </p:sp>
      <p:sp>
        <p:nvSpPr>
          <p:cNvPr id="6" name="Espaço Reservado para Rodapé 5">
            <a:extLst>
              <a:ext uri="{FF2B5EF4-FFF2-40B4-BE49-F238E27FC236}">
                <a16:creationId xmlns:a16="http://schemas.microsoft.com/office/drawing/2014/main" id="{D0B4AE03-B313-4F38-9462-9D168A3603E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5C0A8A39-6170-44DC-B958-4C8F61D46405}"/>
              </a:ext>
            </a:extLst>
          </p:cNvPr>
          <p:cNvSpPr>
            <a:spLocks noGrp="1"/>
          </p:cNvSpPr>
          <p:nvPr>
            <p:ph type="sldNum" sz="quarter" idx="12"/>
          </p:nvPr>
        </p:nvSpPr>
        <p:spPr/>
        <p:txBody>
          <a:bodyPr/>
          <a:lstStyle/>
          <a:p>
            <a:fld id="{820EBFFB-098F-4D0E-B004-6409E30659C6}" type="slidenum">
              <a:rPr lang="pt-BR" smtClean="0"/>
              <a:t>‹nº›</a:t>
            </a:fld>
            <a:endParaRPr lang="pt-BR" dirty="0"/>
          </a:p>
        </p:txBody>
      </p:sp>
    </p:spTree>
    <p:extLst>
      <p:ext uri="{BB962C8B-B14F-4D97-AF65-F5344CB8AC3E}">
        <p14:creationId xmlns:p14="http://schemas.microsoft.com/office/powerpoint/2010/main" val="267276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40570E3-54B5-49D1-83A1-34D009403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EE0E21C-93AF-4C06-B160-F3C5B53E7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9841861-D32D-4350-8349-392491B8F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80AD3-D8C7-4E6A-A635-82EB41D932F7}" type="datetimeFigureOut">
              <a:rPr lang="pt-BR" smtClean="0"/>
              <a:t>28/06/2021</a:t>
            </a:fld>
            <a:endParaRPr lang="pt-BR" dirty="0"/>
          </a:p>
        </p:txBody>
      </p:sp>
      <p:sp>
        <p:nvSpPr>
          <p:cNvPr id="5" name="Espaço Reservado para Rodapé 4">
            <a:extLst>
              <a:ext uri="{FF2B5EF4-FFF2-40B4-BE49-F238E27FC236}">
                <a16:creationId xmlns:a16="http://schemas.microsoft.com/office/drawing/2014/main" id="{39942A45-BEBC-4611-A708-D2FFDEEFF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18C52FAF-12ED-4CCE-B0CE-1955E6ED1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EBFFB-098F-4D0E-B004-6409E30659C6}" type="slidenum">
              <a:rPr lang="pt-BR" smtClean="0"/>
              <a:t>‹nº›</a:t>
            </a:fld>
            <a:endParaRPr lang="pt-BR" dirty="0"/>
          </a:p>
        </p:txBody>
      </p:sp>
    </p:spTree>
    <p:extLst>
      <p:ext uri="{BB962C8B-B14F-4D97-AF65-F5344CB8AC3E}">
        <p14:creationId xmlns:p14="http://schemas.microsoft.com/office/powerpoint/2010/main" val="1783260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google.com/imgres?imgurl=https%3A%2F%2Fmidias.correiobraziliense.com.br%2F_midias%2Fjpg%2F2020%2F12%2F19%2F675x450%2F1_pri_2112_dupla1___cor___25cm_g-6453105.jpg&amp;imgrefurl=https%3A%2F%2Fwww.correiobraziliense.com.br%2Fcidades-df%2F2020%2F12%2F4896030-representatividade-nos-bombeiros-conheca-historias-de-superacao-de-negros-da-corporacao.html&amp;tbnid=CVsT2di9rlttZM&amp;vet=12ahUKEwjdmdTLsLvxAhWPuJUCHbvQAssQMygAegUIARCAAQ..i&amp;docid=NbWmpc3j4F-_rM&amp;w=675&amp;h=450&amp;q=bombeiros%20negros&amp;hl=pt-BR&amp;client=opera-gx&amp;ved=2ahUKEwjdmdTLsLvxAhWPuJUCHbvQAssQMygAegUIARCAAQ" TargetMode="External"/><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hyperlink" Target="https://lh3.googleusercontent.com/proxy/GKkGuW3Dv24M5rxSu90VHrDnCxGa8Hb1UqgtYTH6sIeIs8LMREO5GxoX6c0qGIQrPmdtX4-UgsdPS8lqJ9opCU5NWSbEDlAYWt1QTuqO9u07qR9y0Db6NXXD06kyjJIxvdFtZQE-y4aNdNk" TargetMode="External"/><Relationship Id="rId1" Type="http://schemas.openxmlformats.org/officeDocument/2006/relationships/slideLayout" Target="../slideLayouts/slideLayout7.xml"/><Relationship Id="rId6" Type="http://schemas.openxmlformats.org/officeDocument/2006/relationships/hyperlink" Target="https://www.google.com/imgres?imgurl=https%3A%2F%2Fconteudo.imguol.com.br%2Fc%2Fentretenimento%2Fc3%2F2020%2F05%2F05%2Fos-medicos-francine-lima-e-vinicius-miranda-formados-pela-ufrb-1588707300577_v2_300x400.jpg&amp;imgrefurl=https%3A%2F%2Fwww.uol.com.br%2Fecoa%2Fultimas-noticias%2F2020%2F05%2F06%2Fcoletivos-negros-na-medicina-lutam-por-mais-thelmas-e-saude-democratica.htm&amp;tbnid=XbKMtFFsKdOouM&amp;vet=12ahUKEwiiwPKor7vxAhW_l5UCHZ2zCf8QMygDegUIARCJAQ..i&amp;docid=FuIwHXifYFc_NM&amp;w=300&amp;h=400&amp;q=M%C3%A9dicos%20negros&amp;hl=pt-BR&amp;client=opera-gx&amp;ved=2ahUKEwiiwPKor7vxAhW_l5UCHZ2zCf8QMygDegUIARCJAQ" TargetMode="External"/><Relationship Id="rId11"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hyperlink" Target="https://www.google.com/url?sa=i&amp;url=https%3A%2F%2Fwww.radioterena.com.br%2F2018%2F10%2F02%2Fcorpo-de-bombeiros-candidatos-que-se-declaram-indigenas-ou-negros-sao-chamados-para-entrevista%2F&amp;psig=AOvVaw0Z2yxaC8G_qLYTil73Sow-&amp;ust=1625005830729000&amp;source=images&amp;cd=vfe&amp;ved=0CAoQjRxqFwoTCMDc382wu_ECFQAAAAAdAAAAABAY" TargetMode="External"/><Relationship Id="rId4" Type="http://schemas.openxmlformats.org/officeDocument/2006/relationships/hyperlink" Target="https://conteudo.imguol.com.br/c/esporte/a0/2021/05/20/delegado-da-cunha-ficou-famoso-no-youtube-1621546683060_v2_300x533.jpg" TargetMode="Externa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orumseguranca.org.br/wp-content/uploads/2020/10/anuario-14-2020-v1-interativo.pdf"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11AF3A3-D2DD-43AD-BC21-FB4E81076D0C}"/>
              </a:ext>
            </a:extLst>
          </p:cNvPr>
          <p:cNvSpPr txBox="1"/>
          <p:nvPr/>
        </p:nvSpPr>
        <p:spPr>
          <a:xfrm>
            <a:off x="2844800" y="1145615"/>
            <a:ext cx="6502400" cy="1569660"/>
          </a:xfrm>
          <a:prstGeom prst="rect">
            <a:avLst/>
          </a:prstGeom>
          <a:noFill/>
        </p:spPr>
        <p:txBody>
          <a:bodyPr wrap="square" rtlCol="0">
            <a:spAutoFit/>
          </a:bodyPr>
          <a:lstStyle/>
          <a:p>
            <a:pPr algn="ctr"/>
            <a:r>
              <a:rPr lang="pt-BR" sz="4800" b="1" dirty="0">
                <a:solidFill>
                  <a:schemeClr val="tx1">
                    <a:lumMod val="85000"/>
                    <a:lumOff val="15000"/>
                  </a:schemeClr>
                </a:solidFill>
                <a:latin typeface="Montserrat" panose="02000505000000020004" pitchFamily="2" charset="0"/>
              </a:rPr>
              <a:t>Trabalho de Redação</a:t>
            </a:r>
          </a:p>
          <a:p>
            <a:pPr algn="ctr"/>
            <a:r>
              <a:rPr lang="pt-BR" sz="4800" b="1" dirty="0">
                <a:solidFill>
                  <a:schemeClr val="tx1">
                    <a:lumMod val="85000"/>
                    <a:lumOff val="15000"/>
                  </a:schemeClr>
                </a:solidFill>
                <a:latin typeface="Montserrat" panose="02000505000000020004" pitchFamily="2" charset="0"/>
              </a:rPr>
              <a:t>Racismo no Brasil</a:t>
            </a:r>
          </a:p>
        </p:txBody>
      </p:sp>
      <p:sp>
        <p:nvSpPr>
          <p:cNvPr id="3" name="CaixaDeTexto 2">
            <a:extLst>
              <a:ext uri="{FF2B5EF4-FFF2-40B4-BE49-F238E27FC236}">
                <a16:creationId xmlns:a16="http://schemas.microsoft.com/office/drawing/2014/main" id="{C540E9DD-9F76-4C1C-84A9-44E8355C918F}"/>
              </a:ext>
            </a:extLst>
          </p:cNvPr>
          <p:cNvSpPr txBox="1"/>
          <p:nvPr/>
        </p:nvSpPr>
        <p:spPr>
          <a:xfrm>
            <a:off x="6096000" y="3410483"/>
            <a:ext cx="5219700" cy="1477328"/>
          </a:xfrm>
          <a:prstGeom prst="rect">
            <a:avLst/>
          </a:prstGeom>
          <a:noFill/>
        </p:spPr>
        <p:txBody>
          <a:bodyPr wrap="square" rtlCol="0">
            <a:spAutoFit/>
          </a:bodyPr>
          <a:lstStyle/>
          <a:p>
            <a:r>
              <a:rPr lang="pt-BR" b="1" dirty="0">
                <a:solidFill>
                  <a:schemeClr val="tx1">
                    <a:lumMod val="85000"/>
                    <a:lumOff val="15000"/>
                  </a:schemeClr>
                </a:solidFill>
                <a:latin typeface="Montserrat" panose="02000505000000020004" pitchFamily="2" charset="0"/>
              </a:rPr>
              <a:t>Nomes: </a:t>
            </a:r>
          </a:p>
          <a:p>
            <a:r>
              <a:rPr lang="pt-BR" dirty="0">
                <a:solidFill>
                  <a:schemeClr val="tx1">
                    <a:lumMod val="85000"/>
                    <a:lumOff val="15000"/>
                  </a:schemeClr>
                </a:solidFill>
                <a:latin typeface="Montserrat" panose="02000505000000020004" pitchFamily="2" charset="0"/>
              </a:rPr>
              <a:t>             David Brito Ruas </a:t>
            </a:r>
            <a:r>
              <a:rPr lang="pt-BR" dirty="0" err="1">
                <a:solidFill>
                  <a:schemeClr val="tx1">
                    <a:lumMod val="85000"/>
                    <a:lumOff val="15000"/>
                  </a:schemeClr>
                </a:solidFill>
                <a:latin typeface="Montserrat" panose="02000505000000020004" pitchFamily="2" charset="0"/>
              </a:rPr>
              <a:t>Pardim</a:t>
            </a:r>
            <a:endParaRPr lang="pt-BR" dirty="0">
              <a:solidFill>
                <a:schemeClr val="tx1">
                  <a:lumMod val="85000"/>
                  <a:lumOff val="15000"/>
                </a:schemeClr>
              </a:solidFill>
              <a:latin typeface="Montserrat" panose="02000505000000020004" pitchFamily="2" charset="0"/>
            </a:endParaRPr>
          </a:p>
          <a:p>
            <a:r>
              <a:rPr lang="pt-BR" dirty="0">
                <a:solidFill>
                  <a:schemeClr val="tx1">
                    <a:lumMod val="85000"/>
                    <a:lumOff val="15000"/>
                  </a:schemeClr>
                </a:solidFill>
                <a:latin typeface="Montserrat" panose="02000505000000020004" pitchFamily="2" charset="0"/>
              </a:rPr>
              <a:t>             Felipe Augusto do Nascimento</a:t>
            </a:r>
          </a:p>
          <a:p>
            <a:r>
              <a:rPr lang="pt-BR" b="1" dirty="0">
                <a:solidFill>
                  <a:schemeClr val="tx1">
                    <a:lumMod val="85000"/>
                    <a:lumOff val="15000"/>
                  </a:schemeClr>
                </a:solidFill>
                <a:latin typeface="Montserrat" panose="02000505000000020004" pitchFamily="2" charset="0"/>
              </a:rPr>
              <a:t>Turma: </a:t>
            </a:r>
            <a:r>
              <a:rPr lang="pt-BR" dirty="0">
                <a:solidFill>
                  <a:schemeClr val="tx1">
                    <a:lumMod val="85000"/>
                    <a:lumOff val="15000"/>
                  </a:schemeClr>
                </a:solidFill>
                <a:latin typeface="Montserrat" panose="02000505000000020004" pitchFamily="2" charset="0"/>
              </a:rPr>
              <a:t>Info-2</a:t>
            </a:r>
          </a:p>
          <a:p>
            <a:r>
              <a:rPr lang="pt-BR" b="1" dirty="0">
                <a:solidFill>
                  <a:schemeClr val="tx1">
                    <a:lumMod val="85000"/>
                    <a:lumOff val="15000"/>
                  </a:schemeClr>
                </a:solidFill>
                <a:latin typeface="Montserrat" panose="02000505000000020004" pitchFamily="2" charset="0"/>
              </a:rPr>
              <a:t>Data: </a:t>
            </a:r>
            <a:r>
              <a:rPr lang="pt-BR" dirty="0">
                <a:solidFill>
                  <a:schemeClr val="tx1">
                    <a:lumMod val="85000"/>
                    <a:lumOff val="15000"/>
                  </a:schemeClr>
                </a:solidFill>
                <a:latin typeface="Montserrat" panose="02000505000000020004" pitchFamily="2" charset="0"/>
              </a:rPr>
              <a:t>28/06/2021</a:t>
            </a:r>
          </a:p>
        </p:txBody>
      </p:sp>
      <p:pic>
        <p:nvPicPr>
          <p:cNvPr id="6" name="Imagem 5">
            <a:extLst>
              <a:ext uri="{FF2B5EF4-FFF2-40B4-BE49-F238E27FC236}">
                <a16:creationId xmlns:a16="http://schemas.microsoft.com/office/drawing/2014/main" id="{DC2DF17E-66D9-4F7C-80D4-89AF6B2D01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7513" y="3205324"/>
            <a:ext cx="2164645" cy="2164645"/>
          </a:xfrm>
          <a:prstGeom prst="rect">
            <a:avLst/>
          </a:prstGeom>
        </p:spPr>
      </p:pic>
    </p:spTree>
    <p:extLst>
      <p:ext uri="{BB962C8B-B14F-4D97-AF65-F5344CB8AC3E}">
        <p14:creationId xmlns:p14="http://schemas.microsoft.com/office/powerpoint/2010/main" val="91308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2D40FDD3-109A-4EA4-9B08-CAC26947702C}"/>
              </a:ext>
            </a:extLst>
          </p:cNvPr>
          <p:cNvSpPr txBox="1"/>
          <p:nvPr/>
        </p:nvSpPr>
        <p:spPr>
          <a:xfrm>
            <a:off x="2844800" y="968969"/>
            <a:ext cx="6502400" cy="1323439"/>
          </a:xfrm>
          <a:prstGeom prst="rect">
            <a:avLst/>
          </a:prstGeom>
          <a:noFill/>
        </p:spPr>
        <p:txBody>
          <a:bodyPr wrap="square" rtlCol="0">
            <a:spAutoFit/>
          </a:bodyPr>
          <a:lstStyle/>
          <a:p>
            <a:pPr algn="ctr"/>
            <a:r>
              <a:rPr lang="pt-BR" sz="4000" b="1" dirty="0">
                <a:solidFill>
                  <a:schemeClr val="tx1">
                    <a:lumMod val="85000"/>
                    <a:lumOff val="15000"/>
                  </a:schemeClr>
                </a:solidFill>
                <a:latin typeface="Montserrat" panose="02000505000000020004" pitchFamily="2" charset="0"/>
              </a:rPr>
              <a:t>Negros nos serviços essenciais</a:t>
            </a:r>
          </a:p>
        </p:txBody>
      </p:sp>
      <p:pic>
        <p:nvPicPr>
          <p:cNvPr id="1026" name="Picture 2">
            <a:hlinkClick r:id="rId2"/>
            <a:extLst>
              <a:ext uri="{FF2B5EF4-FFF2-40B4-BE49-F238E27FC236}">
                <a16:creationId xmlns:a16="http://schemas.microsoft.com/office/drawing/2014/main" id="{42D1A5DB-980C-4ADC-B67B-07096F9D36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134" r="26714"/>
          <a:stretch/>
        </p:blipFill>
        <p:spPr bwMode="auto">
          <a:xfrm>
            <a:off x="6099175" y="3037941"/>
            <a:ext cx="1506682" cy="3065318"/>
          </a:xfrm>
          <a:prstGeom prst="rect">
            <a:avLst/>
          </a:prstGeom>
          <a:noFill/>
        </p:spPr>
      </p:pic>
      <p:pic>
        <p:nvPicPr>
          <p:cNvPr id="2050" name="Picture 2">
            <a:hlinkClick r:id="rId4"/>
            <a:extLst>
              <a:ext uri="{FF2B5EF4-FFF2-40B4-BE49-F238E27FC236}">
                <a16:creationId xmlns:a16="http://schemas.microsoft.com/office/drawing/2014/main" id="{9BDC9EB2-6D3D-464D-BAEE-1BAE5611D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318" y="3027927"/>
            <a:ext cx="1506682" cy="3065318"/>
          </a:xfrm>
          <a:prstGeom prst="rect">
            <a:avLst/>
          </a:prstGeom>
          <a:noFill/>
        </p:spPr>
      </p:pic>
      <p:pic>
        <p:nvPicPr>
          <p:cNvPr id="3074" name="Picture 2">
            <a:hlinkClick r:id="rId6"/>
            <a:extLst>
              <a:ext uri="{FF2B5EF4-FFF2-40B4-BE49-F238E27FC236}">
                <a16:creationId xmlns:a16="http://schemas.microsoft.com/office/drawing/2014/main" id="{3DA3F7D0-DD13-4A84-8FEB-02AB7199E1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5857" y="3027927"/>
            <a:ext cx="3065318" cy="3075332"/>
          </a:xfrm>
          <a:prstGeom prst="rect">
            <a:avLst/>
          </a:prstGeom>
          <a:noFill/>
        </p:spPr>
      </p:pic>
      <p:pic>
        <p:nvPicPr>
          <p:cNvPr id="4098" name="Picture 2" descr="Desenho de pessoa com a mão&#10;&#10;Descrição gerada automaticamente com confiança média">
            <a:hlinkClick r:id="rId8"/>
            <a:extLst>
              <a:ext uri="{FF2B5EF4-FFF2-40B4-BE49-F238E27FC236}">
                <a16:creationId xmlns:a16="http://schemas.microsoft.com/office/drawing/2014/main" id="{EA31FD62-ADDB-40FF-8B26-EE7D4EA4230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463"/>
          <a:stretch/>
        </p:blipFill>
        <p:spPr bwMode="auto">
          <a:xfrm>
            <a:off x="1563255" y="4583665"/>
            <a:ext cx="3022888" cy="1518942"/>
          </a:xfrm>
          <a:prstGeom prst="rect">
            <a:avLst/>
          </a:prstGeom>
          <a:noFill/>
        </p:spPr>
      </p:pic>
      <p:pic>
        <p:nvPicPr>
          <p:cNvPr id="5122" name="Picture 2" descr="Caminhão de bombeiros&#10;&#10;Descrição gerada automaticamente com confiança média">
            <a:hlinkClick r:id="rId10"/>
            <a:extLst>
              <a:ext uri="{FF2B5EF4-FFF2-40B4-BE49-F238E27FC236}">
                <a16:creationId xmlns:a16="http://schemas.microsoft.com/office/drawing/2014/main" id="{5CCB9E75-EDCC-4EAD-9429-B7576926E8F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1207"/>
          <a:stretch/>
        </p:blipFill>
        <p:spPr bwMode="auto">
          <a:xfrm>
            <a:off x="1563255" y="3027927"/>
            <a:ext cx="3024476" cy="1555738"/>
          </a:xfrm>
          <a:prstGeom prst="rect">
            <a:avLst/>
          </a:prstGeom>
          <a:noFill/>
        </p:spPr>
      </p:pic>
    </p:spTree>
    <p:extLst>
      <p:ext uri="{BB962C8B-B14F-4D97-AF65-F5344CB8AC3E}">
        <p14:creationId xmlns:p14="http://schemas.microsoft.com/office/powerpoint/2010/main" val="171843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65F005D-A5F5-4EE3-98FE-81BE65411680}"/>
              </a:ext>
            </a:extLst>
          </p:cNvPr>
          <p:cNvSpPr txBox="1"/>
          <p:nvPr/>
        </p:nvSpPr>
        <p:spPr>
          <a:xfrm>
            <a:off x="6877624" y="1129467"/>
            <a:ext cx="5626102" cy="1938992"/>
          </a:xfrm>
          <a:prstGeom prst="rect">
            <a:avLst/>
          </a:prstGeom>
          <a:noFill/>
        </p:spPr>
        <p:txBody>
          <a:bodyPr wrap="square" rtlCol="0">
            <a:spAutoFit/>
          </a:bodyPr>
          <a:lstStyle/>
          <a:p>
            <a:pPr algn="ctr"/>
            <a:r>
              <a:rPr lang="pt-BR" sz="4000" b="1" dirty="0">
                <a:solidFill>
                  <a:schemeClr val="tx1">
                    <a:lumMod val="85000"/>
                    <a:lumOff val="15000"/>
                  </a:schemeClr>
                </a:solidFill>
                <a:latin typeface="Montserrat" panose="02000505000000020004" pitchFamily="2" charset="0"/>
              </a:rPr>
              <a:t>Tese</a:t>
            </a:r>
          </a:p>
          <a:p>
            <a:pPr algn="ctr"/>
            <a:r>
              <a:rPr lang="pt-BR" sz="4000" b="1" dirty="0">
                <a:solidFill>
                  <a:schemeClr val="tx1">
                    <a:lumMod val="85000"/>
                    <a:lumOff val="15000"/>
                  </a:schemeClr>
                </a:solidFill>
                <a:latin typeface="Montserrat" panose="02000505000000020004" pitchFamily="2" charset="0"/>
              </a:rPr>
              <a:t>Negros nos serviços essenciais</a:t>
            </a:r>
          </a:p>
        </p:txBody>
      </p:sp>
      <p:sp>
        <p:nvSpPr>
          <p:cNvPr id="5" name="CaixaDeTexto 4">
            <a:extLst>
              <a:ext uri="{FF2B5EF4-FFF2-40B4-BE49-F238E27FC236}">
                <a16:creationId xmlns:a16="http://schemas.microsoft.com/office/drawing/2014/main" id="{85F9C901-3ED0-47CD-B415-5C6D4A86924E}"/>
              </a:ext>
            </a:extLst>
          </p:cNvPr>
          <p:cNvSpPr txBox="1"/>
          <p:nvPr/>
        </p:nvSpPr>
        <p:spPr>
          <a:xfrm>
            <a:off x="2578677" y="4528204"/>
            <a:ext cx="7034646" cy="1200329"/>
          </a:xfrm>
          <a:prstGeom prst="rect">
            <a:avLst/>
          </a:prstGeom>
          <a:noFill/>
        </p:spPr>
        <p:txBody>
          <a:bodyPr wrap="square" rtlCol="0">
            <a:spAutoFit/>
          </a:bodyPr>
          <a:lstStyle>
            <a:defPPr>
              <a:defRPr lang="pt-BR"/>
            </a:defPPr>
            <a:lvl1pPr algn="ctr">
              <a:defRPr>
                <a:latin typeface="Montserrat" panose="02000505000000020004"/>
                <a:cs typeface="Arial" panose="020B0604020202020204" pitchFamily="34" charset="0"/>
              </a:defRPr>
            </a:lvl1pPr>
          </a:lstStyle>
          <a:p>
            <a:r>
              <a:rPr lang="pt-BR" dirty="0"/>
              <a:t>Abordamos esse tema para observar um pouco mais sobre a vida dos negros nas profissões essenciais. Frisando observar o que eles sofrem e como eles são vistos. Apresentar algumas dificuldades e também alguns fatos interessantes.</a:t>
            </a:r>
          </a:p>
        </p:txBody>
      </p:sp>
      <p:pic>
        <p:nvPicPr>
          <p:cNvPr id="7" name="Imagem 6">
            <a:extLst>
              <a:ext uri="{FF2B5EF4-FFF2-40B4-BE49-F238E27FC236}">
                <a16:creationId xmlns:a16="http://schemas.microsoft.com/office/drawing/2014/main" id="{8EF924FC-C2E2-4232-BC24-3F10339178EB}"/>
              </a:ext>
            </a:extLst>
          </p:cNvPr>
          <p:cNvPicPr>
            <a:picLocks noChangeAspect="1"/>
          </p:cNvPicPr>
          <p:nvPr/>
        </p:nvPicPr>
        <p:blipFill>
          <a:blip r:embed="rId2"/>
          <a:stretch>
            <a:fillRect/>
          </a:stretch>
        </p:blipFill>
        <p:spPr>
          <a:xfrm>
            <a:off x="0" y="0"/>
            <a:ext cx="7231811" cy="4197927"/>
          </a:xfrm>
          <a:prstGeom prst="rect">
            <a:avLst/>
          </a:prstGeom>
        </p:spPr>
      </p:pic>
    </p:spTree>
    <p:extLst>
      <p:ext uri="{BB962C8B-B14F-4D97-AF65-F5344CB8AC3E}">
        <p14:creationId xmlns:p14="http://schemas.microsoft.com/office/powerpoint/2010/main" val="168161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3888AA6-A97E-448D-A13C-C18AD987DDD5}"/>
              </a:ext>
            </a:extLst>
          </p:cNvPr>
          <p:cNvSpPr txBox="1"/>
          <p:nvPr/>
        </p:nvSpPr>
        <p:spPr>
          <a:xfrm>
            <a:off x="1908460" y="2409920"/>
            <a:ext cx="8375073" cy="3139321"/>
          </a:xfrm>
          <a:prstGeom prst="rect">
            <a:avLst/>
          </a:prstGeom>
          <a:noFill/>
        </p:spPr>
        <p:txBody>
          <a:bodyPr wrap="square" rtlCol="0">
            <a:spAutoFit/>
          </a:bodyPr>
          <a:lstStyle/>
          <a:p>
            <a:pPr algn="ctr"/>
            <a:r>
              <a:rPr lang="pt-BR" dirty="0">
                <a:latin typeface="Montserrat" panose="02000505000000020004"/>
                <a:cs typeface="Arial" panose="020B0604020202020204" pitchFamily="34" charset="0"/>
              </a:rPr>
              <a:t>	Não podemos falar de racismo sem falar daqueles que salvam dezenas de vidas todos os dias. Geralmente nós só ouvimos falar sobre policiais que batem nos negros ou então que os médicos negros são menos capacitados e etc. Geralmente nós não paramos pra pensar na quantidade de policiais que morrem por serem negros, e não conseguimos pensar na quantidade de médicos negros que não podem operar uma pessoa por causa de seu racismo. E podemos observar também que todo o processo para entrar nestas profissões são dificultadas por causa de sua cor, pois o processo de cota pode até funcionar mas dentro do serviço é muito diferente (Mulher então nem precisa comentar). E parando para analisar também, podemos observar que eles não hesitam em arriscar suas vidas para o bem dos outros, sem olhar cor e etc. Existem casos de servidores racistas mas o contrario também existe.</a:t>
            </a:r>
          </a:p>
        </p:txBody>
      </p:sp>
      <p:sp>
        <p:nvSpPr>
          <p:cNvPr id="3" name="CaixaDeTexto 2">
            <a:extLst>
              <a:ext uri="{FF2B5EF4-FFF2-40B4-BE49-F238E27FC236}">
                <a16:creationId xmlns:a16="http://schemas.microsoft.com/office/drawing/2014/main" id="{ECFEA9D8-5E05-428F-98C8-78C08B291A0C}"/>
              </a:ext>
            </a:extLst>
          </p:cNvPr>
          <p:cNvSpPr txBox="1"/>
          <p:nvPr/>
        </p:nvSpPr>
        <p:spPr>
          <a:xfrm>
            <a:off x="3282946" y="970463"/>
            <a:ext cx="5626102" cy="707886"/>
          </a:xfrm>
          <a:prstGeom prst="rect">
            <a:avLst/>
          </a:prstGeom>
          <a:noFill/>
        </p:spPr>
        <p:txBody>
          <a:bodyPr wrap="square" rtlCol="0">
            <a:spAutoFit/>
          </a:bodyPr>
          <a:lstStyle/>
          <a:p>
            <a:pPr algn="ctr"/>
            <a:r>
              <a:rPr lang="pt-BR" sz="4000" b="1" dirty="0">
                <a:solidFill>
                  <a:schemeClr val="tx1">
                    <a:lumMod val="85000"/>
                    <a:lumOff val="15000"/>
                  </a:schemeClr>
                </a:solidFill>
                <a:latin typeface="Montserrat" panose="02000505000000020004" pitchFamily="2" charset="0"/>
              </a:rPr>
              <a:t>Análise da Tese</a:t>
            </a:r>
          </a:p>
        </p:txBody>
      </p:sp>
    </p:spTree>
    <p:extLst>
      <p:ext uri="{BB962C8B-B14F-4D97-AF65-F5344CB8AC3E}">
        <p14:creationId xmlns:p14="http://schemas.microsoft.com/office/powerpoint/2010/main" val="325148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0B7E474-2EB2-4D4A-B609-BB6D23FDA07A}"/>
              </a:ext>
            </a:extLst>
          </p:cNvPr>
          <p:cNvSpPr txBox="1"/>
          <p:nvPr/>
        </p:nvSpPr>
        <p:spPr>
          <a:xfrm>
            <a:off x="9309679" y="0"/>
            <a:ext cx="2882321" cy="707886"/>
          </a:xfrm>
          <a:prstGeom prst="rect">
            <a:avLst/>
          </a:prstGeom>
          <a:noFill/>
        </p:spPr>
        <p:txBody>
          <a:bodyPr wrap="square" rtlCol="0">
            <a:spAutoFit/>
          </a:bodyPr>
          <a:lstStyle/>
          <a:p>
            <a:pPr algn="ctr"/>
            <a:r>
              <a:rPr lang="pt-BR" sz="4000" b="1" dirty="0">
                <a:solidFill>
                  <a:schemeClr val="tx1">
                    <a:lumMod val="85000"/>
                    <a:lumOff val="15000"/>
                  </a:schemeClr>
                </a:solidFill>
                <a:latin typeface="Montserrat" panose="02000505000000020004" pitchFamily="2" charset="0"/>
              </a:rPr>
              <a:t>Argumentos</a:t>
            </a:r>
          </a:p>
        </p:txBody>
      </p:sp>
      <p:pic>
        <p:nvPicPr>
          <p:cNvPr id="5" name="Imagem 4">
            <a:hlinkClick r:id="rId2"/>
            <a:extLst>
              <a:ext uri="{FF2B5EF4-FFF2-40B4-BE49-F238E27FC236}">
                <a16:creationId xmlns:a16="http://schemas.microsoft.com/office/drawing/2014/main" id="{AB46EC72-3A96-4719-81B1-F429EDB9B9A9}"/>
              </a:ext>
            </a:extLst>
          </p:cNvPr>
          <p:cNvPicPr>
            <a:picLocks noChangeAspect="1"/>
          </p:cNvPicPr>
          <p:nvPr/>
        </p:nvPicPr>
        <p:blipFill>
          <a:blip r:embed="rId3"/>
          <a:stretch>
            <a:fillRect/>
          </a:stretch>
        </p:blipFill>
        <p:spPr>
          <a:xfrm>
            <a:off x="1725970" y="0"/>
            <a:ext cx="2708962" cy="2956095"/>
          </a:xfrm>
          <a:prstGeom prst="rect">
            <a:avLst/>
          </a:prstGeom>
        </p:spPr>
      </p:pic>
      <p:pic>
        <p:nvPicPr>
          <p:cNvPr id="6" name="Imagem 5">
            <a:hlinkClick r:id="rId2"/>
            <a:extLst>
              <a:ext uri="{FF2B5EF4-FFF2-40B4-BE49-F238E27FC236}">
                <a16:creationId xmlns:a16="http://schemas.microsoft.com/office/drawing/2014/main" id="{D972CF86-B37E-4B55-AA88-6B0E8847E5B8}"/>
              </a:ext>
            </a:extLst>
          </p:cNvPr>
          <p:cNvPicPr>
            <a:picLocks noChangeAspect="1"/>
          </p:cNvPicPr>
          <p:nvPr/>
        </p:nvPicPr>
        <p:blipFill>
          <a:blip r:embed="rId4"/>
          <a:stretch>
            <a:fillRect/>
          </a:stretch>
        </p:blipFill>
        <p:spPr>
          <a:xfrm>
            <a:off x="0" y="2956095"/>
            <a:ext cx="6160902" cy="3901905"/>
          </a:xfrm>
          <a:prstGeom prst="rect">
            <a:avLst/>
          </a:prstGeom>
        </p:spPr>
      </p:pic>
      <p:sp>
        <p:nvSpPr>
          <p:cNvPr id="7" name="CaixaDeTexto 6">
            <a:extLst>
              <a:ext uri="{FF2B5EF4-FFF2-40B4-BE49-F238E27FC236}">
                <a16:creationId xmlns:a16="http://schemas.microsoft.com/office/drawing/2014/main" id="{209438A0-4483-4085-98F3-08C6489E95CB}"/>
              </a:ext>
            </a:extLst>
          </p:cNvPr>
          <p:cNvSpPr txBox="1"/>
          <p:nvPr/>
        </p:nvSpPr>
        <p:spPr>
          <a:xfrm>
            <a:off x="6939686" y="1843950"/>
            <a:ext cx="4739986" cy="3170099"/>
          </a:xfrm>
          <a:prstGeom prst="rect">
            <a:avLst/>
          </a:prstGeom>
          <a:noFill/>
          <a:ln w="381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pt-BR"/>
            </a:defPPr>
            <a:lvl1pPr algn="ctr">
              <a:defRPr sz="2000">
                <a:solidFill>
                  <a:schemeClr val="tx1"/>
                </a:solidFill>
                <a:latin typeface="Montserrat" panose="02000505000000020004"/>
                <a:cs typeface="Arial" panose="020B060402020202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pt-BR" dirty="0"/>
              <a:t>Sobre a raça e cor dos policiais vítimas de CVLI em 2019, vale ressaltar que, de acordo com os dados disponíveis na pesquisa Perfil dos Profissionais de Segurança Pública da SENASP (2015), 53% dos policiais brasileiros são brancos e 34,9% negros, indicando prevalência de negros entre as vítimas da violência letal também na categoria de profissionais de segurança pública, conforme o gráfico.</a:t>
            </a:r>
          </a:p>
        </p:txBody>
      </p:sp>
    </p:spTree>
    <p:extLst>
      <p:ext uri="{BB962C8B-B14F-4D97-AF65-F5344CB8AC3E}">
        <p14:creationId xmlns:p14="http://schemas.microsoft.com/office/powerpoint/2010/main" val="223237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0B7E474-2EB2-4D4A-B609-BB6D23FDA07A}"/>
              </a:ext>
            </a:extLst>
          </p:cNvPr>
          <p:cNvSpPr txBox="1"/>
          <p:nvPr/>
        </p:nvSpPr>
        <p:spPr>
          <a:xfrm>
            <a:off x="9309679" y="187036"/>
            <a:ext cx="2882321" cy="707886"/>
          </a:xfrm>
          <a:prstGeom prst="rect">
            <a:avLst/>
          </a:prstGeom>
          <a:noFill/>
        </p:spPr>
        <p:txBody>
          <a:bodyPr wrap="square" rtlCol="0">
            <a:spAutoFit/>
          </a:bodyPr>
          <a:lstStyle/>
          <a:p>
            <a:pPr algn="ctr"/>
            <a:r>
              <a:rPr lang="pt-BR" sz="4000" b="1" dirty="0">
                <a:solidFill>
                  <a:schemeClr val="tx1">
                    <a:lumMod val="85000"/>
                    <a:lumOff val="15000"/>
                  </a:schemeClr>
                </a:solidFill>
                <a:latin typeface="Montserrat" panose="02000505000000020004" pitchFamily="2" charset="0"/>
              </a:rPr>
              <a:t>Argumentos</a:t>
            </a:r>
          </a:p>
        </p:txBody>
      </p:sp>
      <p:sp>
        <p:nvSpPr>
          <p:cNvPr id="3" name="CaixaDeTexto 2">
            <a:extLst>
              <a:ext uri="{FF2B5EF4-FFF2-40B4-BE49-F238E27FC236}">
                <a16:creationId xmlns:a16="http://schemas.microsoft.com/office/drawing/2014/main" id="{57F261E4-6DA6-435C-A071-5A0CF9B22950}"/>
              </a:ext>
            </a:extLst>
          </p:cNvPr>
          <p:cNvSpPr txBox="1"/>
          <p:nvPr/>
        </p:nvSpPr>
        <p:spPr>
          <a:xfrm>
            <a:off x="968086" y="1997839"/>
            <a:ext cx="10255827" cy="286232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pt-BR"/>
            </a:defPPr>
            <a:lvl1pPr algn="ctr">
              <a:defRPr>
                <a:solidFill>
                  <a:schemeClr val="tx1"/>
                </a:solidFill>
                <a:latin typeface="Montserrat" panose="02000505000000020004"/>
                <a:cs typeface="Arial" panose="020B060402020202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pt-BR" sz="2000" dirty="0"/>
              <a:t>	Durante a evolução da nossa sociedade nós podemos observar a inclusão (Legal) do negro na sociedade, e com isso nós observamos que os mesmos estão em todos os lugares hoje em dia e em todos os lugares que eles vão, o preconceito vai atrás. No trabalho por exemplo podemos observar dês da diferença da comunicação até a diferença salarial, isso se dá pelo receio das pessoas em seu redor, e a forma que o seu serviço é cobrado. Muitas pessoas julgam os negros e acham que os serviços deles são inferiores ao serviço das pessoas brancas, mas no serviço essencial nós podemos observar que isso fica um pouco diferente já que a vida da pessoa racista que está dependendo do bem estar de seu alvo de preconceito, </a:t>
            </a:r>
          </a:p>
          <a:p>
            <a:r>
              <a:rPr lang="pt-BR" sz="2000" dirty="0"/>
              <a:t>gerando assim uma troca necessária de valores.</a:t>
            </a:r>
          </a:p>
        </p:txBody>
      </p:sp>
    </p:spTree>
    <p:extLst>
      <p:ext uri="{BB962C8B-B14F-4D97-AF65-F5344CB8AC3E}">
        <p14:creationId xmlns:p14="http://schemas.microsoft.com/office/powerpoint/2010/main" val="210875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0B7E474-2EB2-4D4A-B609-BB6D23FDA07A}"/>
              </a:ext>
            </a:extLst>
          </p:cNvPr>
          <p:cNvSpPr txBox="1"/>
          <p:nvPr/>
        </p:nvSpPr>
        <p:spPr>
          <a:xfrm>
            <a:off x="4654838" y="374073"/>
            <a:ext cx="2882321" cy="707886"/>
          </a:xfrm>
          <a:prstGeom prst="rect">
            <a:avLst/>
          </a:prstGeom>
          <a:noFill/>
        </p:spPr>
        <p:txBody>
          <a:bodyPr wrap="square" rtlCol="0">
            <a:spAutoFit/>
          </a:bodyPr>
          <a:lstStyle/>
          <a:p>
            <a:pPr algn="ctr"/>
            <a:r>
              <a:rPr lang="pt-BR" sz="4000" b="1" dirty="0">
                <a:solidFill>
                  <a:schemeClr val="tx1">
                    <a:lumMod val="85000"/>
                    <a:lumOff val="15000"/>
                  </a:schemeClr>
                </a:solidFill>
                <a:latin typeface="Montserrat" panose="02000505000000020004" pitchFamily="2" charset="0"/>
              </a:rPr>
              <a:t>Conclusão</a:t>
            </a:r>
          </a:p>
        </p:txBody>
      </p:sp>
      <p:sp>
        <p:nvSpPr>
          <p:cNvPr id="3" name="CaixaDeTexto 2">
            <a:extLst>
              <a:ext uri="{FF2B5EF4-FFF2-40B4-BE49-F238E27FC236}">
                <a16:creationId xmlns:a16="http://schemas.microsoft.com/office/drawing/2014/main" id="{57F261E4-6DA6-435C-A071-5A0CF9B22950}"/>
              </a:ext>
            </a:extLst>
          </p:cNvPr>
          <p:cNvSpPr txBox="1"/>
          <p:nvPr/>
        </p:nvSpPr>
        <p:spPr>
          <a:xfrm>
            <a:off x="1800223" y="2233274"/>
            <a:ext cx="8591550" cy="2862322"/>
          </a:xfrm>
          <a:prstGeom prst="rect">
            <a:avLst/>
          </a:prstGeom>
          <a:noFill/>
          <a:ln w="38100">
            <a:solidFill>
              <a:srgbClr val="92D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pt-BR"/>
            </a:defPPr>
            <a:lvl1pPr algn="ctr">
              <a:defRPr sz="2000">
                <a:solidFill>
                  <a:schemeClr val="tx1"/>
                </a:solidFill>
                <a:latin typeface="Montserrat" panose="02000505000000020004"/>
                <a:cs typeface="Arial" panose="020B060402020202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pt-BR" dirty="0"/>
              <a:t>	Concluímos que o mercado de trabalho está muito corrompido pelo racismo, tendo assim que mudar a sua perspectiva e suas exigências, tendo também em vista que não importa a cor e sim o quão ele está disposto a trabalhar. Podemos observar também a forma que os funcionários são acolhidos e tratados perante a alguns tipos de situação pelos próprios pacientes, o que os tornam vítimas de pessoas que nem se dá o trabalho de reconhecer a posição que o mesmo se encontra, sendo que geralmente esses funcionários essenciais estão disponibilizando a vida por quem não os reconhecem e nem se dão o trabalho. </a:t>
            </a:r>
          </a:p>
        </p:txBody>
      </p:sp>
    </p:spTree>
    <p:extLst>
      <p:ext uri="{BB962C8B-B14F-4D97-AF65-F5344CB8AC3E}">
        <p14:creationId xmlns:p14="http://schemas.microsoft.com/office/powerpoint/2010/main" val="56860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545BBDF-C08F-4310-8E69-61F2B826FE42}"/>
              </a:ext>
            </a:extLst>
          </p:cNvPr>
          <p:cNvSpPr txBox="1"/>
          <p:nvPr/>
        </p:nvSpPr>
        <p:spPr>
          <a:xfrm>
            <a:off x="2660650" y="687539"/>
            <a:ext cx="6489700" cy="2308324"/>
          </a:xfrm>
          <a:prstGeom prst="rect">
            <a:avLst/>
          </a:prstGeom>
          <a:noFill/>
        </p:spPr>
        <p:txBody>
          <a:bodyPr wrap="square" rtlCol="0">
            <a:spAutoFit/>
          </a:bodyPr>
          <a:lstStyle/>
          <a:p>
            <a:pPr algn="ctr"/>
            <a:r>
              <a:rPr lang="pt-BR" sz="4800" b="1" dirty="0">
                <a:solidFill>
                  <a:schemeClr val="tx1">
                    <a:lumMod val="75000"/>
                    <a:lumOff val="25000"/>
                  </a:schemeClr>
                </a:solidFill>
                <a:latin typeface="Tw Cen MT" panose="020B0602020104020603" pitchFamily="34" charset="0"/>
              </a:rPr>
              <a:t>Agradeço pela atenção!</a:t>
            </a:r>
          </a:p>
          <a:p>
            <a:pPr algn="ctr"/>
            <a:r>
              <a:rPr lang="pt-BR" sz="4800" b="1" dirty="0">
                <a:solidFill>
                  <a:schemeClr val="tx1">
                    <a:lumMod val="75000"/>
                    <a:lumOff val="25000"/>
                  </a:schemeClr>
                </a:solidFill>
                <a:latin typeface="Tw Cen MT" panose="020B0602020104020603" pitchFamily="34" charset="0"/>
              </a:rPr>
              <a:t>Aguardo o Feedback!</a:t>
            </a:r>
          </a:p>
          <a:p>
            <a:pPr algn="ctr"/>
            <a:r>
              <a:rPr lang="pt-BR" sz="4800" b="1" dirty="0">
                <a:solidFill>
                  <a:schemeClr val="tx1">
                    <a:lumMod val="75000"/>
                    <a:lumOff val="25000"/>
                  </a:schemeClr>
                </a:solidFill>
                <a:latin typeface="Tw Cen MT" panose="020B0602020104020603" pitchFamily="34" charset="0"/>
              </a:rPr>
              <a:t>Abraços!</a:t>
            </a:r>
          </a:p>
        </p:txBody>
      </p:sp>
      <p:pic>
        <p:nvPicPr>
          <p:cNvPr id="5" name="Imagem 4">
            <a:extLst>
              <a:ext uri="{FF2B5EF4-FFF2-40B4-BE49-F238E27FC236}">
                <a16:creationId xmlns:a16="http://schemas.microsoft.com/office/drawing/2014/main" id="{BCFEC21F-C093-4575-B7A6-7FCF47C4D8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8327" y="3572970"/>
            <a:ext cx="2164645" cy="2164645"/>
          </a:xfrm>
          <a:prstGeom prst="rect">
            <a:avLst/>
          </a:prstGeom>
        </p:spPr>
      </p:pic>
      <p:pic>
        <p:nvPicPr>
          <p:cNvPr id="8" name="Picture 4" descr="Ver a imagem de origem">
            <a:extLst>
              <a:ext uri="{FF2B5EF4-FFF2-40B4-BE49-F238E27FC236}">
                <a16:creationId xmlns:a16="http://schemas.microsoft.com/office/drawing/2014/main" id="{705F6CE4-9748-4B8B-9EDD-67B08B0B3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725" y="2995863"/>
            <a:ext cx="2381250" cy="3076575"/>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8">
            <a:extLst>
              <a:ext uri="{FF2B5EF4-FFF2-40B4-BE49-F238E27FC236}">
                <a16:creationId xmlns:a16="http://schemas.microsoft.com/office/drawing/2014/main" id="{378C8F2E-F424-42CA-981E-C11E5319BAF3}"/>
              </a:ext>
            </a:extLst>
          </p:cNvPr>
          <p:cNvSpPr/>
          <p:nvPr/>
        </p:nvSpPr>
        <p:spPr>
          <a:xfrm>
            <a:off x="8978900" y="6314723"/>
            <a:ext cx="1143000" cy="3527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8C922D13-9351-4332-9917-7709E9D05B95}"/>
              </a:ext>
            </a:extLst>
          </p:cNvPr>
          <p:cNvSpPr txBox="1"/>
          <p:nvPr/>
        </p:nvSpPr>
        <p:spPr>
          <a:xfrm>
            <a:off x="7782792" y="5889845"/>
            <a:ext cx="1103970" cy="365185"/>
          </a:xfrm>
          <a:prstGeom prst="rect">
            <a:avLst/>
          </a:prstGeom>
          <a:solidFill>
            <a:srgbClr val="DEEBF7"/>
          </a:solidFill>
        </p:spPr>
        <p:txBody>
          <a:bodyPr wrap="square" rtlCol="0">
            <a:spAutoFit/>
          </a:bodyPr>
          <a:lstStyle/>
          <a:p>
            <a:endParaRPr lang="pt-BR" dirty="0"/>
          </a:p>
        </p:txBody>
      </p:sp>
    </p:spTree>
    <p:extLst>
      <p:ext uri="{BB962C8B-B14F-4D97-AF65-F5344CB8AC3E}">
        <p14:creationId xmlns:p14="http://schemas.microsoft.com/office/powerpoint/2010/main" val="70068833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573</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Calibri</vt:lpstr>
      <vt:lpstr>Calibri Light</vt:lpstr>
      <vt:lpstr>Montserrat</vt:lpstr>
      <vt:lpstr>Tw Cen MT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 pires</dc:creator>
  <cp:lastModifiedBy>Felipe Augusto</cp:lastModifiedBy>
  <cp:revision>396</cp:revision>
  <dcterms:created xsi:type="dcterms:W3CDTF">2019-06-14T18:53:51Z</dcterms:created>
  <dcterms:modified xsi:type="dcterms:W3CDTF">2021-06-29T00:15:22Z</dcterms:modified>
</cp:coreProperties>
</file>