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2CD43-CE77-44C4-82AF-E682DCC66BD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C73B3-68DC-4343-9827-BB6CBADB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89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998D9-767D-4046-BEF7-F02323A856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3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2AD8-9953-40F1-B517-A4FEDDA6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49A11-B468-4BCE-958E-757E64151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2296D-CA46-4473-B293-6309E7F2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7DC96-5E32-45F0-9CB7-966BAF7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3F02B-A36B-426D-ADB2-52C08F0E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46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98E5C-B8A6-4EA8-97EE-3003EF2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8AEA8-D254-4C98-9701-C3D290A3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D31F7-C01B-4251-BAE6-DF616EB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47C30-1F72-4EC5-82B8-F4950D8F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DFD29-9792-46C9-AE03-1A00963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CB77B8-BCFE-4394-A5AA-E176D1DCF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34118A-E9C7-438C-A516-83D6F92B3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A7C9B-F46E-4385-B216-CC1A272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D9C9E-00AB-4ABB-A791-5CE791B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F5A40-325F-467E-943F-BF573258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2AACA-51A1-4DA2-835C-271001CE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B08C-A7B5-4333-9828-1CC88DC8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39D6F-A77F-4B7C-A6E9-86DD7669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8798E-2330-4313-BCCA-C60068F6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ADD85-F882-40AA-9B15-90B2BFA8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1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37E8E-5ABC-4959-980C-4EBBB99F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B0D10-0E78-4510-8BEF-AAACB72A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BC00-B308-4FD4-877C-652B455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C8AA6-DAD6-47D6-A3E0-0534DD3C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4E6DE8-E342-460A-BDF3-8C62B670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FBBC-6BC1-4458-8398-27FDDF7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56E10-7713-4714-8B38-2F2D863AB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3E81D9-BE0E-491C-9B16-3897EA8D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DA26E-2FE1-4277-80CD-AEFB949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F861E-6A2C-4C42-9222-ED8D1F85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5B2A-81B3-4F9D-9730-4D3FAC6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77F8-3F40-4D6D-A1D1-47ACE7E7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C856B-BF0F-4BCB-A06B-A24A89A9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1EB3-8165-4648-B5E9-F64C4BF2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72985B-8C08-433E-8255-A5906584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259091-6713-460F-9488-F4D403F2E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146BD-FEA3-431F-8179-B72D248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BE417A-1322-4745-940C-BFFF3F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A7EF85-F092-4628-AD29-FE3E3BE1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9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51353-B2E0-44A9-BFCA-784B5F70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867160-CD67-4BF1-A07A-E3BC294F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079514-236B-4418-88F6-0D798FB6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F612D-0A2D-4F23-A096-6DA162A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15EA8D-D75B-4223-ACD3-27C91FCB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F4A0DA-2F7B-447E-828E-4E60F6A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4E5987-7F62-489B-ACB5-FEBF6421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1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B3E9A-6F68-4313-B1A9-323AFD4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D944D-74BF-46BC-845B-58B6CC66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7FD56B-CFC2-4F96-80E0-6018FE5D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081D13-4201-4132-8B4E-E41383B4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93782-28FC-4C1A-899A-6E06AB48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E41BF-06B7-44C5-AFEC-B7071C3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2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AD00F-380B-47B4-BBD7-52CA8E0D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54C8C2-C796-4BB4-B802-B2C13E78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957024-54FF-4907-BA18-65483CD1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8FC50-4D48-40E9-A826-5ED39BC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6615A-4D97-4E20-8AD7-3DAB513C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04F3B-2A2B-42DE-B2F0-F4E690D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E4143-86B9-4481-A625-D85C1C0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40EFD-375D-44BF-8A2B-E6CA1B63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DFDCB-55F0-43B8-8F26-D7492B0D2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01C8-4314-40A7-8E28-85BE3197EF39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7FAE4-F586-470C-BEE1-EC7AE5075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9BA99-8E14-43F8-9073-E59C35991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7834-541F-4BAC-80F5-5A9C29B5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1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m1.narvii.com/6881/1f5a791530b7288fbab949e9149614395cba952er1-461-308v2_hq.jpg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odamateria.com.br/pos-impressionismo/#:~:text=O%20p&#243;s-impressionismo%20foi%20uma,surgimento%20do%20Cubismo%2C%20em%201907.&amp;text=Os%20p&#243;s-impressionistas%20valorizavam%20a,%2C%20humano%2C%20emocional%20e%20sentimental.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ic.todamateria.com.br/upload/55/3a/553a9c126ab2a-pos-impressionismo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pos-impressionismo/#:~:text=O%20p&#243;s-impressionismo%20foi%20uma,surgimento%20do%20Cubismo%2C%20em%201907.&amp;text=Os%20p&#243;s-impressionistas%20valorizavam%20a,%2C%20humano%2C%20emocional%20e%20sentimental.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static.todamateria.com.br/upload/ce/za/cezanne-0-cke.jpg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todamateria.com.br/pos-impressionismo/#:~:text=O%20p&#243;s-impressionismo%20foi%20uma,surgimento%20do%20Cubismo%2C%20em%201907.&amp;text=Os%20p&#243;s-impressionistas%20valorizavam%20a,%2C%20humano%2C%20emocional%20e%20sentimental.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avufma/p&#243;s-impressionismo-3cc77dc760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odamateria.com.br/upload/am/en/amendoeiraemfllor-cke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avufma/p&#243;s-impressionismo-3cc77dc760c" TargetMode="External"/><Relationship Id="rId4" Type="http://schemas.openxmlformats.org/officeDocument/2006/relationships/hyperlink" Target="https://static.todamateria.com.br/upload/se/ur/seurat-ck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982B-657E-4CEC-AC32-D87ACD306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08" y="395377"/>
            <a:ext cx="7416799" cy="1444070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Tw Cen MT "/>
              </a:rPr>
              <a:t>Pós-impressionismo</a:t>
            </a:r>
            <a:endParaRPr lang="pt-BR" sz="4400" b="1" dirty="0">
              <a:latin typeface="Tw Cen MT 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981D39-0148-4C77-820A-C86C258908A7}"/>
              </a:ext>
            </a:extLst>
          </p:cNvPr>
          <p:cNvSpPr txBox="1"/>
          <p:nvPr/>
        </p:nvSpPr>
        <p:spPr>
          <a:xfrm>
            <a:off x="7907383" y="3429000"/>
            <a:ext cx="477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w Cen MT "/>
              </a:rPr>
              <a:t>Integrantes:</a:t>
            </a:r>
          </a:p>
          <a:p>
            <a:endParaRPr lang="pt-BR" sz="2000" dirty="0">
              <a:latin typeface="Tw Cen MT "/>
            </a:endParaRPr>
          </a:p>
          <a:p>
            <a:r>
              <a:rPr lang="pt-BR" sz="2400" dirty="0">
                <a:latin typeface="Tw Cen MT "/>
              </a:rPr>
              <a:t>Caio César Nascimento Silva</a:t>
            </a:r>
            <a:br>
              <a:rPr lang="pt-BR" sz="2400" dirty="0">
                <a:latin typeface="Tw Cen MT "/>
              </a:rPr>
            </a:br>
            <a:r>
              <a:rPr lang="pt-BR" sz="2400" dirty="0">
                <a:latin typeface="Tw Cen MT "/>
              </a:rPr>
              <a:t>Felipe Augusto do Nascimento</a:t>
            </a:r>
          </a:p>
          <a:p>
            <a:r>
              <a:rPr lang="pt-BR" sz="2400" dirty="0">
                <a:latin typeface="Tw Cen MT "/>
              </a:rPr>
              <a:t>Gabriel Rocha Viana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2DF17E-66D9-4F7C-80D4-89AF6B2D0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83" y="272143"/>
            <a:ext cx="3156857" cy="3156857"/>
          </a:xfrm>
          <a:prstGeom prst="rect">
            <a:avLst/>
          </a:prstGeom>
        </p:spPr>
      </p:pic>
      <p:pic>
        <p:nvPicPr>
          <p:cNvPr id="3076" name="Picture 4" descr="user uploaded image">
            <a:extLst>
              <a:ext uri="{FF2B5EF4-FFF2-40B4-BE49-F238E27FC236}">
                <a16:creationId xmlns:a16="http://schemas.microsoft.com/office/drawing/2014/main" id="{678A16EF-2735-4B8A-A543-35B5D3C4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2" y="2610621"/>
            <a:ext cx="4989512" cy="33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5"/>
            <a:extLst>
              <a:ext uri="{FF2B5EF4-FFF2-40B4-BE49-F238E27FC236}">
                <a16:creationId xmlns:a16="http://schemas.microsoft.com/office/drawing/2014/main" id="{ED4CCE07-459C-4E42-89F7-B0EE08583F1A}"/>
              </a:ext>
            </a:extLst>
          </p:cNvPr>
          <p:cNvSpPr txBox="1"/>
          <p:nvPr/>
        </p:nvSpPr>
        <p:spPr>
          <a:xfrm>
            <a:off x="1789862" y="5944178"/>
            <a:ext cx="440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Noite estrelada sobre o Ródano, Vincent van Gogh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41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775586-F1BA-4327-B350-8ECDB32CE683}"/>
              </a:ext>
            </a:extLst>
          </p:cNvPr>
          <p:cNvSpPr txBox="1"/>
          <p:nvPr/>
        </p:nvSpPr>
        <p:spPr>
          <a:xfrm>
            <a:off x="404037" y="287094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w Cen MT" panose="020B0602020104020603" pitchFamily="34" charset="0"/>
              </a:rPr>
              <a:t>Introdução</a:t>
            </a:r>
          </a:p>
        </p:txBody>
      </p:sp>
      <p:sp>
        <p:nvSpPr>
          <p:cNvPr id="5" name="CaixaDeTexto 4">
            <a:hlinkClick r:id="rId2"/>
            <a:extLst>
              <a:ext uri="{FF2B5EF4-FFF2-40B4-BE49-F238E27FC236}">
                <a16:creationId xmlns:a16="http://schemas.microsoft.com/office/drawing/2014/main" id="{3E436538-BAC8-4A6F-97A4-944490D252D4}"/>
              </a:ext>
            </a:extLst>
          </p:cNvPr>
          <p:cNvSpPr txBox="1"/>
          <p:nvPr/>
        </p:nvSpPr>
        <p:spPr>
          <a:xfrm>
            <a:off x="5826641" y="645808"/>
            <a:ext cx="6166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oi uma tendência nas artes que ocorreu na França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Ocorreu no fi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nal do século XIX e início do XX.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Esse movimento inovador começou a surgir em 1880 e permanece até o surgimento do Cubismo, em 1907.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A c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orrente organiza-se de maneira espontânea inspirando-se e ao mesmo tempo confrontando o chamado impressionismo.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 termo em si foi utilizado pela primeira vez pelo crítico de arte britânico Roger Eliot </a:t>
            </a:r>
            <a:r>
              <a:rPr lang="pt-B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Fry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 (1866-1934),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Com o objetivo de designar as obras expostas na </a:t>
            </a:r>
            <a:r>
              <a:rPr lang="pt-BR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Grafton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 </a:t>
            </a:r>
            <a:r>
              <a:rPr lang="pt-BR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Galleries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, em Londres, em 1910.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A exposição incluía pinturas de Paul Cézanne, Vincent van Gogh e Paul Gauguin.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Ao lado do pintor francês Georges </a:t>
            </a:r>
            <a:r>
              <a:rPr lang="pt-B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Seraut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, eles foram os mais importantes representantes dessa nova tendência.</a:t>
            </a:r>
          </a:p>
        </p:txBody>
      </p:sp>
      <p:pic>
        <p:nvPicPr>
          <p:cNvPr id="1026" name="Picture 2" descr="Pós-Impressionismo">
            <a:extLst>
              <a:ext uri="{FF2B5EF4-FFF2-40B4-BE49-F238E27FC236}">
                <a16:creationId xmlns:a16="http://schemas.microsoft.com/office/drawing/2014/main" id="{A074686C-9EC8-4F2B-86A2-2F50891D5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7" y="871869"/>
            <a:ext cx="5145862" cy="41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hlinkClick r:id="rId4"/>
            <a:extLst>
              <a:ext uri="{FF2B5EF4-FFF2-40B4-BE49-F238E27FC236}">
                <a16:creationId xmlns:a16="http://schemas.microsoft.com/office/drawing/2014/main" id="{05B1434C-A861-463D-9C6F-F749B334C905}"/>
              </a:ext>
            </a:extLst>
          </p:cNvPr>
          <p:cNvSpPr txBox="1"/>
          <p:nvPr/>
        </p:nvSpPr>
        <p:spPr>
          <a:xfrm>
            <a:off x="318976" y="5050464"/>
            <a:ext cx="5135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O Mar de Saint-Marie 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(1883), de Van Gogh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7900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7C88B2F-B387-4BBF-8872-E9EE7CF63255}"/>
              </a:ext>
            </a:extLst>
          </p:cNvPr>
          <p:cNvSpPr txBox="1"/>
          <p:nvPr/>
        </p:nvSpPr>
        <p:spPr>
          <a:xfrm>
            <a:off x="324404" y="351235"/>
            <a:ext cx="611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w Cen MT" panose="020B0602020104020603" pitchFamily="34" charset="0"/>
              </a:rPr>
              <a:t>O que foi o Pós-impressionismo?</a:t>
            </a: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E8950ECE-45C6-4E4F-8A1F-08C520A31693}"/>
              </a:ext>
            </a:extLst>
          </p:cNvPr>
          <p:cNvSpPr txBox="1"/>
          <p:nvPr/>
        </p:nvSpPr>
        <p:spPr>
          <a:xfrm>
            <a:off x="5440326" y="936010"/>
            <a:ext cx="639016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Os artistas valorizavam a expressão do lado subjetivo, humano, emocional e sentimental.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Eles acreditavam que o</a:t>
            </a: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 novo modo que surgiu se distanciava do impressionismo, na medida em que não buscava somente elementos técnicos, estudos da luz natural nos objetos e reprodução da realidade, como fizeram seus antecessores.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 novo movimento pode ser considerado uma extensão ou desenvolvimento maior da escola impressionista, portanto muitos artistas do pós-impressionismo participaram do impressionismo.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Em resumo, os artistas que compõem o pós-impressionismo buscavam novos estilos, determinado por novos conceitos e formas, mas ainda assim utilizando intensamente elementos como a luz e a cor em suas obras.</a:t>
            </a:r>
          </a:p>
          <a:p>
            <a:endParaRPr lang="pt-BR" dirty="0"/>
          </a:p>
        </p:txBody>
      </p:sp>
      <p:pic>
        <p:nvPicPr>
          <p:cNvPr id="2050" name="Picture 2" descr="cezanne">
            <a:extLst>
              <a:ext uri="{FF2B5EF4-FFF2-40B4-BE49-F238E27FC236}">
                <a16:creationId xmlns:a16="http://schemas.microsoft.com/office/drawing/2014/main" id="{65236E71-678C-4442-8F16-65891646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4" y="1286540"/>
            <a:ext cx="4744225" cy="379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hlinkClick r:id="rId5"/>
            <a:extLst>
              <a:ext uri="{FF2B5EF4-FFF2-40B4-BE49-F238E27FC236}">
                <a16:creationId xmlns:a16="http://schemas.microsoft.com/office/drawing/2014/main" id="{62A4B8C1-640B-432C-9E98-37D244EDEA62}"/>
              </a:ext>
            </a:extLst>
          </p:cNvPr>
          <p:cNvSpPr txBox="1"/>
          <p:nvPr/>
        </p:nvSpPr>
        <p:spPr>
          <a:xfrm>
            <a:off x="246027" y="5081920"/>
            <a:ext cx="507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Os jogadores de cartas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rPr>
              <a:t> (1890), do francês Paul Cézanne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4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2BA86CB-A7D8-402C-BCDB-27E2E02A42C2}"/>
              </a:ext>
            </a:extLst>
          </p:cNvPr>
          <p:cNvSpPr txBox="1"/>
          <p:nvPr/>
        </p:nvSpPr>
        <p:spPr>
          <a:xfrm>
            <a:off x="116958" y="148856"/>
            <a:ext cx="396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w Cen MT" panose="020B0602020104020603" pitchFamily="34" charset="0"/>
              </a:rPr>
              <a:t>Características</a:t>
            </a:r>
            <a:endParaRPr lang="pt-BR" dirty="0">
              <a:latin typeface="Tw Cen MT" panose="020B0602020104020603" pitchFamily="34" charset="0"/>
            </a:endParaRPr>
          </a:p>
        </p:txBody>
      </p:sp>
      <p:sp>
        <p:nvSpPr>
          <p:cNvPr id="5" name="CaixaDeTexto 4">
            <a:hlinkClick r:id="rId2"/>
            <a:extLst>
              <a:ext uri="{FF2B5EF4-FFF2-40B4-BE49-F238E27FC236}">
                <a16:creationId xmlns:a16="http://schemas.microsoft.com/office/drawing/2014/main" id="{B194E9B8-9E26-4394-8BE8-9084B80C5D8E}"/>
              </a:ext>
            </a:extLst>
          </p:cNvPr>
          <p:cNvSpPr txBox="1"/>
          <p:nvPr/>
        </p:nvSpPr>
        <p:spPr>
          <a:xfrm>
            <a:off x="5418048" y="515382"/>
            <a:ext cx="6485861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como o impressionismo, os artistas do pós-impressionismo foram rejeitados pelos membros da Academia Real de Pintura e Escultura. Uma vez não aceitos no Salon Paris, só lhe restavam criar suas próprias exposições para exibir suas obras de artes onde eles frisavam muito a utilização das seguintes técnicas: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e valorização da subjetividade na criação das obras;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Emprego da bidimensionalidade em detrimento da perspectiva;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Representação dos aspectos da vida real;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da técnica </a:t>
            </a:r>
            <a:r>
              <a:rPr lang="pt-BR" sz="2000" dirty="0" err="1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pontilhista</a:t>
            </a: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e valorização das técnicas de cor, luz e textura;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cores vivas.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60B2DD-51A6-4751-8AA2-3A8DFB49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1" y="1043395"/>
            <a:ext cx="4897275" cy="38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hlinkClick r:id="rId4"/>
            <a:extLst>
              <a:ext uri="{FF2B5EF4-FFF2-40B4-BE49-F238E27FC236}">
                <a16:creationId xmlns:a16="http://schemas.microsoft.com/office/drawing/2014/main" id="{6E2918EF-95AC-4281-9E90-09581C720987}"/>
              </a:ext>
            </a:extLst>
          </p:cNvPr>
          <p:cNvSpPr txBox="1"/>
          <p:nvPr/>
        </p:nvSpPr>
        <p:spPr>
          <a:xfrm>
            <a:off x="288091" y="4883452"/>
            <a:ext cx="6119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“Paisagem com Ciprestes”, Vincent van Gogh, 1889.</a:t>
            </a:r>
          </a:p>
        </p:txBody>
      </p:sp>
    </p:spTree>
    <p:extLst>
      <p:ext uri="{BB962C8B-B14F-4D97-AF65-F5344CB8AC3E}">
        <p14:creationId xmlns:p14="http://schemas.microsoft.com/office/powerpoint/2010/main" val="404494472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40F621-4369-4BB5-9876-8C3A217E0842}"/>
              </a:ext>
            </a:extLst>
          </p:cNvPr>
          <p:cNvSpPr txBox="1"/>
          <p:nvPr/>
        </p:nvSpPr>
        <p:spPr>
          <a:xfrm>
            <a:off x="202019" y="159488"/>
            <a:ext cx="391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w Cen MT" panose="020B0602020104020603" pitchFamily="34" charset="0"/>
              </a:rPr>
              <a:t>Principais artistas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04BA6-BDE0-49AC-A2F4-16EA2E4E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6" y="1005439"/>
            <a:ext cx="4212408" cy="33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FA67346-A3C7-4B5E-8ABA-58357F1DD037}"/>
              </a:ext>
            </a:extLst>
          </p:cNvPr>
          <p:cNvSpPr txBox="1"/>
          <p:nvPr/>
        </p:nvSpPr>
        <p:spPr>
          <a:xfrm>
            <a:off x="625405" y="4332318"/>
            <a:ext cx="4212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Amendoeira em flor (1890)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Criado pelo holandês Vincent van Gogh nascido em 1853 em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Zundert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no dia 30 de março. Ele faleceu em 1890.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71B0E-0EB4-4482-9475-D1CD4C57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64" y="1005438"/>
            <a:ext cx="4238351" cy="33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42400BA7-E9D5-42FF-9140-47F65EC858A0}"/>
              </a:ext>
            </a:extLst>
          </p:cNvPr>
          <p:cNvSpPr txBox="1"/>
          <p:nvPr/>
        </p:nvSpPr>
        <p:spPr>
          <a:xfrm>
            <a:off x="6228762" y="4332318"/>
            <a:ext cx="4212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Moulin de la Galette (1889)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Criado pelo francês Henri de Toulouse-Lautrec nascido em 1864 em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Albi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próximo a Toulouse, no sudoeste da França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no dia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24 de novembro de 1864.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Ele faleceu em 1901.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405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0B466A-51AD-4C96-9EA9-BEC729A02579}"/>
              </a:ext>
            </a:extLst>
          </p:cNvPr>
          <p:cNvSpPr txBox="1"/>
          <p:nvPr/>
        </p:nvSpPr>
        <p:spPr>
          <a:xfrm>
            <a:off x="202019" y="159488"/>
            <a:ext cx="391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w Cen MT" panose="020B0602020104020603" pitchFamily="34" charset="0"/>
              </a:rPr>
              <a:t>Principais artistas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3D8663-B2EF-41C9-B16F-F305389E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0" y="1352217"/>
            <a:ext cx="4238625" cy="3324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5FFA51-0555-4AD9-BAFA-9CCBD4D5D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96" y="1352216"/>
            <a:ext cx="4237564" cy="3324225"/>
          </a:xfrm>
          <a:prstGeom prst="rect">
            <a:avLst/>
          </a:prstGeom>
        </p:spPr>
      </p:pic>
      <p:sp>
        <p:nvSpPr>
          <p:cNvPr id="10" name="CaixaDeTexto 9">
            <a:hlinkClick r:id="rId4"/>
            <a:extLst>
              <a:ext uri="{FF2B5EF4-FFF2-40B4-BE49-F238E27FC236}">
                <a16:creationId xmlns:a16="http://schemas.microsoft.com/office/drawing/2014/main" id="{A0265F8C-49FF-4829-8658-F02451A6C799}"/>
              </a:ext>
            </a:extLst>
          </p:cNvPr>
          <p:cNvSpPr txBox="1"/>
          <p:nvPr/>
        </p:nvSpPr>
        <p:spPr>
          <a:xfrm>
            <a:off x="701860" y="4676441"/>
            <a:ext cx="4323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Uma tarde de domingo na Ilha de Grande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Jatte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(1884).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Criada pelo francês Georges-Pierre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Seurat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Nascido em 2</a:t>
            </a:r>
            <a:r>
              <a:rPr lang="pt-BR" sz="1600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dezembro de 1859 na cidade de Paris. Ele faleceu em 1891.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hlinkClick r:id="rId5"/>
            <a:extLst>
              <a:ext uri="{FF2B5EF4-FFF2-40B4-BE49-F238E27FC236}">
                <a16:creationId xmlns:a16="http://schemas.microsoft.com/office/drawing/2014/main" id="{63EABAED-FF31-4D47-AC1F-1E1A4CD95E26}"/>
              </a:ext>
            </a:extLst>
          </p:cNvPr>
          <p:cNvSpPr txBox="1"/>
          <p:nvPr/>
        </p:nvSpPr>
        <p:spPr>
          <a:xfrm>
            <a:off x="6624196" y="4676441"/>
            <a:ext cx="432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Natureza-morta com Maçãs e Laranjas (1900).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Criado por Paul Cézanne, nascido no dia 19 de janeiro de 1839 em Aix-en-Provence, no sul da França. Ele faleceu em 1906.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1368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45BBDF-C08F-4310-8E69-61F2B826FE42}"/>
              </a:ext>
            </a:extLst>
          </p:cNvPr>
          <p:cNvSpPr txBox="1"/>
          <p:nvPr/>
        </p:nvSpPr>
        <p:spPr>
          <a:xfrm>
            <a:off x="2660650" y="687539"/>
            <a:ext cx="648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Agradeço pela atenção!</a:t>
            </a:r>
          </a:p>
          <a:p>
            <a:pPr algn="ctr"/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Aguardo o Feedback!</a:t>
            </a:r>
          </a:p>
          <a:p>
            <a:pPr algn="ctr"/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Abraços!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FEC21F-C093-4575-B7A6-7FCF47C4D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75" y="3518890"/>
            <a:ext cx="2651571" cy="2651571"/>
          </a:xfrm>
          <a:prstGeom prst="rect">
            <a:avLst/>
          </a:prstGeom>
        </p:spPr>
      </p:pic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705F6CE4-9748-4B8B-9EDD-67B08B0B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29" y="2657205"/>
            <a:ext cx="2768971" cy="35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8C8F2E-F424-42CA-981E-C11E5319BAF3}"/>
              </a:ext>
            </a:extLst>
          </p:cNvPr>
          <p:cNvSpPr/>
          <p:nvPr/>
        </p:nvSpPr>
        <p:spPr>
          <a:xfrm>
            <a:off x="7352929" y="5994072"/>
            <a:ext cx="1143000" cy="352777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83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557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Tw Cen MT</vt:lpstr>
      <vt:lpstr>Tw Cen MT </vt:lpstr>
      <vt:lpstr>Whitney</vt:lpstr>
      <vt:lpstr>Tema do Office</vt:lpstr>
      <vt:lpstr>Pós-impressionismo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</dc:creator>
  <cp:lastModifiedBy>Felipe Augusto</cp:lastModifiedBy>
  <cp:revision>19</cp:revision>
  <dcterms:created xsi:type="dcterms:W3CDTF">2021-02-05T20:48:44Z</dcterms:created>
  <dcterms:modified xsi:type="dcterms:W3CDTF">2021-02-09T10:55:10Z</dcterms:modified>
</cp:coreProperties>
</file>