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8" r:id="rId3"/>
    <p:sldId id="260" r:id="rId4"/>
    <p:sldId id="264" r:id="rId5"/>
    <p:sldId id="262" r:id="rId6"/>
    <p:sldId id="263" r:id="rId7"/>
    <p:sldId id="265" r:id="rId8"/>
    <p:sldId id="268" r:id="rId9"/>
    <p:sldId id="261" r:id="rId10"/>
    <p:sldId id="267" r:id="rId11"/>
    <p:sldId id="271" r:id="rId12"/>
    <p:sldId id="269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B167"/>
    <a:srgbClr val="FF9418"/>
    <a:srgbClr val="0289C0"/>
    <a:srgbClr val="CF3B17"/>
    <a:srgbClr val="FFF2CC"/>
    <a:srgbClr val="FCEDAC"/>
    <a:srgbClr val="AF6513"/>
    <a:srgbClr val="015B80"/>
    <a:srgbClr val="6A7344"/>
    <a:srgbClr val="8E28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14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nascimento" userId="b27728902aa97013" providerId="LiveId" clId="{0441374E-D4B2-4782-BD50-CA35B4000D50}"/>
    <pc:docChg chg="undo custSel modSld">
      <pc:chgData name="felipe nascimento" userId="b27728902aa97013" providerId="LiveId" clId="{0441374E-D4B2-4782-BD50-CA35B4000D50}" dt="2020-09-08T20:25:43.958" v="170"/>
      <pc:docMkLst>
        <pc:docMk/>
      </pc:docMkLst>
      <pc:sldChg chg="modSp mod">
        <pc:chgData name="felipe nascimento" userId="b27728902aa97013" providerId="LiveId" clId="{0441374E-D4B2-4782-BD50-CA35B4000D50}" dt="2020-09-08T20:13:08.218" v="11" actId="1076"/>
        <pc:sldMkLst>
          <pc:docMk/>
          <pc:sldMk cId="3988334052" sldId="258"/>
        </pc:sldMkLst>
        <pc:spChg chg="mod">
          <ac:chgData name="felipe nascimento" userId="b27728902aa97013" providerId="LiveId" clId="{0441374E-D4B2-4782-BD50-CA35B4000D50}" dt="2020-09-08T20:12:19.707" v="1" actId="1076"/>
          <ac:spMkLst>
            <pc:docMk/>
            <pc:sldMk cId="3988334052" sldId="258"/>
            <ac:spMk id="30" creationId="{E44CA58B-11E4-42D9-A0BD-123717B9F0C6}"/>
          </ac:spMkLst>
        </pc:spChg>
        <pc:spChg chg="mod">
          <ac:chgData name="felipe nascimento" userId="b27728902aa97013" providerId="LiveId" clId="{0441374E-D4B2-4782-BD50-CA35B4000D50}" dt="2020-09-08T20:12:23.667" v="2" actId="1076"/>
          <ac:spMkLst>
            <pc:docMk/>
            <pc:sldMk cId="3988334052" sldId="258"/>
            <ac:spMk id="37" creationId="{3D334CFD-B3AF-4B76-ACB9-D0554BCE6101}"/>
          </ac:spMkLst>
        </pc:spChg>
        <pc:spChg chg="mod">
          <ac:chgData name="felipe nascimento" userId="b27728902aa97013" providerId="LiveId" clId="{0441374E-D4B2-4782-BD50-CA35B4000D50}" dt="2020-09-08T20:12:28.538" v="3" actId="1076"/>
          <ac:spMkLst>
            <pc:docMk/>
            <pc:sldMk cId="3988334052" sldId="258"/>
            <ac:spMk id="41" creationId="{F1DAC286-F943-45CA-B2AA-89F4893E34F9}"/>
          </ac:spMkLst>
        </pc:spChg>
        <pc:spChg chg="mod">
          <ac:chgData name="felipe nascimento" userId="b27728902aa97013" providerId="LiveId" clId="{0441374E-D4B2-4782-BD50-CA35B4000D50}" dt="2020-09-08T20:12:31.779" v="4" actId="1076"/>
          <ac:spMkLst>
            <pc:docMk/>
            <pc:sldMk cId="3988334052" sldId="258"/>
            <ac:spMk id="44" creationId="{99752B99-964F-4B0F-92BB-9DDBB0A686BF}"/>
          </ac:spMkLst>
        </pc:spChg>
        <pc:spChg chg="mod">
          <ac:chgData name="felipe nascimento" userId="b27728902aa97013" providerId="LiveId" clId="{0441374E-D4B2-4782-BD50-CA35B4000D50}" dt="2020-09-08T20:12:36.938" v="5" actId="1076"/>
          <ac:spMkLst>
            <pc:docMk/>
            <pc:sldMk cId="3988334052" sldId="258"/>
            <ac:spMk id="51" creationId="{9B9605DA-7597-4047-B66D-51AD7060F2FB}"/>
          </ac:spMkLst>
        </pc:spChg>
        <pc:spChg chg="mod">
          <ac:chgData name="felipe nascimento" userId="b27728902aa97013" providerId="LiveId" clId="{0441374E-D4B2-4782-BD50-CA35B4000D50}" dt="2020-09-08T20:12:40.307" v="6" actId="1076"/>
          <ac:spMkLst>
            <pc:docMk/>
            <pc:sldMk cId="3988334052" sldId="258"/>
            <ac:spMk id="65" creationId="{EC172C45-8B57-4899-BA60-9C1D9AF500A4}"/>
          </ac:spMkLst>
        </pc:spChg>
        <pc:spChg chg="mod">
          <ac:chgData name="felipe nascimento" userId="b27728902aa97013" providerId="LiveId" clId="{0441374E-D4B2-4782-BD50-CA35B4000D50}" dt="2020-09-08T20:12:46.162" v="7" actId="1076"/>
          <ac:spMkLst>
            <pc:docMk/>
            <pc:sldMk cId="3988334052" sldId="258"/>
            <ac:spMk id="72" creationId="{78500102-B334-4DCD-9850-143E20B6F2B7}"/>
          </ac:spMkLst>
        </pc:spChg>
        <pc:spChg chg="mod">
          <ac:chgData name="felipe nascimento" userId="b27728902aa97013" providerId="LiveId" clId="{0441374E-D4B2-4782-BD50-CA35B4000D50}" dt="2020-09-08T20:12:49.916" v="8" actId="1076"/>
          <ac:spMkLst>
            <pc:docMk/>
            <pc:sldMk cId="3988334052" sldId="258"/>
            <ac:spMk id="79" creationId="{1BA16EB1-6D30-4D50-8882-36B44A6DE032}"/>
          </ac:spMkLst>
        </pc:spChg>
        <pc:spChg chg="mod">
          <ac:chgData name="felipe nascimento" userId="b27728902aa97013" providerId="LiveId" clId="{0441374E-D4B2-4782-BD50-CA35B4000D50}" dt="2020-09-08T20:12:53.994" v="9" actId="1076"/>
          <ac:spMkLst>
            <pc:docMk/>
            <pc:sldMk cId="3988334052" sldId="258"/>
            <ac:spMk id="86" creationId="{BBCC2457-D152-47F4-AC94-B431AAB0F6B6}"/>
          </ac:spMkLst>
        </pc:spChg>
        <pc:spChg chg="mod">
          <ac:chgData name="felipe nascimento" userId="b27728902aa97013" providerId="LiveId" clId="{0441374E-D4B2-4782-BD50-CA35B4000D50}" dt="2020-09-08T20:12:58.722" v="10" actId="1076"/>
          <ac:spMkLst>
            <pc:docMk/>
            <pc:sldMk cId="3988334052" sldId="258"/>
            <ac:spMk id="121" creationId="{2DEB9706-BDD0-4A40-9E86-3ADD3915942F}"/>
          </ac:spMkLst>
        </pc:spChg>
        <pc:spChg chg="mod">
          <ac:chgData name="felipe nascimento" userId="b27728902aa97013" providerId="LiveId" clId="{0441374E-D4B2-4782-BD50-CA35B4000D50}" dt="2020-09-08T20:13:08.218" v="11" actId="1076"/>
          <ac:spMkLst>
            <pc:docMk/>
            <pc:sldMk cId="3988334052" sldId="258"/>
            <ac:spMk id="145" creationId="{273C83DD-5AC3-4642-A6BC-26594CBA7D4D}"/>
          </ac:spMkLst>
        </pc:spChg>
      </pc:sldChg>
      <pc:sldChg chg="addSp delSp modSp mod delAnim modAnim">
        <pc:chgData name="felipe nascimento" userId="b27728902aa97013" providerId="LiveId" clId="{0441374E-D4B2-4782-BD50-CA35B4000D50}" dt="2020-09-08T20:25:43.958" v="170"/>
        <pc:sldMkLst>
          <pc:docMk/>
          <pc:sldMk cId="1502768130" sldId="263"/>
        </pc:sldMkLst>
        <pc:graphicFrameChg chg="add mod modGraphic">
          <ac:chgData name="felipe nascimento" userId="b27728902aa97013" providerId="LiveId" clId="{0441374E-D4B2-4782-BD50-CA35B4000D50}" dt="2020-09-08T20:22:59.933" v="142" actId="1076"/>
          <ac:graphicFrameMkLst>
            <pc:docMk/>
            <pc:sldMk cId="1502768130" sldId="263"/>
            <ac:graphicFrameMk id="2" creationId="{FD2CDBBF-E5B3-4970-9437-77214033A430}"/>
          </ac:graphicFrameMkLst>
        </pc:graphicFrameChg>
        <pc:picChg chg="del mod">
          <ac:chgData name="felipe nascimento" userId="b27728902aa97013" providerId="LiveId" clId="{0441374E-D4B2-4782-BD50-CA35B4000D50}" dt="2020-09-08T20:14:39.300" v="33" actId="478"/>
          <ac:picMkLst>
            <pc:docMk/>
            <pc:sldMk cId="1502768130" sldId="263"/>
            <ac:picMk id="3" creationId="{00000000-0000-0000-0000-000000000000}"/>
          </ac:picMkLst>
        </pc:picChg>
      </pc:sldChg>
    </pc:docChg>
  </pc:docChgLst>
  <pc:docChgLst>
    <pc:chgData name="rafael pires" userId="7fab398bac95e572" providerId="LiveId" clId="{73EBF2DA-8A1C-4DD1-B0A6-726B75C06A29}"/>
    <pc:docChg chg="undo custSel addSld delSld modSld sldOrd">
      <pc:chgData name="rafael pires" userId="7fab398bac95e572" providerId="LiveId" clId="{73EBF2DA-8A1C-4DD1-B0A6-726B75C06A29}" dt="2019-06-15T11:59:00.450" v="18" actId="2696"/>
      <pc:docMkLst>
        <pc:docMk/>
      </pc:docMkLst>
      <pc:sldChg chg="addSp delSp modSp del addAnim delAnim modAnim">
        <pc:chgData name="rafael pires" userId="7fab398bac95e572" providerId="LiveId" clId="{73EBF2DA-8A1C-4DD1-B0A6-726B75C06A29}" dt="2019-06-15T11:58:59.250" v="17" actId="2696"/>
        <pc:sldMkLst>
          <pc:docMk/>
          <pc:sldMk cId="563261902" sldId="258"/>
        </pc:sldMkLst>
        <pc:spChg chg="add del mod topLvl">
          <ac:chgData name="rafael pires" userId="7fab398bac95e572" providerId="LiveId" clId="{73EBF2DA-8A1C-4DD1-B0A6-726B75C06A29}" dt="2019-06-14T23:10:41.321" v="11" actId="164"/>
          <ac:spMkLst>
            <pc:docMk/>
            <pc:sldMk cId="563261902" sldId="258"/>
            <ac:spMk id="125" creationId="{A1344EB5-0F4B-44D8-887F-D9BB415B77FA}"/>
          </ac:spMkLst>
        </pc:spChg>
        <pc:grpChg chg="add del">
          <ac:chgData name="rafael pires" userId="7fab398bac95e572" providerId="LiveId" clId="{73EBF2DA-8A1C-4DD1-B0A6-726B75C06A29}" dt="2019-06-14T23:10:04.029" v="2" actId="165"/>
          <ac:grpSpMkLst>
            <pc:docMk/>
            <pc:sldMk cId="563261902" sldId="258"/>
            <ac:grpSpMk id="11" creationId="{7D4B1575-4548-4F98-AA41-6DB45BE4037A}"/>
          </ac:grpSpMkLst>
        </pc:grpChg>
        <pc:grpChg chg="add mod">
          <ac:chgData name="rafael pires" userId="7fab398bac95e572" providerId="LiveId" clId="{73EBF2DA-8A1C-4DD1-B0A6-726B75C06A29}" dt="2019-06-14T23:10:41.321" v="11" actId="164"/>
          <ac:grpSpMkLst>
            <pc:docMk/>
            <pc:sldMk cId="563261902" sldId="258"/>
            <ac:grpSpMk id="12" creationId="{C657EFB5-91A6-4DF2-9EF9-922EF44E5941}"/>
          </ac:grpSpMkLst>
        </pc:grpChg>
        <pc:picChg chg="mod topLvl">
          <ac:chgData name="rafael pires" userId="7fab398bac95e572" providerId="LiveId" clId="{73EBF2DA-8A1C-4DD1-B0A6-726B75C06A29}" dt="2019-06-14T23:10:41.321" v="11" actId="164"/>
          <ac:picMkLst>
            <pc:docMk/>
            <pc:sldMk cId="563261902" sldId="258"/>
            <ac:picMk id="97" creationId="{7D1F2349-9DF3-4858-A16D-A218D85DF1A7}"/>
          </ac:picMkLst>
        </pc:picChg>
      </pc:sldChg>
      <pc:sldChg chg="add del setBg">
        <pc:chgData name="rafael pires" userId="7fab398bac95e572" providerId="LiveId" clId="{73EBF2DA-8A1C-4DD1-B0A6-726B75C06A29}" dt="2019-06-14T23:10:31.318" v="8"/>
        <pc:sldMkLst>
          <pc:docMk/>
          <pc:sldMk cId="441533938" sldId="259"/>
        </pc:sldMkLst>
      </pc:sldChg>
      <pc:sldChg chg="addSp delSp modSp add del ord modAnim">
        <pc:chgData name="rafael pires" userId="7fab398bac95e572" providerId="LiveId" clId="{73EBF2DA-8A1C-4DD1-B0A6-726B75C06A29}" dt="2019-06-15T11:59:00.450" v="18" actId="2696"/>
        <pc:sldMkLst>
          <pc:docMk/>
          <pc:sldMk cId="949375259" sldId="259"/>
        </pc:sldMkLst>
        <pc:spChg chg="mod topLvl">
          <ac:chgData name="rafael pires" userId="7fab398bac95e572" providerId="LiveId" clId="{73EBF2DA-8A1C-4DD1-B0A6-726B75C06A29}" dt="2019-06-14T23:11:19.740" v="15" actId="165"/>
          <ac:spMkLst>
            <pc:docMk/>
            <pc:sldMk cId="949375259" sldId="259"/>
            <ac:spMk id="124" creationId="{5BDC1CAC-1FCE-4E1D-B4E3-F348C8F8CEB2}"/>
          </ac:spMkLst>
        </pc:spChg>
        <pc:spChg chg="del">
          <ac:chgData name="rafael pires" userId="7fab398bac95e572" providerId="LiveId" clId="{73EBF2DA-8A1C-4DD1-B0A6-726B75C06A29}" dt="2019-06-14T23:10:44.213" v="12" actId="478"/>
          <ac:spMkLst>
            <pc:docMk/>
            <pc:sldMk cId="949375259" sldId="259"/>
            <ac:spMk id="125" creationId="{A1344EB5-0F4B-44D8-887F-D9BB415B77FA}"/>
          </ac:spMkLst>
        </pc:spChg>
        <pc:spChg chg="add mod">
          <ac:chgData name="rafael pires" userId="7fab398bac95e572" providerId="LiveId" clId="{73EBF2DA-8A1C-4DD1-B0A6-726B75C06A29}" dt="2019-06-14T23:11:28.772" v="16" actId="571"/>
          <ac:spMkLst>
            <pc:docMk/>
            <pc:sldMk cId="949375259" sldId="259"/>
            <ac:spMk id="127" creationId="{2733D37F-4E12-4601-8B6D-BB721B813B7E}"/>
          </ac:spMkLst>
        </pc:spChg>
        <pc:grpChg chg="del">
          <ac:chgData name="rafael pires" userId="7fab398bac95e572" providerId="LiveId" clId="{73EBF2DA-8A1C-4DD1-B0A6-726B75C06A29}" dt="2019-06-14T23:11:19.740" v="15" actId="165"/>
          <ac:grpSpMkLst>
            <pc:docMk/>
            <pc:sldMk cId="949375259" sldId="259"/>
            <ac:grpSpMk id="10" creationId="{FED263D1-5B19-4503-B827-4298196F9E1D}"/>
          </ac:grpSpMkLst>
        </pc:grpChg>
        <pc:grpChg chg="add mod">
          <ac:chgData name="rafael pires" userId="7fab398bac95e572" providerId="LiveId" clId="{73EBF2DA-8A1C-4DD1-B0A6-726B75C06A29}" dt="2019-06-14T23:11:02.730" v="14" actId="571"/>
          <ac:grpSpMkLst>
            <pc:docMk/>
            <pc:sldMk cId="949375259" sldId="259"/>
            <ac:grpSpMk id="87" creationId="{2DB5FBB1-97F8-4E01-BF5D-FAEEA190A2C3}"/>
          </ac:grpSpMkLst>
        </pc:grpChg>
        <pc:picChg chg="mod topLvl">
          <ac:chgData name="rafael pires" userId="7fab398bac95e572" providerId="LiveId" clId="{73EBF2DA-8A1C-4DD1-B0A6-726B75C06A29}" dt="2019-06-14T23:11:19.740" v="15" actId="165"/>
          <ac:picMkLst>
            <pc:docMk/>
            <pc:sldMk cId="949375259" sldId="259"/>
            <ac:picMk id="105" creationId="{BC5D3C2D-FBEE-4EA7-B92A-23945070B9D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BC85F9-10FF-48B8-B8D1-7FEA4DAB0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5596B5-A360-4DD6-935C-AF9ED48A6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24B0FD-45E9-4AE2-8A5E-F744A692E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0AD3-D8C7-4E6A-A635-82EB41D932F7}" type="datetimeFigureOut">
              <a:rPr lang="pt-BR" smtClean="0"/>
              <a:t>22/05/2022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618054-0776-4D82-93B6-2456EB828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73A275-E327-4EF8-8E79-A8E4D91FE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EBFFB-098F-4D0E-B004-6409E30659C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1251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46667-781C-4997-9302-7EB6590F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D271256-682F-4442-88E7-6251BE404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F3058F-A2BC-4F2F-AEFF-6E4142E9E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0AD3-D8C7-4E6A-A635-82EB41D932F7}" type="datetimeFigureOut">
              <a:rPr lang="pt-BR" smtClean="0"/>
              <a:t>22/05/2022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246C5D-E355-463D-9F98-88E2F98A8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6EB6DA-A7B9-432F-9CC3-5171DD131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EBFFB-098F-4D0E-B004-6409E30659C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4265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8198564-0181-47D2-A182-1DE43AF256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73EA7C6-DADC-40C3-8EDB-15208B965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4CFAAC-94A7-4481-9F72-52ED58917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0AD3-D8C7-4E6A-A635-82EB41D932F7}" type="datetimeFigureOut">
              <a:rPr lang="pt-BR" smtClean="0"/>
              <a:t>22/05/2022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7301E4-92E2-44EA-9B81-7E53A09BF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D1C7CF-DF8A-4D53-A30D-9618A3F0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EBFFB-098F-4D0E-B004-6409E30659C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3100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63DE96-E7F6-4A07-BB69-9F2119C3D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D626E2-BE42-43D4-BABB-99232D67E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8D0BB3-3FAF-49B3-ABD4-D45CDDBE9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0AD3-D8C7-4E6A-A635-82EB41D932F7}" type="datetimeFigureOut">
              <a:rPr lang="pt-BR" smtClean="0"/>
              <a:t>22/05/2022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FC4D1F-C8C1-4A0F-A2AF-EAB5D9E2B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7A40E5-D285-47A1-A214-4973F9E5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EBFFB-098F-4D0E-B004-6409E30659C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45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02E398-F17D-4680-93FD-559ADF7E8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668C00-6C7D-4676-84CD-03E7095B0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C26404-D616-4ED4-AE56-A8F19281F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0AD3-D8C7-4E6A-A635-82EB41D932F7}" type="datetimeFigureOut">
              <a:rPr lang="pt-BR" smtClean="0"/>
              <a:t>22/05/2022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C0ED8D-DDA4-46FE-AA33-1FBCDE31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96A17E-E524-4BEB-ABEA-0F0E48980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EBFFB-098F-4D0E-B004-6409E30659C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7802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E15BC-8136-4E52-A368-BEC34F213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289510-6FC5-4A9F-BD4F-69671DB37B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C2D8538-E5B0-4E0D-85E0-B446ECCDE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D9F4B87-9169-411E-8030-E33BEEBA9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0AD3-D8C7-4E6A-A635-82EB41D932F7}" type="datetimeFigureOut">
              <a:rPr lang="pt-BR" smtClean="0"/>
              <a:t>22/05/2022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6FD395E-BC79-44DA-8C50-E22472992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D8F789-FA71-419C-8FC6-C13EC1FBD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EBFFB-098F-4D0E-B004-6409E30659C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9348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CA6641-867A-47CB-9143-3A5E9875A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A26DF6-26B2-45ED-A4EB-563E23379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F18B98-15F5-46DC-AC04-739DD7C4C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277447A-D9C3-41DD-B791-4459F16CD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90123F5-18AA-4C23-B0D5-2CF5BCE750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D9C76CF-E7BA-4B3A-AE43-E0D1A24F8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0AD3-D8C7-4E6A-A635-82EB41D932F7}" type="datetimeFigureOut">
              <a:rPr lang="pt-BR" smtClean="0"/>
              <a:t>22/05/2022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9CA67AF-47C6-4F9F-B023-A7C19D409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D4C11F4-B072-4EE1-9F5D-B6ECE2FF2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EBFFB-098F-4D0E-B004-6409E30659C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5979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5FD48-EE2C-44B7-AC7B-BDB078A5E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A890A04-C8FE-4832-824B-259996228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0AD3-D8C7-4E6A-A635-82EB41D932F7}" type="datetimeFigureOut">
              <a:rPr lang="pt-BR" smtClean="0"/>
              <a:t>22/05/2022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5A18BD6-F4F6-436C-AA52-4303F9DA8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024AE8B-1DD7-4342-A922-2E3BD041C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EBFFB-098F-4D0E-B004-6409E30659C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4722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DE377D0-2E44-4A27-BDC2-C529B3CF6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0AD3-D8C7-4E6A-A635-82EB41D932F7}" type="datetimeFigureOut">
              <a:rPr lang="pt-BR" smtClean="0"/>
              <a:t>22/05/2022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2ABD579-064B-4FA5-85A2-F8EE6A357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23A73C4-9E9D-4766-87DC-47F71B33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EBFFB-098F-4D0E-B004-6409E30659C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2833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F6BA9-E79F-455B-9983-6E872173B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574EC7-1C0E-4493-AF73-84C9D1DE8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1B3A1B-29BF-4707-BC53-D8BEFC9B8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C7847E-B63B-4138-A0AF-550C9CFF0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0AD3-D8C7-4E6A-A635-82EB41D932F7}" type="datetimeFigureOut">
              <a:rPr lang="pt-BR" smtClean="0"/>
              <a:t>22/05/2022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8E47FB-125C-4D32-8B78-DBDC5CBEB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DAECFA-FDE3-4DDA-9BA4-EAED661DA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EBFFB-098F-4D0E-B004-6409E30659C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4864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55640-AB97-4836-90D6-103279027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7CE4ACB-E852-4203-BD05-04E7099D63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90BF6F8-38C6-421D-BCA3-F3CC8F09A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C64ADFC-0D8E-4AF9-A73F-FA13034B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0AD3-D8C7-4E6A-A635-82EB41D932F7}" type="datetimeFigureOut">
              <a:rPr lang="pt-BR" smtClean="0"/>
              <a:t>22/05/2022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B4AE03-B313-4F38-9462-9D168A360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C0A8A39-6170-44DC-B958-4C8F61D46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EBFFB-098F-4D0E-B004-6409E30659C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276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40570E3-54B5-49D1-83A1-34D009403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E0E21C-93AF-4C06-B160-F3C5B53E7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841861-D32D-4350-8349-392491B8F7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80AD3-D8C7-4E6A-A635-82EB41D932F7}" type="datetimeFigureOut">
              <a:rPr lang="pt-BR" smtClean="0"/>
              <a:t>22/05/2022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942A45-BEBC-4611-A708-D2FFDEEFF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C52FAF-12ED-4CCE-B0CE-1955E6ED1C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EBFFB-098F-4D0E-B004-6409E30659C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326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svg"/><Relationship Id="rId7" Type="http://schemas.openxmlformats.org/officeDocument/2006/relationships/image" Target="../media/image85.sv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11" Type="http://schemas.openxmlformats.org/officeDocument/2006/relationships/image" Target="../media/image89.svg"/><Relationship Id="rId5" Type="http://schemas.openxmlformats.org/officeDocument/2006/relationships/image" Target="../media/image83.svg"/><Relationship Id="rId10" Type="http://schemas.openxmlformats.org/officeDocument/2006/relationships/image" Target="../media/image88.png"/><Relationship Id="rId4" Type="http://schemas.openxmlformats.org/officeDocument/2006/relationships/image" Target="../media/image82.png"/><Relationship Id="rId9" Type="http://schemas.openxmlformats.org/officeDocument/2006/relationships/image" Target="../media/image87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microsoft.com/office/2007/relationships/hdphoto" Target="../media/hdphoto1.wdp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7" Type="http://schemas.openxmlformats.org/officeDocument/2006/relationships/image" Target="../media/image33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svg"/><Relationship Id="rId7" Type="http://schemas.openxmlformats.org/officeDocument/2006/relationships/image" Target="../media/image39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Relationship Id="rId9" Type="http://schemas.openxmlformats.org/officeDocument/2006/relationships/image" Target="../media/image41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svg"/><Relationship Id="rId3" Type="http://schemas.openxmlformats.org/officeDocument/2006/relationships/image" Target="../media/image43.svg"/><Relationship Id="rId7" Type="http://schemas.openxmlformats.org/officeDocument/2006/relationships/image" Target="../media/image47.svg"/><Relationship Id="rId12" Type="http://schemas.openxmlformats.org/officeDocument/2006/relationships/image" Target="../media/image5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11" Type="http://schemas.openxmlformats.org/officeDocument/2006/relationships/image" Target="../media/image51.svg"/><Relationship Id="rId5" Type="http://schemas.openxmlformats.org/officeDocument/2006/relationships/image" Target="../media/image45.sv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svg"/><Relationship Id="rId3" Type="http://schemas.openxmlformats.org/officeDocument/2006/relationships/image" Target="../media/image55.svg"/><Relationship Id="rId7" Type="http://schemas.openxmlformats.org/officeDocument/2006/relationships/image" Target="../media/image59.svg"/><Relationship Id="rId12" Type="http://schemas.openxmlformats.org/officeDocument/2006/relationships/image" Target="../media/image64.png"/><Relationship Id="rId17" Type="http://schemas.openxmlformats.org/officeDocument/2006/relationships/image" Target="../media/image69.svg"/><Relationship Id="rId2" Type="http://schemas.openxmlformats.org/officeDocument/2006/relationships/image" Target="../media/image54.png"/><Relationship Id="rId16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63.svg"/><Relationship Id="rId5" Type="http://schemas.openxmlformats.org/officeDocument/2006/relationships/image" Target="../media/image57.svg"/><Relationship Id="rId15" Type="http://schemas.openxmlformats.org/officeDocument/2006/relationships/image" Target="../media/image67.sv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svg"/><Relationship Id="rId14" Type="http://schemas.openxmlformats.org/officeDocument/2006/relationships/image" Target="../media/image6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svg"/><Relationship Id="rId7" Type="http://schemas.openxmlformats.org/officeDocument/2006/relationships/image" Target="../media/image75.sv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11" Type="http://schemas.openxmlformats.org/officeDocument/2006/relationships/image" Target="../media/image79.svg"/><Relationship Id="rId5" Type="http://schemas.openxmlformats.org/officeDocument/2006/relationships/image" Target="../media/image73.sv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11AF3A3-D2DD-43AD-BC21-FB4E81076D0C}"/>
              </a:ext>
            </a:extLst>
          </p:cNvPr>
          <p:cNvSpPr txBox="1"/>
          <p:nvPr/>
        </p:nvSpPr>
        <p:spPr>
          <a:xfrm>
            <a:off x="3799608" y="1634904"/>
            <a:ext cx="797457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2000505000000020004" pitchFamily="2" charset="0"/>
              </a:rPr>
              <a:t> </a:t>
            </a:r>
            <a:r>
              <a:rPr 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2000505000000020004" pitchFamily="2" charset="0"/>
              </a:rPr>
              <a:t>English</a:t>
            </a:r>
            <a:r>
              <a:rPr lang="pt-BR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2000505000000020004" pitchFamily="2" charset="0"/>
              </a:rPr>
              <a:t> </a:t>
            </a:r>
            <a:r>
              <a:rPr 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2000505000000020004" pitchFamily="2" charset="0"/>
              </a:rPr>
              <a:t>Dictionary</a:t>
            </a:r>
          </a:p>
          <a:p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2000505000000020004" pitchFamily="2" charset="0"/>
              </a:rPr>
              <a:t>Part 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540E9DD-9F76-4C1C-84A9-44E8355C918F}"/>
              </a:ext>
            </a:extLst>
          </p:cNvPr>
          <p:cNvSpPr txBox="1"/>
          <p:nvPr/>
        </p:nvSpPr>
        <p:spPr>
          <a:xfrm>
            <a:off x="5363249" y="4299766"/>
            <a:ext cx="5219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2000505000000020004" pitchFamily="2" charset="0"/>
              </a:rPr>
              <a:t>Name</a:t>
            </a:r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2000505000000020004" pitchFamily="2" charset="0"/>
              </a:rPr>
              <a:t>: 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2000505000000020004" pitchFamily="2" charset="0"/>
              </a:rPr>
              <a:t>Felipe Augusto do Nascimento </a:t>
            </a:r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2000505000000020004" pitchFamily="2" charset="0"/>
              </a:rPr>
              <a:t>Class</a:t>
            </a:r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2000505000000020004" pitchFamily="2" charset="0"/>
              </a:rPr>
              <a:t>: 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2000505000000020004" pitchFamily="2" charset="0"/>
              </a:rPr>
              <a:t>Info-1</a:t>
            </a:r>
          </a:p>
          <a:p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2000505000000020004" pitchFamily="2" charset="0"/>
              </a:rPr>
              <a:t>Date: 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2000505000000020004" pitchFamily="2" charset="0"/>
              </a:rPr>
              <a:t>30/11/2020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C2DF17E-66D9-4F7C-80D4-89AF6B2D01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75" y="2427800"/>
            <a:ext cx="2164645" cy="216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086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817BD87A-FC18-47C0-9E75-5949ECF02F74}"/>
              </a:ext>
            </a:extLst>
          </p:cNvPr>
          <p:cNvGrpSpPr/>
          <p:nvPr/>
        </p:nvGrpSpPr>
        <p:grpSpPr>
          <a:xfrm>
            <a:off x="7887954" y="55133"/>
            <a:ext cx="1887802" cy="923826"/>
            <a:chOff x="7958002" y="112937"/>
            <a:chExt cx="1887802" cy="923826"/>
          </a:xfrm>
        </p:grpSpPr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BF5AE161-208D-411C-BE52-BC9A6CB120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58002" y="574850"/>
              <a:ext cx="1425890" cy="0"/>
            </a:xfrm>
            <a:prstGeom prst="line">
              <a:avLst/>
            </a:prstGeom>
            <a:ln w="28575">
              <a:solidFill>
                <a:srgbClr val="E55934"/>
              </a:solidFill>
              <a:tailEnd type="oval"/>
            </a:ln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ACAC3C92-0EE3-4CD3-B8A5-F4A15F2D6571}"/>
                </a:ext>
              </a:extLst>
            </p:cNvPr>
            <p:cNvSpPr/>
            <p:nvPr/>
          </p:nvSpPr>
          <p:spPr>
            <a:xfrm>
              <a:off x="8921978" y="112937"/>
              <a:ext cx="923826" cy="923826"/>
            </a:xfrm>
            <a:prstGeom prst="ellipse">
              <a:avLst/>
            </a:prstGeom>
            <a:solidFill>
              <a:srgbClr val="E55934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3" name="Gráfico 42" descr="Cronômetro">
              <a:extLst>
                <a:ext uri="{FF2B5EF4-FFF2-40B4-BE49-F238E27FC236}">
                  <a16:creationId xmlns:a16="http://schemas.microsoft.com/office/drawing/2014/main" id="{C608E1DE-3EF9-427D-BBBE-B27ECF900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53080" y="208136"/>
              <a:ext cx="690403" cy="690403"/>
            </a:xfrm>
            <a:prstGeom prst="rect">
              <a:avLst/>
            </a:prstGeom>
            <a:effectLst>
              <a:outerShdw blurRad="88900" dist="50800" dir="13200000" sx="102000" sy="102000" algn="br" rotWithShape="0">
                <a:prstClr val="black">
                  <a:alpha val="70000"/>
                </a:prstClr>
              </a:outerShdw>
            </a:effectLst>
          </p:spPr>
        </p:pic>
      </p:grp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20C45DD5-B008-4C40-8567-76682FFE8DB2}"/>
              </a:ext>
            </a:extLst>
          </p:cNvPr>
          <p:cNvSpPr/>
          <p:nvPr/>
        </p:nvSpPr>
        <p:spPr>
          <a:xfrm rot="8058838">
            <a:off x="5100627" y="-212850"/>
            <a:ext cx="2364857" cy="2372851"/>
          </a:xfrm>
          <a:custGeom>
            <a:avLst/>
            <a:gdLst>
              <a:gd name="connsiteX0" fmla="*/ 570496 w 2364857"/>
              <a:gd name="connsiteY0" fmla="*/ 1838621 h 2372851"/>
              <a:gd name="connsiteX1" fmla="*/ 0 w 2364857"/>
              <a:gd name="connsiteY1" fmla="*/ 548875 h 2372851"/>
              <a:gd name="connsiteX2" fmla="*/ 87569 w 2364857"/>
              <a:gd name="connsiteY2" fmla="*/ 6480 h 2372851"/>
              <a:gd name="connsiteX3" fmla="*/ 90102 w 2364857"/>
              <a:gd name="connsiteY3" fmla="*/ 0 h 2372851"/>
              <a:gd name="connsiteX4" fmla="*/ 2364857 w 2364857"/>
              <a:gd name="connsiteY4" fmla="*/ 2329891 h 2372851"/>
              <a:gd name="connsiteX5" fmla="*/ 2340342 w 2364857"/>
              <a:gd name="connsiteY5" fmla="*/ 2335794 h 2372851"/>
              <a:gd name="connsiteX6" fmla="*/ 1947794 w 2364857"/>
              <a:gd name="connsiteY6" fmla="*/ 2372851 h 2372851"/>
              <a:gd name="connsiteX7" fmla="*/ 570496 w 2364857"/>
              <a:gd name="connsiteY7" fmla="*/ 1838621 h 2372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4857" h="2372851">
                <a:moveTo>
                  <a:pt x="570496" y="1838621"/>
                </a:moveTo>
                <a:cubicBezTo>
                  <a:pt x="218014" y="1508546"/>
                  <a:pt x="0" y="1052552"/>
                  <a:pt x="0" y="548875"/>
                </a:cubicBezTo>
                <a:cubicBezTo>
                  <a:pt x="0" y="359996"/>
                  <a:pt x="30658" y="177822"/>
                  <a:pt x="87569" y="6480"/>
                </a:cubicBezTo>
                <a:lnTo>
                  <a:pt x="90102" y="0"/>
                </a:lnTo>
                <a:lnTo>
                  <a:pt x="2364857" y="2329891"/>
                </a:lnTo>
                <a:lnTo>
                  <a:pt x="2340342" y="2335794"/>
                </a:lnTo>
                <a:cubicBezTo>
                  <a:pt x="2213546" y="2360091"/>
                  <a:pt x="2082261" y="2372851"/>
                  <a:pt x="1947794" y="2372851"/>
                </a:cubicBezTo>
                <a:cubicBezTo>
                  <a:pt x="1409925" y="2372851"/>
                  <a:pt x="922977" y="2168695"/>
                  <a:pt x="570496" y="1838621"/>
                </a:cubicBezTo>
                <a:close/>
              </a:path>
            </a:pathLst>
          </a:custGeom>
          <a:solidFill>
            <a:srgbClr val="E55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4C308F41-D33A-44E6-936C-B48E292CBD06}"/>
              </a:ext>
            </a:extLst>
          </p:cNvPr>
          <p:cNvSpPr/>
          <p:nvPr/>
        </p:nvSpPr>
        <p:spPr>
          <a:xfrm rot="16200000">
            <a:off x="6632087" y="-380025"/>
            <a:ext cx="961200" cy="3765705"/>
          </a:xfrm>
          <a:custGeom>
            <a:avLst/>
            <a:gdLst>
              <a:gd name="connsiteX0" fmla="*/ 961200 w 961200"/>
              <a:gd name="connsiteY0" fmla="*/ 314571 h 3765705"/>
              <a:gd name="connsiteX1" fmla="*/ 961200 w 961200"/>
              <a:gd name="connsiteY1" fmla="*/ 3570781 h 3765705"/>
              <a:gd name="connsiteX2" fmla="*/ 803605 w 961200"/>
              <a:gd name="connsiteY2" fmla="*/ 3642064 h 3765705"/>
              <a:gd name="connsiteX3" fmla="*/ 99903 w 961200"/>
              <a:gd name="connsiteY3" fmla="*/ 3765293 h 3765705"/>
              <a:gd name="connsiteX4" fmla="*/ 0 w 961200"/>
              <a:gd name="connsiteY4" fmla="*/ 3758459 h 3765705"/>
              <a:gd name="connsiteX5" fmla="*/ 0 w 961200"/>
              <a:gd name="connsiteY5" fmla="*/ 0 h 3765705"/>
              <a:gd name="connsiteX6" fmla="*/ 112145 w 961200"/>
              <a:gd name="connsiteY6" fmla="*/ 7671 h 3765705"/>
              <a:gd name="connsiteX7" fmla="*/ 817902 w 961200"/>
              <a:gd name="connsiteY7" fmla="*/ 229230 h 3765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1200" h="3765705">
                <a:moveTo>
                  <a:pt x="961200" y="314571"/>
                </a:moveTo>
                <a:lnTo>
                  <a:pt x="961200" y="3570781"/>
                </a:lnTo>
                <a:lnTo>
                  <a:pt x="803605" y="3642064"/>
                </a:lnTo>
                <a:cubicBezTo>
                  <a:pt x="580636" y="3729348"/>
                  <a:pt x="341301" y="3770325"/>
                  <a:pt x="99903" y="3765293"/>
                </a:cubicBezTo>
                <a:lnTo>
                  <a:pt x="0" y="3758459"/>
                </a:lnTo>
                <a:lnTo>
                  <a:pt x="0" y="0"/>
                </a:lnTo>
                <a:lnTo>
                  <a:pt x="112145" y="7671"/>
                </a:lnTo>
                <a:cubicBezTo>
                  <a:pt x="353679" y="35689"/>
                  <a:pt x="593700" y="109641"/>
                  <a:pt x="817902" y="229230"/>
                </a:cubicBezTo>
                <a:close/>
              </a:path>
            </a:pathLst>
          </a:custGeom>
          <a:solidFill>
            <a:srgbClr val="FA79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37" name="Forma Livre: Forma 36">
            <a:extLst>
              <a:ext uri="{FF2B5EF4-FFF2-40B4-BE49-F238E27FC236}">
                <a16:creationId xmlns:a16="http://schemas.microsoft.com/office/drawing/2014/main" id="{6F90572B-8BE9-428B-8C3C-545AF2895D34}"/>
              </a:ext>
            </a:extLst>
          </p:cNvPr>
          <p:cNvSpPr/>
          <p:nvPr/>
        </p:nvSpPr>
        <p:spPr>
          <a:xfrm rot="16200000">
            <a:off x="4992171" y="581423"/>
            <a:ext cx="961200" cy="3763597"/>
          </a:xfrm>
          <a:custGeom>
            <a:avLst/>
            <a:gdLst>
              <a:gd name="connsiteX0" fmla="*/ 961200 w 961200"/>
              <a:gd name="connsiteY0" fmla="*/ 5138 h 3763597"/>
              <a:gd name="connsiteX1" fmla="*/ 961200 w 961200"/>
              <a:gd name="connsiteY1" fmla="*/ 3763597 h 3763597"/>
              <a:gd name="connsiteX2" fmla="*/ 879892 w 961200"/>
              <a:gd name="connsiteY2" fmla="*/ 3758035 h 3763597"/>
              <a:gd name="connsiteX3" fmla="*/ 9172 w 961200"/>
              <a:gd name="connsiteY3" fmla="*/ 3438233 h 3763597"/>
              <a:gd name="connsiteX4" fmla="*/ 0 w 961200"/>
              <a:gd name="connsiteY4" fmla="*/ 3431525 h 3763597"/>
              <a:gd name="connsiteX5" fmla="*/ 0 w 961200"/>
              <a:gd name="connsiteY5" fmla="*/ 212125 h 3763597"/>
              <a:gd name="connsiteX6" fmla="*/ 24497 w 961200"/>
              <a:gd name="connsiteY6" fmla="*/ 197792 h 3763597"/>
              <a:gd name="connsiteX7" fmla="*/ 892133 w 961200"/>
              <a:gd name="connsiteY7" fmla="*/ 413 h 3763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1200" h="3763597">
                <a:moveTo>
                  <a:pt x="961200" y="5138"/>
                </a:moveTo>
                <a:lnTo>
                  <a:pt x="961200" y="3763597"/>
                </a:lnTo>
                <a:lnTo>
                  <a:pt x="879892" y="3758035"/>
                </a:lnTo>
                <a:cubicBezTo>
                  <a:pt x="577973" y="3723012"/>
                  <a:pt x="278421" y="3616217"/>
                  <a:pt x="9172" y="3438233"/>
                </a:cubicBezTo>
                <a:lnTo>
                  <a:pt x="0" y="3431525"/>
                </a:lnTo>
                <a:lnTo>
                  <a:pt x="0" y="212125"/>
                </a:lnTo>
                <a:lnTo>
                  <a:pt x="24497" y="197792"/>
                </a:lnTo>
                <a:cubicBezTo>
                  <a:pt x="291862" y="59722"/>
                  <a:pt x="590386" y="-5877"/>
                  <a:pt x="892133" y="413"/>
                </a:cubicBezTo>
                <a:close/>
              </a:path>
            </a:pathLst>
          </a:custGeom>
          <a:solidFill>
            <a:srgbClr val="FBE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079DD4FF-DDD2-4726-B9A2-31615CD80D30}"/>
              </a:ext>
            </a:extLst>
          </p:cNvPr>
          <p:cNvSpPr/>
          <p:nvPr/>
        </p:nvSpPr>
        <p:spPr>
          <a:xfrm rot="16200000">
            <a:off x="6358934" y="1819300"/>
            <a:ext cx="961200" cy="3219399"/>
          </a:xfrm>
          <a:custGeom>
            <a:avLst/>
            <a:gdLst>
              <a:gd name="connsiteX0" fmla="*/ 961200 w 961200"/>
              <a:gd name="connsiteY0" fmla="*/ 0 h 3219399"/>
              <a:gd name="connsiteX1" fmla="*/ 961200 w 961200"/>
              <a:gd name="connsiteY1" fmla="*/ 3219399 h 3219399"/>
              <a:gd name="connsiteX2" fmla="*/ 812682 w 961200"/>
              <a:gd name="connsiteY2" fmla="*/ 3110778 h 3219399"/>
              <a:gd name="connsiteX3" fmla="*/ 663607 w 961200"/>
              <a:gd name="connsiteY3" fmla="*/ 2978392 h 3219399"/>
              <a:gd name="connsiteX4" fmla="*/ 208743 w 961200"/>
              <a:gd name="connsiteY4" fmla="*/ 2776089 h 3219399"/>
              <a:gd name="connsiteX5" fmla="*/ 0 w 961200"/>
              <a:gd name="connsiteY5" fmla="*/ 2739059 h 3219399"/>
              <a:gd name="connsiteX6" fmla="*/ 0 w 961200"/>
              <a:gd name="connsiteY6" fmla="*/ 423749 h 3219399"/>
              <a:gd name="connsiteX7" fmla="*/ 37528 w 961200"/>
              <a:gd name="connsiteY7" fmla="*/ 416992 h 3219399"/>
              <a:gd name="connsiteX8" fmla="*/ 544128 w 961200"/>
              <a:gd name="connsiteY8" fmla="*/ 312587 h 3219399"/>
              <a:gd name="connsiteX9" fmla="*/ 829241 w 961200"/>
              <a:gd name="connsiteY9" fmla="*/ 77210 h 3219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61200" h="3219399">
                <a:moveTo>
                  <a:pt x="961200" y="0"/>
                </a:moveTo>
                <a:lnTo>
                  <a:pt x="961200" y="3219399"/>
                </a:lnTo>
                <a:lnTo>
                  <a:pt x="812682" y="3110778"/>
                </a:lnTo>
                <a:cubicBezTo>
                  <a:pt x="761481" y="3069491"/>
                  <a:pt x="711714" y="3025360"/>
                  <a:pt x="663607" y="2978392"/>
                </a:cubicBezTo>
                <a:cubicBezTo>
                  <a:pt x="547466" y="2864999"/>
                  <a:pt x="385605" y="2812567"/>
                  <a:pt x="208743" y="2776089"/>
                </a:cubicBezTo>
                <a:lnTo>
                  <a:pt x="0" y="2739059"/>
                </a:lnTo>
                <a:lnTo>
                  <a:pt x="0" y="423749"/>
                </a:lnTo>
                <a:lnTo>
                  <a:pt x="37528" y="416992"/>
                </a:lnTo>
                <a:cubicBezTo>
                  <a:pt x="206218" y="388655"/>
                  <a:pt x="379873" y="364649"/>
                  <a:pt x="544128" y="312587"/>
                </a:cubicBezTo>
                <a:cubicBezTo>
                  <a:pt x="632094" y="222489"/>
                  <a:pt x="727727" y="144042"/>
                  <a:pt x="829241" y="77210"/>
                </a:cubicBezTo>
                <a:close/>
              </a:path>
            </a:pathLst>
          </a:custGeom>
          <a:solidFill>
            <a:srgbClr val="9BC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39" name="Forma Livre: Forma 38">
            <a:extLst>
              <a:ext uri="{FF2B5EF4-FFF2-40B4-BE49-F238E27FC236}">
                <a16:creationId xmlns:a16="http://schemas.microsoft.com/office/drawing/2014/main" id="{13CD25A0-4E20-4AB2-A27E-087C7E46AB8F}"/>
              </a:ext>
            </a:extLst>
          </p:cNvPr>
          <p:cNvSpPr/>
          <p:nvPr/>
        </p:nvSpPr>
        <p:spPr>
          <a:xfrm rot="16200000">
            <a:off x="4976995" y="3231738"/>
            <a:ext cx="959585" cy="2315310"/>
          </a:xfrm>
          <a:custGeom>
            <a:avLst/>
            <a:gdLst>
              <a:gd name="connsiteX0" fmla="*/ 959585 w 959585"/>
              <a:gd name="connsiteY0" fmla="*/ 0 h 2315310"/>
              <a:gd name="connsiteX1" fmla="*/ 959585 w 959585"/>
              <a:gd name="connsiteY1" fmla="*/ 2315310 h 2315310"/>
              <a:gd name="connsiteX2" fmla="*/ 895622 w 959585"/>
              <a:gd name="connsiteY2" fmla="*/ 2303963 h 2315310"/>
              <a:gd name="connsiteX3" fmla="*/ 902 w 959585"/>
              <a:gd name="connsiteY3" fmla="*/ 1239654 h 2315310"/>
              <a:gd name="connsiteX4" fmla="*/ 871751 w 959585"/>
              <a:gd name="connsiteY4" fmla="*/ 15814 h 2315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9585" h="2315310">
                <a:moveTo>
                  <a:pt x="959585" y="0"/>
                </a:moveTo>
                <a:lnTo>
                  <a:pt x="959585" y="2315310"/>
                </a:lnTo>
                <a:lnTo>
                  <a:pt x="895622" y="2303963"/>
                </a:lnTo>
                <a:cubicBezTo>
                  <a:pt x="435159" y="2224526"/>
                  <a:pt x="-23072" y="2104161"/>
                  <a:pt x="902" y="1239654"/>
                </a:cubicBezTo>
                <a:cubicBezTo>
                  <a:pt x="27272" y="288697"/>
                  <a:pt x="417152" y="105263"/>
                  <a:pt x="871751" y="15814"/>
                </a:cubicBezTo>
                <a:close/>
              </a:path>
            </a:pathLst>
          </a:custGeom>
          <a:solidFill>
            <a:srgbClr val="5ABE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4BF36121-CA56-4B72-9EBF-D9D6E52FE003}"/>
              </a:ext>
            </a:extLst>
          </p:cNvPr>
          <p:cNvSpPr/>
          <p:nvPr/>
        </p:nvSpPr>
        <p:spPr>
          <a:xfrm>
            <a:off x="5693883" y="5749395"/>
            <a:ext cx="1392717" cy="483969"/>
          </a:xfrm>
          <a:prstGeom prst="roundRect">
            <a:avLst>
              <a:gd name="adj" fmla="val 50000"/>
            </a:avLst>
          </a:prstGeom>
          <a:solidFill>
            <a:srgbClr val="5ABE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FB9CA765-150F-4743-82DC-113426D5B021}"/>
              </a:ext>
            </a:extLst>
          </p:cNvPr>
          <p:cNvSpPr/>
          <p:nvPr/>
        </p:nvSpPr>
        <p:spPr>
          <a:xfrm>
            <a:off x="5459147" y="5067306"/>
            <a:ext cx="1874520" cy="483969"/>
          </a:xfrm>
          <a:prstGeom prst="roundRect">
            <a:avLst>
              <a:gd name="adj" fmla="val 50000"/>
            </a:avLst>
          </a:prstGeom>
          <a:solidFill>
            <a:srgbClr val="5ABE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67" name="Retângulo: Cantos Arredondados 66">
            <a:extLst>
              <a:ext uri="{FF2B5EF4-FFF2-40B4-BE49-F238E27FC236}">
                <a16:creationId xmlns:a16="http://schemas.microsoft.com/office/drawing/2014/main" id="{45060ACC-9A3B-4779-A428-66DF6A0444FC}"/>
              </a:ext>
            </a:extLst>
          </p:cNvPr>
          <p:cNvSpPr/>
          <p:nvPr/>
        </p:nvSpPr>
        <p:spPr>
          <a:xfrm>
            <a:off x="5941622" y="6374031"/>
            <a:ext cx="909569" cy="483969"/>
          </a:xfrm>
          <a:prstGeom prst="roundRect">
            <a:avLst>
              <a:gd name="adj" fmla="val 50000"/>
            </a:avLst>
          </a:prstGeom>
          <a:solidFill>
            <a:srgbClr val="5ABE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EEC2066D-CF8D-4C07-99E0-B39606F85421}"/>
              </a:ext>
            </a:extLst>
          </p:cNvPr>
          <p:cNvSpPr/>
          <p:nvPr/>
        </p:nvSpPr>
        <p:spPr>
          <a:xfrm rot="16200000">
            <a:off x="6632087" y="-380025"/>
            <a:ext cx="961200" cy="3765705"/>
          </a:xfrm>
          <a:custGeom>
            <a:avLst/>
            <a:gdLst>
              <a:gd name="connsiteX0" fmla="*/ 961200 w 961200"/>
              <a:gd name="connsiteY0" fmla="*/ 314571 h 3765705"/>
              <a:gd name="connsiteX1" fmla="*/ 961200 w 961200"/>
              <a:gd name="connsiteY1" fmla="*/ 3570781 h 3765705"/>
              <a:gd name="connsiteX2" fmla="*/ 803605 w 961200"/>
              <a:gd name="connsiteY2" fmla="*/ 3642064 h 3765705"/>
              <a:gd name="connsiteX3" fmla="*/ 99903 w 961200"/>
              <a:gd name="connsiteY3" fmla="*/ 3765293 h 3765705"/>
              <a:gd name="connsiteX4" fmla="*/ 0 w 961200"/>
              <a:gd name="connsiteY4" fmla="*/ 3758459 h 3765705"/>
              <a:gd name="connsiteX5" fmla="*/ 0 w 961200"/>
              <a:gd name="connsiteY5" fmla="*/ 0 h 3765705"/>
              <a:gd name="connsiteX6" fmla="*/ 112145 w 961200"/>
              <a:gd name="connsiteY6" fmla="*/ 7671 h 3765705"/>
              <a:gd name="connsiteX7" fmla="*/ 817902 w 961200"/>
              <a:gd name="connsiteY7" fmla="*/ 229230 h 3765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1200" h="3765705">
                <a:moveTo>
                  <a:pt x="961200" y="314571"/>
                </a:moveTo>
                <a:lnTo>
                  <a:pt x="961200" y="3570781"/>
                </a:lnTo>
                <a:lnTo>
                  <a:pt x="803605" y="3642064"/>
                </a:lnTo>
                <a:cubicBezTo>
                  <a:pt x="580636" y="3729348"/>
                  <a:pt x="341301" y="3770325"/>
                  <a:pt x="99903" y="3765293"/>
                </a:cubicBezTo>
                <a:lnTo>
                  <a:pt x="0" y="3758459"/>
                </a:lnTo>
                <a:lnTo>
                  <a:pt x="0" y="0"/>
                </a:lnTo>
                <a:lnTo>
                  <a:pt x="112145" y="7671"/>
                </a:lnTo>
                <a:cubicBezTo>
                  <a:pt x="353679" y="35689"/>
                  <a:pt x="593700" y="109641"/>
                  <a:pt x="817902" y="22923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alpha val="80000"/>
                </a:schemeClr>
              </a:gs>
              <a:gs pos="50000">
                <a:schemeClr val="tx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0E60075C-5DD7-4294-AC9A-6C0D5A81D1DB}"/>
              </a:ext>
            </a:extLst>
          </p:cNvPr>
          <p:cNvSpPr/>
          <p:nvPr/>
        </p:nvSpPr>
        <p:spPr>
          <a:xfrm rot="16200000">
            <a:off x="6358934" y="1819300"/>
            <a:ext cx="961200" cy="3219399"/>
          </a:xfrm>
          <a:custGeom>
            <a:avLst/>
            <a:gdLst>
              <a:gd name="connsiteX0" fmla="*/ 961200 w 961200"/>
              <a:gd name="connsiteY0" fmla="*/ 0 h 3219399"/>
              <a:gd name="connsiteX1" fmla="*/ 961200 w 961200"/>
              <a:gd name="connsiteY1" fmla="*/ 3219399 h 3219399"/>
              <a:gd name="connsiteX2" fmla="*/ 812682 w 961200"/>
              <a:gd name="connsiteY2" fmla="*/ 3110778 h 3219399"/>
              <a:gd name="connsiteX3" fmla="*/ 663607 w 961200"/>
              <a:gd name="connsiteY3" fmla="*/ 2978392 h 3219399"/>
              <a:gd name="connsiteX4" fmla="*/ 208743 w 961200"/>
              <a:gd name="connsiteY4" fmla="*/ 2776089 h 3219399"/>
              <a:gd name="connsiteX5" fmla="*/ 0 w 961200"/>
              <a:gd name="connsiteY5" fmla="*/ 2739059 h 3219399"/>
              <a:gd name="connsiteX6" fmla="*/ 0 w 961200"/>
              <a:gd name="connsiteY6" fmla="*/ 423749 h 3219399"/>
              <a:gd name="connsiteX7" fmla="*/ 37528 w 961200"/>
              <a:gd name="connsiteY7" fmla="*/ 416992 h 3219399"/>
              <a:gd name="connsiteX8" fmla="*/ 544128 w 961200"/>
              <a:gd name="connsiteY8" fmla="*/ 312587 h 3219399"/>
              <a:gd name="connsiteX9" fmla="*/ 829241 w 961200"/>
              <a:gd name="connsiteY9" fmla="*/ 77210 h 3219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61200" h="3219399">
                <a:moveTo>
                  <a:pt x="961200" y="0"/>
                </a:moveTo>
                <a:lnTo>
                  <a:pt x="961200" y="3219399"/>
                </a:lnTo>
                <a:lnTo>
                  <a:pt x="812682" y="3110778"/>
                </a:lnTo>
                <a:cubicBezTo>
                  <a:pt x="761481" y="3069491"/>
                  <a:pt x="711714" y="3025360"/>
                  <a:pt x="663607" y="2978392"/>
                </a:cubicBezTo>
                <a:cubicBezTo>
                  <a:pt x="547466" y="2864999"/>
                  <a:pt x="385605" y="2812567"/>
                  <a:pt x="208743" y="2776089"/>
                </a:cubicBezTo>
                <a:lnTo>
                  <a:pt x="0" y="2739059"/>
                </a:lnTo>
                <a:lnTo>
                  <a:pt x="0" y="423749"/>
                </a:lnTo>
                <a:lnTo>
                  <a:pt x="37528" y="416992"/>
                </a:lnTo>
                <a:cubicBezTo>
                  <a:pt x="206218" y="388655"/>
                  <a:pt x="379873" y="364649"/>
                  <a:pt x="544128" y="312587"/>
                </a:cubicBezTo>
                <a:cubicBezTo>
                  <a:pt x="632094" y="222489"/>
                  <a:pt x="727727" y="144042"/>
                  <a:pt x="829241" y="7721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alpha val="80000"/>
                </a:schemeClr>
              </a:gs>
              <a:gs pos="50000">
                <a:schemeClr val="tx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8E7ED91A-EF92-4EED-9D09-4B2419153EBD}"/>
              </a:ext>
            </a:extLst>
          </p:cNvPr>
          <p:cNvSpPr/>
          <p:nvPr/>
        </p:nvSpPr>
        <p:spPr>
          <a:xfrm rot="16200000">
            <a:off x="4976995" y="3231738"/>
            <a:ext cx="959585" cy="2315310"/>
          </a:xfrm>
          <a:custGeom>
            <a:avLst/>
            <a:gdLst>
              <a:gd name="connsiteX0" fmla="*/ 959585 w 959585"/>
              <a:gd name="connsiteY0" fmla="*/ 0 h 2315310"/>
              <a:gd name="connsiteX1" fmla="*/ 959585 w 959585"/>
              <a:gd name="connsiteY1" fmla="*/ 2315310 h 2315310"/>
              <a:gd name="connsiteX2" fmla="*/ 895622 w 959585"/>
              <a:gd name="connsiteY2" fmla="*/ 2303963 h 2315310"/>
              <a:gd name="connsiteX3" fmla="*/ 902 w 959585"/>
              <a:gd name="connsiteY3" fmla="*/ 1239654 h 2315310"/>
              <a:gd name="connsiteX4" fmla="*/ 871751 w 959585"/>
              <a:gd name="connsiteY4" fmla="*/ 15814 h 2315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9585" h="2315310">
                <a:moveTo>
                  <a:pt x="959585" y="0"/>
                </a:moveTo>
                <a:lnTo>
                  <a:pt x="959585" y="2315310"/>
                </a:lnTo>
                <a:lnTo>
                  <a:pt x="895622" y="2303963"/>
                </a:lnTo>
                <a:cubicBezTo>
                  <a:pt x="435159" y="2224526"/>
                  <a:pt x="-23072" y="2104161"/>
                  <a:pt x="902" y="1239654"/>
                </a:cubicBezTo>
                <a:cubicBezTo>
                  <a:pt x="27272" y="288697"/>
                  <a:pt x="417152" y="105263"/>
                  <a:pt x="871751" y="15814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alpha val="80000"/>
                </a:schemeClr>
              </a:gs>
              <a:gs pos="50000">
                <a:schemeClr val="tx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2119CE6C-4319-4D07-9DE9-19D4BFC5EC9C}"/>
              </a:ext>
            </a:extLst>
          </p:cNvPr>
          <p:cNvSpPr/>
          <p:nvPr/>
        </p:nvSpPr>
        <p:spPr>
          <a:xfrm rot="16200000">
            <a:off x="4992171" y="581423"/>
            <a:ext cx="961200" cy="3763597"/>
          </a:xfrm>
          <a:custGeom>
            <a:avLst/>
            <a:gdLst>
              <a:gd name="connsiteX0" fmla="*/ 961200 w 961200"/>
              <a:gd name="connsiteY0" fmla="*/ 5138 h 3763597"/>
              <a:gd name="connsiteX1" fmla="*/ 961200 w 961200"/>
              <a:gd name="connsiteY1" fmla="*/ 3763597 h 3763597"/>
              <a:gd name="connsiteX2" fmla="*/ 879892 w 961200"/>
              <a:gd name="connsiteY2" fmla="*/ 3758035 h 3763597"/>
              <a:gd name="connsiteX3" fmla="*/ 9172 w 961200"/>
              <a:gd name="connsiteY3" fmla="*/ 3438233 h 3763597"/>
              <a:gd name="connsiteX4" fmla="*/ 0 w 961200"/>
              <a:gd name="connsiteY4" fmla="*/ 3431525 h 3763597"/>
              <a:gd name="connsiteX5" fmla="*/ 0 w 961200"/>
              <a:gd name="connsiteY5" fmla="*/ 212125 h 3763597"/>
              <a:gd name="connsiteX6" fmla="*/ 24497 w 961200"/>
              <a:gd name="connsiteY6" fmla="*/ 197792 h 3763597"/>
              <a:gd name="connsiteX7" fmla="*/ 892133 w 961200"/>
              <a:gd name="connsiteY7" fmla="*/ 413 h 3763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1200" h="3763597">
                <a:moveTo>
                  <a:pt x="961200" y="5138"/>
                </a:moveTo>
                <a:lnTo>
                  <a:pt x="961200" y="3763597"/>
                </a:lnTo>
                <a:lnTo>
                  <a:pt x="879892" y="3758035"/>
                </a:lnTo>
                <a:cubicBezTo>
                  <a:pt x="577973" y="3723012"/>
                  <a:pt x="278421" y="3616217"/>
                  <a:pt x="9172" y="3438233"/>
                </a:cubicBezTo>
                <a:lnTo>
                  <a:pt x="0" y="3431525"/>
                </a:lnTo>
                <a:lnTo>
                  <a:pt x="0" y="212125"/>
                </a:lnTo>
                <a:lnTo>
                  <a:pt x="24497" y="197792"/>
                </a:lnTo>
                <a:cubicBezTo>
                  <a:pt x="291862" y="59722"/>
                  <a:pt x="590386" y="-5877"/>
                  <a:pt x="892133" y="413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alpha val="80000"/>
                </a:schemeClr>
              </a:gs>
              <a:gs pos="50000">
                <a:schemeClr val="tx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86EA3932-B335-4E86-9014-FDFE73D0747E}"/>
              </a:ext>
            </a:extLst>
          </p:cNvPr>
          <p:cNvGrpSpPr/>
          <p:nvPr/>
        </p:nvGrpSpPr>
        <p:grpSpPr>
          <a:xfrm>
            <a:off x="64295" y="56183"/>
            <a:ext cx="3191171" cy="1277619"/>
            <a:chOff x="316087" y="349955"/>
            <a:chExt cx="3191171" cy="1155743"/>
          </a:xfrm>
        </p:grpSpPr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8B6D9CD4-18A2-46B7-A6E7-F09D9374332C}"/>
                </a:ext>
              </a:extLst>
            </p:cNvPr>
            <p:cNvSpPr txBox="1"/>
            <p:nvPr/>
          </p:nvSpPr>
          <p:spPr>
            <a:xfrm>
              <a:off x="406399" y="349955"/>
              <a:ext cx="3100859" cy="779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5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w Cen MT" panose="020B0602020104020603" pitchFamily="34" charset="0"/>
                </a:rPr>
                <a:t>5 </a:t>
              </a:r>
              <a:r>
                <a:rPr lang="pt-BR" sz="5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w Cen MT" panose="020B0602020104020603" pitchFamily="34" charset="0"/>
                </a:rPr>
                <a:t>Words</a:t>
              </a:r>
              <a:endParaRPr kumimoji="0" lang="pt-BR" sz="5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</a:endParaRP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2B73B598-7ECA-4982-BBBF-E6B96217DC9D}"/>
                </a:ext>
              </a:extLst>
            </p:cNvPr>
            <p:cNvSpPr txBox="1"/>
            <p:nvPr/>
          </p:nvSpPr>
          <p:spPr>
            <a:xfrm>
              <a:off x="316087" y="1088073"/>
              <a:ext cx="3100859" cy="417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73F3793-31EB-4710-9217-746B7F6BF850}"/>
              </a:ext>
            </a:extLst>
          </p:cNvPr>
          <p:cNvGrpSpPr/>
          <p:nvPr/>
        </p:nvGrpSpPr>
        <p:grpSpPr>
          <a:xfrm>
            <a:off x="9775756" y="1742243"/>
            <a:ext cx="1614311" cy="1126963"/>
            <a:chOff x="9825808" y="579871"/>
            <a:chExt cx="1614311" cy="1126963"/>
          </a:xfrm>
        </p:grpSpPr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0C421D85-45E9-4E64-AC85-AA6AD446E39C}"/>
                </a:ext>
              </a:extLst>
            </p:cNvPr>
            <p:cNvSpPr txBox="1"/>
            <p:nvPr/>
          </p:nvSpPr>
          <p:spPr>
            <a:xfrm>
              <a:off x="9825808" y="579871"/>
              <a:ext cx="1614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Warm</a:t>
              </a:r>
              <a:endPara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endParaRP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10AF5FA7-7774-4CDE-B3A4-F80A964F1296}"/>
                </a:ext>
              </a:extLst>
            </p:cNvPr>
            <p:cNvSpPr txBox="1"/>
            <p:nvPr/>
          </p:nvSpPr>
          <p:spPr>
            <a:xfrm>
              <a:off x="9825808" y="968170"/>
              <a:ext cx="161431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1400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I </a:t>
              </a:r>
              <a:r>
                <a:rPr lang="pt-BR" sz="1400" dirty="0" err="1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can</a:t>
              </a:r>
              <a:r>
                <a:rPr lang="pt-BR" sz="1400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pt-BR" sz="1400" dirty="0" err="1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feel</a:t>
              </a:r>
              <a:r>
                <a:rPr lang="pt-BR" sz="1400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pt-BR" sz="1400" dirty="0" err="1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the</a:t>
              </a:r>
              <a:r>
                <a:rPr lang="pt-BR" sz="1400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pt-BR" sz="1400" dirty="0" err="1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warm</a:t>
              </a:r>
              <a:r>
                <a:rPr lang="pt-BR" sz="1400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pt-BR" sz="1400" dirty="0" err="1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sun</a:t>
              </a:r>
              <a:r>
                <a:rPr lang="pt-BR" sz="1400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pt-BR" sz="1400" dirty="0" err="1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on</a:t>
              </a:r>
              <a:r>
                <a:rPr lang="pt-BR" sz="1400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pt-BR" sz="1400" dirty="0" err="1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my</a:t>
              </a:r>
              <a:r>
                <a:rPr lang="pt-BR" sz="1400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pt-BR" sz="1400" dirty="0" err="1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skin</a:t>
              </a:r>
              <a:r>
                <a:rPr lang="pt-BR" sz="1400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.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1400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Hot, </a:t>
              </a:r>
              <a:r>
                <a:rPr lang="pt-BR" sz="1400" dirty="0" err="1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heat</a:t>
              </a:r>
              <a:r>
                <a:rPr lang="pt-BR" sz="1400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pt-BR" sz="1400" dirty="0" err="1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and</a:t>
              </a:r>
              <a:r>
                <a:rPr lang="pt-BR" sz="1400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pt-BR" sz="1400" dirty="0" err="1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fire</a:t>
              </a:r>
              <a:endPara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w Cen MT" panose="020B0602020104020603" pitchFamily="34" charset="0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CEDA5234-025F-43CB-94F7-20444FABECCC}"/>
              </a:ext>
            </a:extLst>
          </p:cNvPr>
          <p:cNvGrpSpPr/>
          <p:nvPr/>
        </p:nvGrpSpPr>
        <p:grpSpPr>
          <a:xfrm>
            <a:off x="1348263" y="1004849"/>
            <a:ext cx="1627397" cy="1538883"/>
            <a:chOff x="9812722" y="579871"/>
            <a:chExt cx="1627397" cy="1538883"/>
          </a:xfrm>
        </p:grpSpPr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46B6E3BA-71EA-4BEF-8A99-7E71F6897FDE}"/>
                </a:ext>
              </a:extLst>
            </p:cNvPr>
            <p:cNvSpPr txBox="1"/>
            <p:nvPr/>
          </p:nvSpPr>
          <p:spPr>
            <a:xfrm>
              <a:off x="9825808" y="579871"/>
              <a:ext cx="1614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Tw Cen MT" panose="020B0602020104020603" pitchFamily="34" charset="0"/>
                </a:rPr>
                <a:t>Tired</a:t>
              </a:r>
              <a:r>
                <a:rPr kumimoji="0" 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Tw Cen MT" panose="020B0602020104020603" pitchFamily="34" charset="0"/>
                </a:rPr>
                <a:t> </a:t>
              </a:r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16409B27-603B-4BDA-8A3F-28DD7F2E55F0}"/>
                </a:ext>
              </a:extLst>
            </p:cNvPr>
            <p:cNvSpPr txBox="1"/>
            <p:nvPr/>
          </p:nvSpPr>
          <p:spPr>
            <a:xfrm>
              <a:off x="9812722" y="949203"/>
              <a:ext cx="1614311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1400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I </a:t>
              </a:r>
              <a:r>
                <a:rPr lang="pt-BR" sz="1400" dirty="0" err="1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left</a:t>
              </a:r>
              <a:r>
                <a:rPr lang="pt-BR" sz="1400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pt-BR" sz="1400" dirty="0" err="1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somewhat</a:t>
              </a:r>
              <a:r>
                <a:rPr lang="pt-BR" sz="1400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pt-BR" sz="1400" dirty="0" err="1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tired</a:t>
              </a:r>
              <a:r>
                <a:rPr lang="pt-BR" sz="1400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pt-BR" sz="1400" dirty="0" err="1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after</a:t>
              </a:r>
              <a:r>
                <a:rPr lang="pt-BR" sz="1400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.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1400" dirty="0" err="1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Weary</a:t>
              </a:r>
              <a:r>
                <a:rPr lang="pt-BR" sz="1400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, </a:t>
              </a:r>
              <a:r>
                <a:rPr lang="pt-BR" sz="1400" dirty="0" err="1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sick</a:t>
              </a:r>
              <a:r>
                <a:rPr lang="pt-BR" sz="1400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  </a:t>
              </a:r>
              <a:r>
                <a:rPr lang="pt-BR" sz="1400" dirty="0" err="1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and</a:t>
              </a:r>
              <a:r>
                <a:rPr lang="pt-BR" sz="1400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pt-BR" sz="1400" dirty="0" err="1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fed</a:t>
              </a:r>
              <a:r>
                <a:rPr lang="pt-BR" sz="1400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pt-BR" sz="1400" dirty="0" err="1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up</a:t>
              </a:r>
              <a:r>
                <a:rPr lang="pt-BR" sz="1400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.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w Cen MT" panose="020B0602020104020603" pitchFamily="34" charset="0"/>
              </a:endParaRPr>
            </a:p>
          </p:txBody>
        </p: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25E2F840-D29B-45E4-9982-AE6DC8CB481C}"/>
              </a:ext>
            </a:extLst>
          </p:cNvPr>
          <p:cNvGrpSpPr/>
          <p:nvPr/>
        </p:nvGrpSpPr>
        <p:grpSpPr>
          <a:xfrm>
            <a:off x="1221106" y="2943603"/>
            <a:ext cx="1627397" cy="1538883"/>
            <a:chOff x="9812722" y="579871"/>
            <a:chExt cx="1627397" cy="1538883"/>
          </a:xfrm>
        </p:grpSpPr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BF67C0E4-08DC-4DBA-8573-37775DCA0430}"/>
                </a:ext>
              </a:extLst>
            </p:cNvPr>
            <p:cNvSpPr txBox="1"/>
            <p:nvPr/>
          </p:nvSpPr>
          <p:spPr>
            <a:xfrm>
              <a:off x="9825808" y="579871"/>
              <a:ext cx="1614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w Cen MT" panose="020B0602020104020603" pitchFamily="34" charset="0"/>
                </a:rPr>
                <a:t>S</a:t>
              </a:r>
              <a:r>
                <a:rPr kumimoji="0" lang="pt-BR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peak</a:t>
              </a:r>
              <a:endPara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endParaRPr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3104C3CB-3F47-4C87-BFAB-CF69B0328E1E}"/>
                </a:ext>
              </a:extLst>
            </p:cNvPr>
            <p:cNvSpPr txBox="1"/>
            <p:nvPr/>
          </p:nvSpPr>
          <p:spPr>
            <a:xfrm>
              <a:off x="9812722" y="949203"/>
              <a:ext cx="1614311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I </a:t>
              </a:r>
              <a:r>
                <a:rPr kumimoji="0" lang="pt-B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speak</a:t>
              </a: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 </a:t>
              </a:r>
              <a:r>
                <a:rPr kumimoji="0" lang="pt-B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to</a:t>
              </a: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 </a:t>
              </a:r>
              <a:r>
                <a:rPr kumimoji="0" lang="pt-B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my</a:t>
              </a: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 </a:t>
              </a:r>
              <a:r>
                <a:rPr kumimoji="0" lang="pt-B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teacher</a:t>
              </a: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 </a:t>
              </a:r>
              <a:r>
                <a:rPr kumimoji="0" lang="pt-B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with</a:t>
              </a: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 </a:t>
              </a:r>
              <a:r>
                <a:rPr kumimoji="0" lang="pt-B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due</a:t>
              </a: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 </a:t>
              </a:r>
              <a:r>
                <a:rPr kumimoji="0" lang="pt-B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respect</a:t>
              </a:r>
              <a:r>
                <a:rPr lang="pt-BR" sz="1400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.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Tw Cen MT" panose="020B0602020104020603" pitchFamily="34" charset="0"/>
                </a:rPr>
                <a:t>Talk, converse </a:t>
              </a:r>
              <a:r>
                <a:rPr kumimoji="0" lang="pt-B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Tw Cen MT" panose="020B0602020104020603" pitchFamily="34" charset="0"/>
                </a:rPr>
                <a:t>and</a:t>
              </a: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Tw Cen MT" panose="020B0602020104020603" pitchFamily="34" charset="0"/>
                </a:rPr>
                <a:t> chat</a:t>
              </a:r>
            </a:p>
          </p:txBody>
        </p:sp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E267357B-EC26-487B-BC0A-9ABA6AFC7F5A}"/>
              </a:ext>
            </a:extLst>
          </p:cNvPr>
          <p:cNvGrpSpPr/>
          <p:nvPr/>
        </p:nvGrpSpPr>
        <p:grpSpPr>
          <a:xfrm>
            <a:off x="10023494" y="147714"/>
            <a:ext cx="1614311" cy="1518000"/>
            <a:chOff x="9838012" y="486601"/>
            <a:chExt cx="1614311" cy="1518000"/>
          </a:xfrm>
        </p:grpSpPr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358AECE9-EC63-44EF-A6E7-C666FB191021}"/>
                </a:ext>
              </a:extLst>
            </p:cNvPr>
            <p:cNvSpPr txBox="1"/>
            <p:nvPr/>
          </p:nvSpPr>
          <p:spPr>
            <a:xfrm>
              <a:off x="9838012" y="486601"/>
              <a:ext cx="1614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Slow</a:t>
              </a:r>
              <a:endPara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endParaRPr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AAA4D15F-FD1A-44C5-810C-CBE9FDE1187D}"/>
                </a:ext>
              </a:extLst>
            </p:cNvPr>
            <p:cNvSpPr txBox="1"/>
            <p:nvPr/>
          </p:nvSpPr>
          <p:spPr>
            <a:xfrm>
              <a:off x="9838012" y="835050"/>
              <a:ext cx="1614311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1400" dirty="0" err="1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My</a:t>
              </a:r>
              <a:r>
                <a:rPr lang="pt-BR" sz="1400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pt-BR" sz="1400" dirty="0" err="1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movements</a:t>
              </a:r>
              <a:r>
                <a:rPr lang="pt-BR" sz="1400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 are </a:t>
              </a:r>
              <a:r>
                <a:rPr lang="pt-BR" sz="1400" dirty="0" err="1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slower</a:t>
              </a:r>
              <a:r>
                <a:rPr lang="pt-BR" sz="1400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pt-BR" sz="1400" dirty="0" err="1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than</a:t>
              </a:r>
              <a:r>
                <a:rPr lang="pt-BR" sz="1400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pt-BR" sz="1400" dirty="0" err="1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thoughts</a:t>
              </a:r>
              <a:r>
                <a:rPr lang="pt-BR" sz="1400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.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1400" dirty="0" err="1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Retarded</a:t>
              </a:r>
              <a:r>
                <a:rPr lang="pt-BR" sz="1400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, </a:t>
              </a:r>
              <a:r>
                <a:rPr lang="pt-BR" sz="1400" dirty="0" err="1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long</a:t>
              </a:r>
              <a:r>
                <a:rPr lang="pt-BR" sz="1400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pt-BR" sz="1400" dirty="0" err="1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and</a:t>
              </a:r>
              <a:r>
                <a:rPr lang="pt-BR" sz="1400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pt-BR" sz="1400" dirty="0" err="1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drop</a:t>
              </a:r>
              <a:endPara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6BC8413F-24D0-49F3-869A-26C07612AD4B}"/>
              </a:ext>
            </a:extLst>
          </p:cNvPr>
          <p:cNvGrpSpPr/>
          <p:nvPr/>
        </p:nvGrpSpPr>
        <p:grpSpPr>
          <a:xfrm>
            <a:off x="8686221" y="3943117"/>
            <a:ext cx="1642418" cy="1323439"/>
            <a:chOff x="9797701" y="579871"/>
            <a:chExt cx="1642418" cy="1323439"/>
          </a:xfrm>
        </p:grpSpPr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913D7740-4FC4-4731-BA49-7D821120DB2D}"/>
                </a:ext>
              </a:extLst>
            </p:cNvPr>
            <p:cNvSpPr txBox="1"/>
            <p:nvPr/>
          </p:nvSpPr>
          <p:spPr>
            <a:xfrm>
              <a:off x="9825808" y="579871"/>
              <a:ext cx="1614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Sick</a:t>
              </a:r>
              <a:endPara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endParaRPr>
            </a:p>
          </p:txBody>
        </p: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39AAFBE9-F977-430C-A0C5-FA849DBFA7CB}"/>
                </a:ext>
              </a:extLst>
            </p:cNvPr>
            <p:cNvSpPr txBox="1"/>
            <p:nvPr/>
          </p:nvSpPr>
          <p:spPr>
            <a:xfrm>
              <a:off x="9797701" y="949203"/>
              <a:ext cx="161431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I </a:t>
              </a:r>
              <a:r>
                <a:rPr kumimoji="0" lang="pt-B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was</a:t>
              </a: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 </a:t>
              </a:r>
              <a:r>
                <a:rPr kumimoji="0" lang="pt-B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sick</a:t>
              </a:r>
              <a:r>
                <a:rPr lang="pt-BR" sz="1400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, so I </a:t>
              </a:r>
              <a:r>
                <a:rPr lang="pt-BR" sz="1400" dirty="0" err="1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went</a:t>
              </a:r>
              <a:r>
                <a:rPr lang="pt-BR" sz="1400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pt-BR" sz="1400" dirty="0" err="1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to</a:t>
              </a:r>
              <a:r>
                <a:rPr lang="pt-BR" sz="1400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pt-BR" sz="1400" dirty="0" err="1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the</a:t>
              </a:r>
              <a:r>
                <a:rPr lang="pt-BR" sz="1400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pt-BR" sz="1400" dirty="0" err="1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doctor</a:t>
              </a:r>
              <a:r>
                <a:rPr lang="pt-BR" sz="1400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.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1400" dirty="0" err="1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Ill</a:t>
              </a:r>
              <a:r>
                <a:rPr lang="pt-BR" sz="1400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(ILL), medicines </a:t>
              </a:r>
              <a:r>
                <a:rPr lang="pt-BR" sz="1400" dirty="0" err="1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and</a:t>
              </a:r>
              <a:r>
                <a:rPr lang="pt-BR" sz="1400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pt-BR" sz="1400" dirty="0" err="1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medication</a:t>
              </a:r>
              <a:endPara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20034F2D-62F5-4BD9-8D6C-01BFB7A68FD5}"/>
              </a:ext>
            </a:extLst>
          </p:cNvPr>
          <p:cNvGrpSpPr/>
          <p:nvPr/>
        </p:nvGrpSpPr>
        <p:grpSpPr>
          <a:xfrm>
            <a:off x="3036584" y="973575"/>
            <a:ext cx="1938187" cy="923826"/>
            <a:chOff x="3036584" y="973575"/>
            <a:chExt cx="1938187" cy="923826"/>
          </a:xfrm>
        </p:grpSpPr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6AC24307-557A-46A0-94D8-8E805ACCB703}"/>
                </a:ext>
              </a:extLst>
            </p:cNvPr>
            <p:cNvCxnSpPr>
              <a:cxnSpLocks/>
            </p:cNvCxnSpPr>
            <p:nvPr/>
          </p:nvCxnSpPr>
          <p:spPr>
            <a:xfrm>
              <a:off x="3529577" y="1435488"/>
              <a:ext cx="1445194" cy="0"/>
            </a:xfrm>
            <a:prstGeom prst="line">
              <a:avLst/>
            </a:prstGeom>
            <a:ln w="28575">
              <a:solidFill>
                <a:srgbClr val="FA792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4CBFAF29-C5E8-423D-87C4-C1616BCE75CB}"/>
                </a:ext>
              </a:extLst>
            </p:cNvPr>
            <p:cNvSpPr/>
            <p:nvPr/>
          </p:nvSpPr>
          <p:spPr>
            <a:xfrm flipH="1">
              <a:off x="3036584" y="973575"/>
              <a:ext cx="985985" cy="923826"/>
            </a:xfrm>
            <a:prstGeom prst="ellipse">
              <a:avLst/>
            </a:prstGeom>
            <a:solidFill>
              <a:srgbClr val="FA792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" name="Gráfico 3" descr="Cabeça com engrenagens">
              <a:extLst>
                <a:ext uri="{FF2B5EF4-FFF2-40B4-BE49-F238E27FC236}">
                  <a16:creationId xmlns:a16="http://schemas.microsoft.com/office/drawing/2014/main" id="{76BDCC2E-F7B5-4E9B-B662-A22D18739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20696" y="1080939"/>
              <a:ext cx="664870" cy="671724"/>
            </a:xfrm>
            <a:prstGeom prst="rect">
              <a:avLst/>
            </a:prstGeom>
          </p:spPr>
        </p:pic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F5F49585-B040-4E91-BB33-67728C0ADEC9}"/>
              </a:ext>
            </a:extLst>
          </p:cNvPr>
          <p:cNvGrpSpPr/>
          <p:nvPr/>
        </p:nvGrpSpPr>
        <p:grpSpPr>
          <a:xfrm>
            <a:off x="2900661" y="3029042"/>
            <a:ext cx="2329173" cy="923826"/>
            <a:chOff x="2900661" y="3029042"/>
            <a:chExt cx="2329173" cy="923826"/>
          </a:xfrm>
        </p:grpSpPr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72C55922-ACAD-48FB-9D54-5C70CCF4345B}"/>
                </a:ext>
              </a:extLst>
            </p:cNvPr>
            <p:cNvCxnSpPr>
              <a:cxnSpLocks/>
            </p:cNvCxnSpPr>
            <p:nvPr/>
          </p:nvCxnSpPr>
          <p:spPr>
            <a:xfrm>
              <a:off x="3362574" y="3490955"/>
              <a:ext cx="1867260" cy="0"/>
            </a:xfrm>
            <a:prstGeom prst="line">
              <a:avLst/>
            </a:prstGeom>
            <a:ln w="28575">
              <a:solidFill>
                <a:srgbClr val="9BC53D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562D2221-9762-4691-8FB2-608BC56DC0C9}"/>
                </a:ext>
              </a:extLst>
            </p:cNvPr>
            <p:cNvSpPr/>
            <p:nvPr/>
          </p:nvSpPr>
          <p:spPr>
            <a:xfrm flipH="1">
              <a:off x="2900661" y="3029042"/>
              <a:ext cx="923826" cy="923826"/>
            </a:xfrm>
            <a:prstGeom prst="ellipse">
              <a:avLst/>
            </a:prstGeom>
            <a:solidFill>
              <a:srgbClr val="9BC53D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" name="Gráfico 5" descr="Sala da Diretoria">
              <a:extLst>
                <a:ext uri="{FF2B5EF4-FFF2-40B4-BE49-F238E27FC236}">
                  <a16:creationId xmlns:a16="http://schemas.microsoft.com/office/drawing/2014/main" id="{5B392E2B-8F27-406B-8F09-6C74647BB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87128" y="3069421"/>
              <a:ext cx="778991" cy="787022"/>
            </a:xfrm>
            <a:prstGeom prst="rect">
              <a:avLst/>
            </a:prstGeom>
          </p:spPr>
        </p:pic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3C2DDE7C-D869-474B-9D42-B0D369E686AE}"/>
              </a:ext>
            </a:extLst>
          </p:cNvPr>
          <p:cNvGrpSpPr/>
          <p:nvPr/>
        </p:nvGrpSpPr>
        <p:grpSpPr>
          <a:xfrm>
            <a:off x="7576457" y="2022285"/>
            <a:ext cx="1928762" cy="923826"/>
            <a:chOff x="7576457" y="2022285"/>
            <a:chExt cx="1928762" cy="923826"/>
          </a:xfrm>
        </p:grpSpPr>
        <p:cxnSp>
          <p:nvCxnSpPr>
            <p:cNvPr id="48" name="Conector reto 47">
              <a:extLst>
                <a:ext uri="{FF2B5EF4-FFF2-40B4-BE49-F238E27FC236}">
                  <a16:creationId xmlns:a16="http://schemas.microsoft.com/office/drawing/2014/main" id="{25DD6FB7-D034-404D-B472-F66EA83394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76457" y="2484198"/>
              <a:ext cx="1466850" cy="21796"/>
            </a:xfrm>
            <a:prstGeom prst="line">
              <a:avLst/>
            </a:prstGeom>
            <a:ln w="28575">
              <a:solidFill>
                <a:srgbClr val="FDE74C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FCE4560D-55B5-45D5-B497-81C2C5332D62}"/>
                </a:ext>
              </a:extLst>
            </p:cNvPr>
            <p:cNvSpPr/>
            <p:nvPr/>
          </p:nvSpPr>
          <p:spPr>
            <a:xfrm>
              <a:off x="8581393" y="2022285"/>
              <a:ext cx="923826" cy="923826"/>
            </a:xfrm>
            <a:prstGeom prst="ellipse">
              <a:avLst/>
            </a:prstGeom>
            <a:solidFill>
              <a:srgbClr val="FDE74C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8" name="Gráfico 7" descr="Inflamável">
              <a:extLst>
                <a:ext uri="{FF2B5EF4-FFF2-40B4-BE49-F238E27FC236}">
                  <a16:creationId xmlns:a16="http://schemas.microsoft.com/office/drawing/2014/main" id="{28205E75-015A-4172-9BDE-FA8A02074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741884" y="2130542"/>
              <a:ext cx="602843" cy="609058"/>
            </a:xfrm>
            <a:prstGeom prst="rect">
              <a:avLst/>
            </a:prstGeom>
          </p:spPr>
        </p:pic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1A6945D9-0911-4A0C-989A-51543E7EE837}"/>
              </a:ext>
            </a:extLst>
          </p:cNvPr>
          <p:cNvGrpSpPr/>
          <p:nvPr/>
        </p:nvGrpSpPr>
        <p:grpSpPr>
          <a:xfrm>
            <a:off x="6614443" y="3952868"/>
            <a:ext cx="1968870" cy="923826"/>
            <a:chOff x="6614443" y="3952868"/>
            <a:chExt cx="1968870" cy="923826"/>
          </a:xfrm>
        </p:grpSpPr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31013793-10C2-49EA-AE39-655AB61F7F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4443" y="4414781"/>
              <a:ext cx="1506958" cy="0"/>
            </a:xfrm>
            <a:prstGeom prst="line">
              <a:avLst/>
            </a:prstGeom>
            <a:ln w="28575">
              <a:solidFill>
                <a:srgbClr val="5BC0EB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C400A419-C340-47C9-8E74-59B18E2BA1F4}"/>
                </a:ext>
              </a:extLst>
            </p:cNvPr>
            <p:cNvSpPr/>
            <p:nvPr/>
          </p:nvSpPr>
          <p:spPr>
            <a:xfrm>
              <a:off x="7659487" y="3952868"/>
              <a:ext cx="923826" cy="923826"/>
            </a:xfrm>
            <a:prstGeom prst="ellipse">
              <a:avLst/>
            </a:prstGeom>
            <a:solidFill>
              <a:srgbClr val="5BC0EB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Gráfico 9" descr="Medicina">
              <a:extLst>
                <a:ext uri="{FF2B5EF4-FFF2-40B4-BE49-F238E27FC236}">
                  <a16:creationId xmlns:a16="http://schemas.microsoft.com/office/drawing/2014/main" id="{77310F7E-000E-4211-AE63-DF91A48D9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832680" y="4094687"/>
              <a:ext cx="633655" cy="6401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896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F43103-9642-4203-9C52-7BB64C06F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3957FB-3675-4EB1-9A1D-B00E9B14A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 "/>
              </a:rPr>
              <a:t>Words: Content in classes, movies and random.</a:t>
            </a:r>
          </a:p>
          <a:p>
            <a:r>
              <a:rPr lang="en-US" sz="2400" dirty="0">
                <a:latin typeface="Times New Roman "/>
              </a:rPr>
              <a:t>Images: </a:t>
            </a:r>
            <a:r>
              <a:rPr lang="en-US" sz="2400" dirty="0" err="1">
                <a:latin typeface="Times New Roman "/>
              </a:rPr>
              <a:t>Ofice</a:t>
            </a:r>
            <a:r>
              <a:rPr lang="en-US" sz="2400" dirty="0">
                <a:latin typeface="Times New Roman "/>
              </a:rPr>
              <a:t> 365, https://pt.wikipedia.org/wiki/Ficheiro:Logo_CEFET-MG.png. </a:t>
            </a:r>
          </a:p>
          <a:p>
            <a:r>
              <a:rPr lang="en-US" sz="2400" dirty="0">
                <a:latin typeface="Times New Roman "/>
              </a:rPr>
              <a:t>Translations: https://www.linguee.com.br, https://www.dictionary.com, https://dictionary.cambridge.org/pt</a:t>
            </a:r>
          </a:p>
        </p:txBody>
      </p:sp>
    </p:spTree>
    <p:extLst>
      <p:ext uri="{BB962C8B-B14F-4D97-AF65-F5344CB8AC3E}">
        <p14:creationId xmlns:p14="http://schemas.microsoft.com/office/powerpoint/2010/main" val="11284765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545BBDF-C08F-4310-8E69-61F2B826FE42}"/>
              </a:ext>
            </a:extLst>
          </p:cNvPr>
          <p:cNvSpPr txBox="1"/>
          <p:nvPr/>
        </p:nvSpPr>
        <p:spPr>
          <a:xfrm>
            <a:off x="2851150" y="1501902"/>
            <a:ext cx="64897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Thank</a:t>
            </a:r>
            <a:r>
              <a:rPr lang="pt-B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pt-BR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you</a:t>
            </a:r>
            <a:r>
              <a:rPr lang="pt-B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for </a:t>
            </a:r>
            <a:r>
              <a:rPr lang="pt-BR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your</a:t>
            </a:r>
            <a:r>
              <a:rPr lang="pt-B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pt-BR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attention</a:t>
            </a:r>
            <a:r>
              <a:rPr lang="en-US" sz="4800" dirty="0"/>
              <a:t> </a:t>
            </a:r>
            <a:br>
              <a:rPr lang="en-US" sz="4800" dirty="0"/>
            </a:br>
            <a:r>
              <a:rPr lang="pt-B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I </a:t>
            </a:r>
            <a:r>
              <a:rPr lang="pt-BR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await</a:t>
            </a:r>
            <a:r>
              <a:rPr lang="pt-B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Feedback!</a:t>
            </a:r>
          </a:p>
          <a:p>
            <a:pPr algn="ctr"/>
            <a:r>
              <a:rPr lang="pt-BR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Hugs</a:t>
            </a:r>
            <a:r>
              <a:rPr lang="pt-B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!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CFEC21F-C093-4575-B7A6-7FCF47C4D8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77" y="3972151"/>
            <a:ext cx="2164645" cy="2164645"/>
          </a:xfrm>
          <a:prstGeom prst="rect">
            <a:avLst/>
          </a:prstGeom>
        </p:spPr>
      </p:pic>
      <p:pic>
        <p:nvPicPr>
          <p:cNvPr id="8" name="Picture 4" descr="Ver a imagem de origem">
            <a:extLst>
              <a:ext uri="{FF2B5EF4-FFF2-40B4-BE49-F238E27FC236}">
                <a16:creationId xmlns:a16="http://schemas.microsoft.com/office/drawing/2014/main" id="{705F6CE4-9748-4B8B-9EDD-67B08B0B3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3429000"/>
            <a:ext cx="238125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378C8F2E-F424-42CA-981E-C11E5319BAF3}"/>
              </a:ext>
            </a:extLst>
          </p:cNvPr>
          <p:cNvSpPr/>
          <p:nvPr/>
        </p:nvSpPr>
        <p:spPr>
          <a:xfrm>
            <a:off x="8978900" y="6314723"/>
            <a:ext cx="1143000" cy="352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0688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680AA012-412F-44A1-84C6-1B5B33F47759}"/>
              </a:ext>
            </a:extLst>
          </p:cNvPr>
          <p:cNvGrpSpPr/>
          <p:nvPr/>
        </p:nvGrpSpPr>
        <p:grpSpPr>
          <a:xfrm>
            <a:off x="4928357" y="2198959"/>
            <a:ext cx="2422405" cy="2422405"/>
            <a:chOff x="7957521" y="1821114"/>
            <a:chExt cx="2422405" cy="2422405"/>
          </a:xfrm>
        </p:grpSpPr>
        <p:sp>
          <p:nvSpPr>
            <p:cNvPr id="22" name="Oval 1">
              <a:extLst>
                <a:ext uri="{FF2B5EF4-FFF2-40B4-BE49-F238E27FC236}">
                  <a16:creationId xmlns:a16="http://schemas.microsoft.com/office/drawing/2014/main" id="{7DD8DE77-A42A-4C6D-BB74-339DA51C2CF9}"/>
                </a:ext>
              </a:extLst>
            </p:cNvPr>
            <p:cNvSpPr/>
            <p:nvPr/>
          </p:nvSpPr>
          <p:spPr>
            <a:xfrm>
              <a:off x="7957521" y="1821114"/>
              <a:ext cx="2422405" cy="2422405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  <a:effectLst>
              <a:outerShdw blurRad="279400" sx="110000" sy="110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3" name="Oval 42">
              <a:extLst>
                <a:ext uri="{FF2B5EF4-FFF2-40B4-BE49-F238E27FC236}">
                  <a16:creationId xmlns:a16="http://schemas.microsoft.com/office/drawing/2014/main" id="{629A8AF4-1CD6-4620-9F43-683751EC5257}"/>
                </a:ext>
              </a:extLst>
            </p:cNvPr>
            <p:cNvSpPr/>
            <p:nvPr/>
          </p:nvSpPr>
          <p:spPr>
            <a:xfrm>
              <a:off x="8402789" y="2266382"/>
              <a:ext cx="1531867" cy="153186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F438BE1D-C8F0-4BDF-9C8D-6AA9FC3EED72}"/>
              </a:ext>
            </a:extLst>
          </p:cNvPr>
          <p:cNvGrpSpPr/>
          <p:nvPr/>
        </p:nvGrpSpPr>
        <p:grpSpPr>
          <a:xfrm rot="604853">
            <a:off x="4970392" y="898963"/>
            <a:ext cx="1836881" cy="2319217"/>
            <a:chOff x="4622259" y="748919"/>
            <a:chExt cx="1961720" cy="2476836"/>
          </a:xfrm>
        </p:grpSpPr>
        <p:sp>
          <p:nvSpPr>
            <p:cNvPr id="25" name="Freeform: Shape 5">
              <a:extLst>
                <a:ext uri="{FF2B5EF4-FFF2-40B4-BE49-F238E27FC236}">
                  <a16:creationId xmlns:a16="http://schemas.microsoft.com/office/drawing/2014/main" id="{40C64BE6-CDD7-4BCD-8597-55B6C91795A7}"/>
                </a:ext>
              </a:extLst>
            </p:cNvPr>
            <p:cNvSpPr/>
            <p:nvPr/>
          </p:nvSpPr>
          <p:spPr>
            <a:xfrm rot="1802297">
              <a:off x="4622259" y="1655826"/>
              <a:ext cx="1961720" cy="1394938"/>
            </a:xfrm>
            <a:custGeom>
              <a:avLst/>
              <a:gdLst>
                <a:gd name="connsiteX0" fmla="*/ 0 w 1961720"/>
                <a:gd name="connsiteY0" fmla="*/ 0 h 1394938"/>
                <a:gd name="connsiteX1" fmla="*/ 33670 w 1961720"/>
                <a:gd name="connsiteY1" fmla="*/ 74636 h 1394938"/>
                <a:gd name="connsiteX2" fmla="*/ 607072 w 1961720"/>
                <a:gd name="connsiteY2" fmla="*/ 359569 h 1394938"/>
                <a:gd name="connsiteX3" fmla="*/ 693081 w 1961720"/>
                <a:gd name="connsiteY3" fmla="*/ 340039 h 1394938"/>
                <a:gd name="connsiteX4" fmla="*/ 695676 w 1961720"/>
                <a:gd name="connsiteY4" fmla="*/ 349911 h 1394938"/>
                <a:gd name="connsiteX5" fmla="*/ 825182 w 1961720"/>
                <a:gd name="connsiteY5" fmla="*/ 642011 h 1394938"/>
                <a:gd name="connsiteX6" fmla="*/ 1808828 w 1961720"/>
                <a:gd name="connsiteY6" fmla="*/ 1360839 h 1394938"/>
                <a:gd name="connsiteX7" fmla="*/ 1951389 w 1961720"/>
                <a:gd name="connsiteY7" fmla="*/ 1387108 h 1394938"/>
                <a:gd name="connsiteX8" fmla="*/ 1961720 w 1961720"/>
                <a:gd name="connsiteY8" fmla="*/ 1391075 h 1394938"/>
                <a:gd name="connsiteX9" fmla="*/ 1904862 w 1961720"/>
                <a:gd name="connsiteY9" fmla="*/ 1394765 h 1394938"/>
                <a:gd name="connsiteX10" fmla="*/ 693695 w 1961720"/>
                <a:gd name="connsiteY10" fmla="*/ 939388 h 1394938"/>
                <a:gd name="connsiteX11" fmla="*/ 44602 w 1961720"/>
                <a:gd name="connsiteY11" fmla="*/ 119019 h 1394938"/>
                <a:gd name="connsiteX12" fmla="*/ 0 w 1961720"/>
                <a:gd name="connsiteY12" fmla="*/ 0 h 139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61720" h="1394938">
                  <a:moveTo>
                    <a:pt x="0" y="0"/>
                  </a:moveTo>
                  <a:lnTo>
                    <a:pt x="33670" y="74636"/>
                  </a:lnTo>
                  <a:cubicBezTo>
                    <a:pt x="153768" y="282331"/>
                    <a:pt x="383090" y="387513"/>
                    <a:pt x="607072" y="359569"/>
                  </a:cubicBezTo>
                  <a:lnTo>
                    <a:pt x="693081" y="340039"/>
                  </a:lnTo>
                  <a:lnTo>
                    <a:pt x="695676" y="349911"/>
                  </a:lnTo>
                  <a:cubicBezTo>
                    <a:pt x="727685" y="449941"/>
                    <a:pt x="770705" y="547801"/>
                    <a:pt x="825182" y="642011"/>
                  </a:cubicBezTo>
                  <a:cubicBezTo>
                    <a:pt x="1043087" y="1018853"/>
                    <a:pt x="1403031" y="1265959"/>
                    <a:pt x="1808828" y="1360839"/>
                  </a:cubicBezTo>
                  <a:lnTo>
                    <a:pt x="1951389" y="1387108"/>
                  </a:lnTo>
                  <a:lnTo>
                    <a:pt x="1961720" y="1391075"/>
                  </a:lnTo>
                  <a:lnTo>
                    <a:pt x="1904862" y="1394765"/>
                  </a:lnTo>
                  <a:cubicBezTo>
                    <a:pt x="1527227" y="1400861"/>
                    <a:pt x="1084440" y="1246115"/>
                    <a:pt x="693695" y="939388"/>
                  </a:cubicBezTo>
                  <a:cubicBezTo>
                    <a:pt x="389783" y="700823"/>
                    <a:pt x="167705" y="409842"/>
                    <a:pt x="44602" y="11901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C55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6" name="Freeform: Shape 4">
              <a:extLst>
                <a:ext uri="{FF2B5EF4-FFF2-40B4-BE49-F238E27FC236}">
                  <a16:creationId xmlns:a16="http://schemas.microsoft.com/office/drawing/2014/main" id="{359F2890-70F1-48C5-9260-2755FD16959C}"/>
                </a:ext>
              </a:extLst>
            </p:cNvPr>
            <p:cNvSpPr/>
            <p:nvPr/>
          </p:nvSpPr>
          <p:spPr>
            <a:xfrm rot="1802297">
              <a:off x="5313980" y="1668725"/>
              <a:ext cx="1258308" cy="1557030"/>
            </a:xfrm>
            <a:custGeom>
              <a:avLst/>
              <a:gdLst>
                <a:gd name="connsiteX0" fmla="*/ 418992 w 1258308"/>
                <a:gd name="connsiteY0" fmla="*/ 0 h 1557030"/>
                <a:gd name="connsiteX1" fmla="*/ 424401 w 1258308"/>
                <a:gd name="connsiteY1" fmla="*/ 159949 h 1557030"/>
                <a:gd name="connsiteX2" fmla="*/ 1171217 w 1258308"/>
                <a:gd name="connsiteY2" fmla="*/ 1523588 h 1557030"/>
                <a:gd name="connsiteX3" fmla="*/ 1258308 w 1258308"/>
                <a:gd name="connsiteY3" fmla="*/ 1557030 h 1557030"/>
                <a:gd name="connsiteX4" fmla="*/ 1115747 w 1258308"/>
                <a:gd name="connsiteY4" fmla="*/ 1530761 h 1557030"/>
                <a:gd name="connsiteX5" fmla="*/ 132101 w 1258308"/>
                <a:gd name="connsiteY5" fmla="*/ 811933 h 1557030"/>
                <a:gd name="connsiteX6" fmla="*/ 2595 w 1258308"/>
                <a:gd name="connsiteY6" fmla="*/ 519833 h 1557030"/>
                <a:gd name="connsiteX7" fmla="*/ 0 w 1258308"/>
                <a:gd name="connsiteY7" fmla="*/ 509961 h 1557030"/>
                <a:gd name="connsiteX8" fmla="*/ 25007 w 1258308"/>
                <a:gd name="connsiteY8" fmla="*/ 504283 h 1557030"/>
                <a:gd name="connsiteX9" fmla="*/ 131952 w 1258308"/>
                <a:gd name="connsiteY9" fmla="*/ 456037 h 1557030"/>
                <a:gd name="connsiteX10" fmla="*/ 401587 w 1258308"/>
                <a:gd name="connsiteY10" fmla="*/ 104154 h 1557030"/>
                <a:gd name="connsiteX11" fmla="*/ 418992 w 1258308"/>
                <a:gd name="connsiteY11" fmla="*/ 0 h 1557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58308" h="1557030">
                  <a:moveTo>
                    <a:pt x="418992" y="0"/>
                  </a:moveTo>
                  <a:lnTo>
                    <a:pt x="424401" y="159949"/>
                  </a:lnTo>
                  <a:cubicBezTo>
                    <a:pt x="468267" y="805001"/>
                    <a:pt x="768875" y="1336708"/>
                    <a:pt x="1171217" y="1523588"/>
                  </a:cubicBezTo>
                  <a:lnTo>
                    <a:pt x="1258308" y="1557030"/>
                  </a:lnTo>
                  <a:lnTo>
                    <a:pt x="1115747" y="1530761"/>
                  </a:lnTo>
                  <a:cubicBezTo>
                    <a:pt x="709950" y="1435881"/>
                    <a:pt x="350006" y="1188775"/>
                    <a:pt x="132101" y="811933"/>
                  </a:cubicBezTo>
                  <a:cubicBezTo>
                    <a:pt x="77624" y="717723"/>
                    <a:pt x="34604" y="619863"/>
                    <a:pt x="2595" y="519833"/>
                  </a:cubicBezTo>
                  <a:lnTo>
                    <a:pt x="0" y="509961"/>
                  </a:lnTo>
                  <a:lnTo>
                    <a:pt x="25007" y="504283"/>
                  </a:lnTo>
                  <a:cubicBezTo>
                    <a:pt x="61511" y="492088"/>
                    <a:pt x="97336" y="476053"/>
                    <a:pt x="131952" y="456037"/>
                  </a:cubicBezTo>
                  <a:cubicBezTo>
                    <a:pt x="270415" y="375971"/>
                    <a:pt x="363317" y="247363"/>
                    <a:pt x="401587" y="104154"/>
                  </a:cubicBezTo>
                  <a:lnTo>
                    <a:pt x="418992" y="0"/>
                  </a:lnTo>
                  <a:close/>
                </a:path>
              </a:pathLst>
            </a:custGeom>
            <a:solidFill>
              <a:srgbClr val="E2306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7" name="Freeform: Shape 3">
              <a:extLst>
                <a:ext uri="{FF2B5EF4-FFF2-40B4-BE49-F238E27FC236}">
                  <a16:creationId xmlns:a16="http://schemas.microsoft.com/office/drawing/2014/main" id="{A360778C-AFE7-4D07-BE37-BB7B83BEA330}"/>
                </a:ext>
              </a:extLst>
            </p:cNvPr>
            <p:cNvSpPr/>
            <p:nvPr/>
          </p:nvSpPr>
          <p:spPr>
            <a:xfrm rot="1802297">
              <a:off x="5096268" y="760553"/>
              <a:ext cx="1155360" cy="1158621"/>
            </a:xfrm>
            <a:custGeom>
              <a:avLst/>
              <a:gdLst>
                <a:gd name="connsiteX0" fmla="*/ 287952 w 1155360"/>
                <a:gd name="connsiteY0" fmla="*/ 77891 h 1158621"/>
                <a:gd name="connsiteX1" fmla="*/ 1079315 w 1155360"/>
                <a:gd name="connsiteY1" fmla="*/ 289369 h 1158621"/>
                <a:gd name="connsiteX2" fmla="*/ 1152769 w 1155360"/>
                <a:gd name="connsiteY2" fmla="*/ 507330 h 1158621"/>
                <a:gd name="connsiteX3" fmla="*/ 1155360 w 1155360"/>
                <a:gd name="connsiteY3" fmla="*/ 603331 h 1158621"/>
                <a:gd name="connsiteX4" fmla="*/ 1154757 w 1155360"/>
                <a:gd name="connsiteY4" fmla="*/ 621153 h 1158621"/>
                <a:gd name="connsiteX5" fmla="*/ 1154877 w 1155360"/>
                <a:gd name="connsiteY5" fmla="*/ 624695 h 1158621"/>
                <a:gd name="connsiteX6" fmla="*/ 1137472 w 1155360"/>
                <a:gd name="connsiteY6" fmla="*/ 728849 h 1158621"/>
                <a:gd name="connsiteX7" fmla="*/ 867836 w 1155360"/>
                <a:gd name="connsiteY7" fmla="*/ 1080732 h 1158621"/>
                <a:gd name="connsiteX8" fmla="*/ 76474 w 1155360"/>
                <a:gd name="connsiteY8" fmla="*/ 869253 h 1158621"/>
                <a:gd name="connsiteX9" fmla="*/ 42803 w 1155360"/>
                <a:gd name="connsiteY9" fmla="*/ 794617 h 1158621"/>
                <a:gd name="connsiteX10" fmla="*/ 40758 w 1155360"/>
                <a:gd name="connsiteY10" fmla="*/ 789161 h 1158621"/>
                <a:gd name="connsiteX11" fmla="*/ 6529 w 1155360"/>
                <a:gd name="connsiteY11" fmla="*/ 665624 h 1158621"/>
                <a:gd name="connsiteX12" fmla="*/ 2844 w 1155360"/>
                <a:gd name="connsiteY12" fmla="*/ 644778 h 1158621"/>
                <a:gd name="connsiteX13" fmla="*/ 0 w 1155360"/>
                <a:gd name="connsiteY13" fmla="*/ 539387 h 1158621"/>
                <a:gd name="connsiteX14" fmla="*/ 287952 w 1155360"/>
                <a:gd name="connsiteY14" fmla="*/ 77891 h 115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55360" h="1158621">
                  <a:moveTo>
                    <a:pt x="287952" y="77891"/>
                  </a:moveTo>
                  <a:cubicBezTo>
                    <a:pt x="564879" y="-82240"/>
                    <a:pt x="919184" y="12442"/>
                    <a:pt x="1079315" y="289369"/>
                  </a:cubicBezTo>
                  <a:cubicBezTo>
                    <a:pt x="1119347" y="358601"/>
                    <a:pt x="1143454" y="432669"/>
                    <a:pt x="1152769" y="507330"/>
                  </a:cubicBezTo>
                  <a:lnTo>
                    <a:pt x="1155360" y="603331"/>
                  </a:lnTo>
                  <a:lnTo>
                    <a:pt x="1154757" y="621153"/>
                  </a:lnTo>
                  <a:lnTo>
                    <a:pt x="1154877" y="624695"/>
                  </a:lnTo>
                  <a:lnTo>
                    <a:pt x="1137472" y="728849"/>
                  </a:lnTo>
                  <a:cubicBezTo>
                    <a:pt x="1099202" y="872058"/>
                    <a:pt x="1006300" y="1000666"/>
                    <a:pt x="867836" y="1080732"/>
                  </a:cubicBezTo>
                  <a:cubicBezTo>
                    <a:pt x="590910" y="1240862"/>
                    <a:pt x="236604" y="1146180"/>
                    <a:pt x="76474" y="869253"/>
                  </a:cubicBezTo>
                  <a:lnTo>
                    <a:pt x="42803" y="794617"/>
                  </a:lnTo>
                  <a:lnTo>
                    <a:pt x="40758" y="789161"/>
                  </a:lnTo>
                  <a:cubicBezTo>
                    <a:pt x="27262" y="747774"/>
                    <a:pt x="15836" y="706545"/>
                    <a:pt x="6529" y="665624"/>
                  </a:cubicBezTo>
                  <a:lnTo>
                    <a:pt x="2844" y="644778"/>
                  </a:lnTo>
                  <a:lnTo>
                    <a:pt x="0" y="539387"/>
                  </a:lnTo>
                  <a:cubicBezTo>
                    <a:pt x="12983" y="353904"/>
                    <a:pt x="114873" y="177973"/>
                    <a:pt x="287952" y="77891"/>
                  </a:cubicBezTo>
                  <a:close/>
                </a:path>
              </a:pathLst>
            </a:custGeom>
            <a:solidFill>
              <a:srgbClr val="A11641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DE922FE7-70AD-4600-BF44-030EA9C82B8B}"/>
                </a:ext>
              </a:extLst>
            </p:cNvPr>
            <p:cNvGrpSpPr/>
            <p:nvPr/>
          </p:nvGrpSpPr>
          <p:grpSpPr>
            <a:xfrm>
              <a:off x="5260199" y="748919"/>
              <a:ext cx="830324" cy="1084689"/>
              <a:chOff x="6556304" y="733691"/>
              <a:chExt cx="830324" cy="1084689"/>
            </a:xfrm>
          </p:grpSpPr>
          <p:sp>
            <p:nvSpPr>
              <p:cNvPr id="29" name="Oval 34">
                <a:extLst>
                  <a:ext uri="{FF2B5EF4-FFF2-40B4-BE49-F238E27FC236}">
                    <a16:creationId xmlns:a16="http://schemas.microsoft.com/office/drawing/2014/main" id="{5F506C82-3811-4D37-9793-D2CD53EADD6B}"/>
                  </a:ext>
                </a:extLst>
              </p:cNvPr>
              <p:cNvSpPr/>
              <p:nvPr/>
            </p:nvSpPr>
            <p:spPr>
              <a:xfrm>
                <a:off x="6556304" y="907601"/>
                <a:ext cx="827498" cy="82749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39700" sx="102000" sy="102000" algn="ctr" rotWithShape="0">
                  <a:prstClr val="black">
                    <a:alpha val="5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0" name="TextBox 44">
                <a:extLst>
                  <a:ext uri="{FF2B5EF4-FFF2-40B4-BE49-F238E27FC236}">
                    <a16:creationId xmlns:a16="http://schemas.microsoft.com/office/drawing/2014/main" id="{E44CA58B-11E4-42D9-A0BD-123717B9F0C6}"/>
                  </a:ext>
                </a:extLst>
              </p:cNvPr>
              <p:cNvSpPr txBox="1"/>
              <p:nvPr/>
            </p:nvSpPr>
            <p:spPr>
              <a:xfrm rot="20995147">
                <a:off x="6600621" y="733691"/>
                <a:ext cx="786007" cy="1084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600" b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Gill Sans MT" panose="020B0502020104020203" pitchFamily="34" charset="0"/>
                  </a:defRPr>
                </a:lvl1pPr>
              </a:lstStyle>
              <a:p>
                <a:r>
                  <a:rPr lang="en-US" sz="6000" dirty="0">
                    <a:latin typeface="Tw Cen MT" panose="020B0602020104020603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</p:grp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7B73650B-3956-4BEF-B449-498BC17033B7}"/>
              </a:ext>
            </a:extLst>
          </p:cNvPr>
          <p:cNvGrpSpPr/>
          <p:nvPr/>
        </p:nvGrpSpPr>
        <p:grpSpPr>
          <a:xfrm rot="3300000">
            <a:off x="6033583" y="1151183"/>
            <a:ext cx="1836881" cy="2308323"/>
            <a:chOff x="4622259" y="760553"/>
            <a:chExt cx="1961720" cy="2465202"/>
          </a:xfrm>
        </p:grpSpPr>
        <p:sp>
          <p:nvSpPr>
            <p:cNvPr id="32" name="Freeform: Shape 5">
              <a:extLst>
                <a:ext uri="{FF2B5EF4-FFF2-40B4-BE49-F238E27FC236}">
                  <a16:creationId xmlns:a16="http://schemas.microsoft.com/office/drawing/2014/main" id="{DFA6D3AA-511A-4A6B-A320-85CE29920D82}"/>
                </a:ext>
              </a:extLst>
            </p:cNvPr>
            <p:cNvSpPr/>
            <p:nvPr/>
          </p:nvSpPr>
          <p:spPr>
            <a:xfrm rot="1802297">
              <a:off x="4622259" y="1655826"/>
              <a:ext cx="1961720" cy="1394938"/>
            </a:xfrm>
            <a:custGeom>
              <a:avLst/>
              <a:gdLst>
                <a:gd name="connsiteX0" fmla="*/ 0 w 1961720"/>
                <a:gd name="connsiteY0" fmla="*/ 0 h 1394938"/>
                <a:gd name="connsiteX1" fmla="*/ 33670 w 1961720"/>
                <a:gd name="connsiteY1" fmla="*/ 74636 h 1394938"/>
                <a:gd name="connsiteX2" fmla="*/ 607072 w 1961720"/>
                <a:gd name="connsiteY2" fmla="*/ 359569 h 1394938"/>
                <a:gd name="connsiteX3" fmla="*/ 693081 w 1961720"/>
                <a:gd name="connsiteY3" fmla="*/ 340039 h 1394938"/>
                <a:gd name="connsiteX4" fmla="*/ 695676 w 1961720"/>
                <a:gd name="connsiteY4" fmla="*/ 349911 h 1394938"/>
                <a:gd name="connsiteX5" fmla="*/ 825182 w 1961720"/>
                <a:gd name="connsiteY5" fmla="*/ 642011 h 1394938"/>
                <a:gd name="connsiteX6" fmla="*/ 1808828 w 1961720"/>
                <a:gd name="connsiteY6" fmla="*/ 1360839 h 1394938"/>
                <a:gd name="connsiteX7" fmla="*/ 1951389 w 1961720"/>
                <a:gd name="connsiteY7" fmla="*/ 1387108 h 1394938"/>
                <a:gd name="connsiteX8" fmla="*/ 1961720 w 1961720"/>
                <a:gd name="connsiteY8" fmla="*/ 1391075 h 1394938"/>
                <a:gd name="connsiteX9" fmla="*/ 1904862 w 1961720"/>
                <a:gd name="connsiteY9" fmla="*/ 1394765 h 1394938"/>
                <a:gd name="connsiteX10" fmla="*/ 693695 w 1961720"/>
                <a:gd name="connsiteY10" fmla="*/ 939388 h 1394938"/>
                <a:gd name="connsiteX11" fmla="*/ 44602 w 1961720"/>
                <a:gd name="connsiteY11" fmla="*/ 119019 h 1394938"/>
                <a:gd name="connsiteX12" fmla="*/ 0 w 1961720"/>
                <a:gd name="connsiteY12" fmla="*/ 0 h 139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61720" h="1394938">
                  <a:moveTo>
                    <a:pt x="0" y="0"/>
                  </a:moveTo>
                  <a:lnTo>
                    <a:pt x="33670" y="74636"/>
                  </a:lnTo>
                  <a:cubicBezTo>
                    <a:pt x="153768" y="282331"/>
                    <a:pt x="383090" y="387513"/>
                    <a:pt x="607072" y="359569"/>
                  </a:cubicBezTo>
                  <a:lnTo>
                    <a:pt x="693081" y="340039"/>
                  </a:lnTo>
                  <a:lnTo>
                    <a:pt x="695676" y="349911"/>
                  </a:lnTo>
                  <a:cubicBezTo>
                    <a:pt x="727685" y="449941"/>
                    <a:pt x="770705" y="547801"/>
                    <a:pt x="825182" y="642011"/>
                  </a:cubicBezTo>
                  <a:cubicBezTo>
                    <a:pt x="1043087" y="1018853"/>
                    <a:pt x="1403031" y="1265959"/>
                    <a:pt x="1808828" y="1360839"/>
                  </a:cubicBezTo>
                  <a:lnTo>
                    <a:pt x="1951389" y="1387108"/>
                  </a:lnTo>
                  <a:lnTo>
                    <a:pt x="1961720" y="1391075"/>
                  </a:lnTo>
                  <a:lnTo>
                    <a:pt x="1904862" y="1394765"/>
                  </a:lnTo>
                  <a:cubicBezTo>
                    <a:pt x="1527227" y="1400861"/>
                    <a:pt x="1084440" y="1246115"/>
                    <a:pt x="693695" y="939388"/>
                  </a:cubicBezTo>
                  <a:cubicBezTo>
                    <a:pt x="389783" y="700823"/>
                    <a:pt x="167705" y="409842"/>
                    <a:pt x="44602" y="11901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7B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3" name="Freeform: Shape 4">
              <a:extLst>
                <a:ext uri="{FF2B5EF4-FFF2-40B4-BE49-F238E27FC236}">
                  <a16:creationId xmlns:a16="http://schemas.microsoft.com/office/drawing/2014/main" id="{FFDEA98D-0E46-414E-8E10-6444E542A787}"/>
                </a:ext>
              </a:extLst>
            </p:cNvPr>
            <p:cNvSpPr/>
            <p:nvPr/>
          </p:nvSpPr>
          <p:spPr>
            <a:xfrm rot="1802297">
              <a:off x="5313980" y="1668725"/>
              <a:ext cx="1258308" cy="1557030"/>
            </a:xfrm>
            <a:custGeom>
              <a:avLst/>
              <a:gdLst>
                <a:gd name="connsiteX0" fmla="*/ 418992 w 1258308"/>
                <a:gd name="connsiteY0" fmla="*/ 0 h 1557030"/>
                <a:gd name="connsiteX1" fmla="*/ 424401 w 1258308"/>
                <a:gd name="connsiteY1" fmla="*/ 159949 h 1557030"/>
                <a:gd name="connsiteX2" fmla="*/ 1171217 w 1258308"/>
                <a:gd name="connsiteY2" fmla="*/ 1523588 h 1557030"/>
                <a:gd name="connsiteX3" fmla="*/ 1258308 w 1258308"/>
                <a:gd name="connsiteY3" fmla="*/ 1557030 h 1557030"/>
                <a:gd name="connsiteX4" fmla="*/ 1115747 w 1258308"/>
                <a:gd name="connsiteY4" fmla="*/ 1530761 h 1557030"/>
                <a:gd name="connsiteX5" fmla="*/ 132101 w 1258308"/>
                <a:gd name="connsiteY5" fmla="*/ 811933 h 1557030"/>
                <a:gd name="connsiteX6" fmla="*/ 2595 w 1258308"/>
                <a:gd name="connsiteY6" fmla="*/ 519833 h 1557030"/>
                <a:gd name="connsiteX7" fmla="*/ 0 w 1258308"/>
                <a:gd name="connsiteY7" fmla="*/ 509961 h 1557030"/>
                <a:gd name="connsiteX8" fmla="*/ 25007 w 1258308"/>
                <a:gd name="connsiteY8" fmla="*/ 504283 h 1557030"/>
                <a:gd name="connsiteX9" fmla="*/ 131952 w 1258308"/>
                <a:gd name="connsiteY9" fmla="*/ 456037 h 1557030"/>
                <a:gd name="connsiteX10" fmla="*/ 401587 w 1258308"/>
                <a:gd name="connsiteY10" fmla="*/ 104154 h 1557030"/>
                <a:gd name="connsiteX11" fmla="*/ 418992 w 1258308"/>
                <a:gd name="connsiteY11" fmla="*/ 0 h 1557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58308" h="1557030">
                  <a:moveTo>
                    <a:pt x="418992" y="0"/>
                  </a:moveTo>
                  <a:lnTo>
                    <a:pt x="424401" y="159949"/>
                  </a:lnTo>
                  <a:cubicBezTo>
                    <a:pt x="468267" y="805001"/>
                    <a:pt x="768875" y="1336708"/>
                    <a:pt x="1171217" y="1523588"/>
                  </a:cubicBezTo>
                  <a:lnTo>
                    <a:pt x="1258308" y="1557030"/>
                  </a:lnTo>
                  <a:lnTo>
                    <a:pt x="1115747" y="1530761"/>
                  </a:lnTo>
                  <a:cubicBezTo>
                    <a:pt x="709950" y="1435881"/>
                    <a:pt x="350006" y="1188775"/>
                    <a:pt x="132101" y="811933"/>
                  </a:cubicBezTo>
                  <a:cubicBezTo>
                    <a:pt x="77624" y="717723"/>
                    <a:pt x="34604" y="619863"/>
                    <a:pt x="2595" y="519833"/>
                  </a:cubicBezTo>
                  <a:lnTo>
                    <a:pt x="0" y="509961"/>
                  </a:lnTo>
                  <a:lnTo>
                    <a:pt x="25007" y="504283"/>
                  </a:lnTo>
                  <a:cubicBezTo>
                    <a:pt x="61511" y="492088"/>
                    <a:pt x="97336" y="476053"/>
                    <a:pt x="131952" y="456037"/>
                  </a:cubicBezTo>
                  <a:cubicBezTo>
                    <a:pt x="270415" y="375971"/>
                    <a:pt x="363317" y="247363"/>
                    <a:pt x="401587" y="104154"/>
                  </a:cubicBezTo>
                  <a:lnTo>
                    <a:pt x="418992" y="0"/>
                  </a:lnTo>
                  <a:close/>
                </a:path>
              </a:pathLst>
            </a:custGeom>
            <a:solidFill>
              <a:srgbClr val="13957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4" name="Freeform: Shape 3">
              <a:extLst>
                <a:ext uri="{FF2B5EF4-FFF2-40B4-BE49-F238E27FC236}">
                  <a16:creationId xmlns:a16="http://schemas.microsoft.com/office/drawing/2014/main" id="{78DDB72B-0814-4EF7-BE9B-29055184AA91}"/>
                </a:ext>
              </a:extLst>
            </p:cNvPr>
            <p:cNvSpPr/>
            <p:nvPr/>
          </p:nvSpPr>
          <p:spPr>
            <a:xfrm rot="1802297">
              <a:off x="5096268" y="760553"/>
              <a:ext cx="1155360" cy="1158621"/>
            </a:xfrm>
            <a:custGeom>
              <a:avLst/>
              <a:gdLst>
                <a:gd name="connsiteX0" fmla="*/ 287952 w 1155360"/>
                <a:gd name="connsiteY0" fmla="*/ 77891 h 1158621"/>
                <a:gd name="connsiteX1" fmla="*/ 1079315 w 1155360"/>
                <a:gd name="connsiteY1" fmla="*/ 289369 h 1158621"/>
                <a:gd name="connsiteX2" fmla="*/ 1152769 w 1155360"/>
                <a:gd name="connsiteY2" fmla="*/ 507330 h 1158621"/>
                <a:gd name="connsiteX3" fmla="*/ 1155360 w 1155360"/>
                <a:gd name="connsiteY3" fmla="*/ 603331 h 1158621"/>
                <a:gd name="connsiteX4" fmla="*/ 1154757 w 1155360"/>
                <a:gd name="connsiteY4" fmla="*/ 621153 h 1158621"/>
                <a:gd name="connsiteX5" fmla="*/ 1154877 w 1155360"/>
                <a:gd name="connsiteY5" fmla="*/ 624695 h 1158621"/>
                <a:gd name="connsiteX6" fmla="*/ 1137472 w 1155360"/>
                <a:gd name="connsiteY6" fmla="*/ 728849 h 1158621"/>
                <a:gd name="connsiteX7" fmla="*/ 867836 w 1155360"/>
                <a:gd name="connsiteY7" fmla="*/ 1080732 h 1158621"/>
                <a:gd name="connsiteX8" fmla="*/ 76474 w 1155360"/>
                <a:gd name="connsiteY8" fmla="*/ 869253 h 1158621"/>
                <a:gd name="connsiteX9" fmla="*/ 42803 w 1155360"/>
                <a:gd name="connsiteY9" fmla="*/ 794617 h 1158621"/>
                <a:gd name="connsiteX10" fmla="*/ 40758 w 1155360"/>
                <a:gd name="connsiteY10" fmla="*/ 789161 h 1158621"/>
                <a:gd name="connsiteX11" fmla="*/ 6529 w 1155360"/>
                <a:gd name="connsiteY11" fmla="*/ 665624 h 1158621"/>
                <a:gd name="connsiteX12" fmla="*/ 2844 w 1155360"/>
                <a:gd name="connsiteY12" fmla="*/ 644778 h 1158621"/>
                <a:gd name="connsiteX13" fmla="*/ 0 w 1155360"/>
                <a:gd name="connsiteY13" fmla="*/ 539387 h 1158621"/>
                <a:gd name="connsiteX14" fmla="*/ 287952 w 1155360"/>
                <a:gd name="connsiteY14" fmla="*/ 77891 h 115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55360" h="1158621">
                  <a:moveTo>
                    <a:pt x="287952" y="77891"/>
                  </a:moveTo>
                  <a:cubicBezTo>
                    <a:pt x="564879" y="-82240"/>
                    <a:pt x="919184" y="12442"/>
                    <a:pt x="1079315" y="289369"/>
                  </a:cubicBezTo>
                  <a:cubicBezTo>
                    <a:pt x="1119347" y="358601"/>
                    <a:pt x="1143454" y="432669"/>
                    <a:pt x="1152769" y="507330"/>
                  </a:cubicBezTo>
                  <a:lnTo>
                    <a:pt x="1155360" y="603331"/>
                  </a:lnTo>
                  <a:lnTo>
                    <a:pt x="1154757" y="621153"/>
                  </a:lnTo>
                  <a:lnTo>
                    <a:pt x="1154877" y="624695"/>
                  </a:lnTo>
                  <a:lnTo>
                    <a:pt x="1137472" y="728849"/>
                  </a:lnTo>
                  <a:cubicBezTo>
                    <a:pt x="1099202" y="872058"/>
                    <a:pt x="1006300" y="1000666"/>
                    <a:pt x="867836" y="1080732"/>
                  </a:cubicBezTo>
                  <a:cubicBezTo>
                    <a:pt x="590910" y="1240862"/>
                    <a:pt x="236604" y="1146180"/>
                    <a:pt x="76474" y="869253"/>
                  </a:cubicBezTo>
                  <a:lnTo>
                    <a:pt x="42803" y="794617"/>
                  </a:lnTo>
                  <a:lnTo>
                    <a:pt x="40758" y="789161"/>
                  </a:lnTo>
                  <a:cubicBezTo>
                    <a:pt x="27262" y="747774"/>
                    <a:pt x="15836" y="706545"/>
                    <a:pt x="6529" y="665624"/>
                  </a:cubicBezTo>
                  <a:lnTo>
                    <a:pt x="2844" y="644778"/>
                  </a:lnTo>
                  <a:lnTo>
                    <a:pt x="0" y="539387"/>
                  </a:lnTo>
                  <a:cubicBezTo>
                    <a:pt x="12983" y="353904"/>
                    <a:pt x="114873" y="177973"/>
                    <a:pt x="287952" y="77891"/>
                  </a:cubicBezTo>
                  <a:close/>
                </a:path>
              </a:pathLst>
            </a:custGeom>
            <a:solidFill>
              <a:srgbClr val="0D664F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id="{80E3A770-F311-42CE-88EE-1E196B718C8D}"/>
                </a:ext>
              </a:extLst>
            </p:cNvPr>
            <p:cNvGrpSpPr/>
            <p:nvPr/>
          </p:nvGrpSpPr>
          <p:grpSpPr>
            <a:xfrm>
              <a:off x="5105191" y="922829"/>
              <a:ext cx="1084689" cy="827498"/>
              <a:chOff x="6401296" y="907601"/>
              <a:chExt cx="1084689" cy="827498"/>
            </a:xfrm>
          </p:grpSpPr>
          <p:sp>
            <p:nvSpPr>
              <p:cNvPr id="36" name="Oval 34">
                <a:extLst>
                  <a:ext uri="{FF2B5EF4-FFF2-40B4-BE49-F238E27FC236}">
                    <a16:creationId xmlns:a16="http://schemas.microsoft.com/office/drawing/2014/main" id="{B4BE92D8-95B0-44ED-8201-CA0DE4CB286B}"/>
                  </a:ext>
                </a:extLst>
              </p:cNvPr>
              <p:cNvSpPr/>
              <p:nvPr/>
            </p:nvSpPr>
            <p:spPr>
              <a:xfrm>
                <a:off x="6556304" y="907601"/>
                <a:ext cx="827498" cy="82749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39700" sx="102000" sy="102000" algn="ctr" rotWithShape="0">
                  <a:prstClr val="black">
                    <a:alpha val="5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7" name="TextBox 44">
                <a:extLst>
                  <a:ext uri="{FF2B5EF4-FFF2-40B4-BE49-F238E27FC236}">
                    <a16:creationId xmlns:a16="http://schemas.microsoft.com/office/drawing/2014/main" id="{3D334CFD-B3AF-4B76-ACB9-D0554BCE6101}"/>
                  </a:ext>
                </a:extLst>
              </p:cNvPr>
              <p:cNvSpPr txBox="1"/>
              <p:nvPr/>
            </p:nvSpPr>
            <p:spPr>
              <a:xfrm rot="18300000">
                <a:off x="6550637" y="772650"/>
                <a:ext cx="786007" cy="1084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600" b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Gill Sans MT" panose="020B0502020104020203" pitchFamily="34" charset="0"/>
                  </a:defRPr>
                </a:lvl1pPr>
              </a:lstStyle>
              <a:p>
                <a:r>
                  <a:rPr lang="en-US" sz="6000" dirty="0">
                    <a:latin typeface="Tw Cen MT" panose="020B0602020104020603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</p:grp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4896E0DB-1778-4700-B1CF-70116AACF1E6}"/>
              </a:ext>
            </a:extLst>
          </p:cNvPr>
          <p:cNvGrpSpPr/>
          <p:nvPr/>
        </p:nvGrpSpPr>
        <p:grpSpPr>
          <a:xfrm rot="6000000">
            <a:off x="6594100" y="2114868"/>
            <a:ext cx="1836881" cy="2297833"/>
            <a:chOff x="4622259" y="771756"/>
            <a:chExt cx="1961720" cy="2453999"/>
          </a:xfrm>
        </p:grpSpPr>
        <p:sp>
          <p:nvSpPr>
            <p:cNvPr id="39" name="Freeform: Shape 5">
              <a:extLst>
                <a:ext uri="{FF2B5EF4-FFF2-40B4-BE49-F238E27FC236}">
                  <a16:creationId xmlns:a16="http://schemas.microsoft.com/office/drawing/2014/main" id="{D6D26BB6-AFFA-46ED-9D6C-FA9671A622C4}"/>
                </a:ext>
              </a:extLst>
            </p:cNvPr>
            <p:cNvSpPr/>
            <p:nvPr/>
          </p:nvSpPr>
          <p:spPr>
            <a:xfrm rot="1802297">
              <a:off x="4622259" y="1655826"/>
              <a:ext cx="1961720" cy="1394938"/>
            </a:xfrm>
            <a:custGeom>
              <a:avLst/>
              <a:gdLst>
                <a:gd name="connsiteX0" fmla="*/ 0 w 1961720"/>
                <a:gd name="connsiteY0" fmla="*/ 0 h 1394938"/>
                <a:gd name="connsiteX1" fmla="*/ 33670 w 1961720"/>
                <a:gd name="connsiteY1" fmla="*/ 74636 h 1394938"/>
                <a:gd name="connsiteX2" fmla="*/ 607072 w 1961720"/>
                <a:gd name="connsiteY2" fmla="*/ 359569 h 1394938"/>
                <a:gd name="connsiteX3" fmla="*/ 693081 w 1961720"/>
                <a:gd name="connsiteY3" fmla="*/ 340039 h 1394938"/>
                <a:gd name="connsiteX4" fmla="*/ 695676 w 1961720"/>
                <a:gd name="connsiteY4" fmla="*/ 349911 h 1394938"/>
                <a:gd name="connsiteX5" fmla="*/ 825182 w 1961720"/>
                <a:gd name="connsiteY5" fmla="*/ 642011 h 1394938"/>
                <a:gd name="connsiteX6" fmla="*/ 1808828 w 1961720"/>
                <a:gd name="connsiteY6" fmla="*/ 1360839 h 1394938"/>
                <a:gd name="connsiteX7" fmla="*/ 1951389 w 1961720"/>
                <a:gd name="connsiteY7" fmla="*/ 1387108 h 1394938"/>
                <a:gd name="connsiteX8" fmla="*/ 1961720 w 1961720"/>
                <a:gd name="connsiteY8" fmla="*/ 1391075 h 1394938"/>
                <a:gd name="connsiteX9" fmla="*/ 1904862 w 1961720"/>
                <a:gd name="connsiteY9" fmla="*/ 1394765 h 1394938"/>
                <a:gd name="connsiteX10" fmla="*/ 693695 w 1961720"/>
                <a:gd name="connsiteY10" fmla="*/ 939388 h 1394938"/>
                <a:gd name="connsiteX11" fmla="*/ 44602 w 1961720"/>
                <a:gd name="connsiteY11" fmla="*/ 119019 h 1394938"/>
                <a:gd name="connsiteX12" fmla="*/ 0 w 1961720"/>
                <a:gd name="connsiteY12" fmla="*/ 0 h 139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61720" h="1394938">
                  <a:moveTo>
                    <a:pt x="0" y="0"/>
                  </a:moveTo>
                  <a:lnTo>
                    <a:pt x="33670" y="74636"/>
                  </a:lnTo>
                  <a:cubicBezTo>
                    <a:pt x="153768" y="282331"/>
                    <a:pt x="383090" y="387513"/>
                    <a:pt x="607072" y="359569"/>
                  </a:cubicBezTo>
                  <a:lnTo>
                    <a:pt x="693081" y="340039"/>
                  </a:lnTo>
                  <a:lnTo>
                    <a:pt x="695676" y="349911"/>
                  </a:lnTo>
                  <a:cubicBezTo>
                    <a:pt x="727685" y="449941"/>
                    <a:pt x="770705" y="547801"/>
                    <a:pt x="825182" y="642011"/>
                  </a:cubicBezTo>
                  <a:cubicBezTo>
                    <a:pt x="1043087" y="1018853"/>
                    <a:pt x="1403031" y="1265959"/>
                    <a:pt x="1808828" y="1360839"/>
                  </a:cubicBezTo>
                  <a:lnTo>
                    <a:pt x="1951389" y="1387108"/>
                  </a:lnTo>
                  <a:lnTo>
                    <a:pt x="1961720" y="1391075"/>
                  </a:lnTo>
                  <a:lnTo>
                    <a:pt x="1904862" y="1394765"/>
                  </a:lnTo>
                  <a:cubicBezTo>
                    <a:pt x="1527227" y="1400861"/>
                    <a:pt x="1084440" y="1246115"/>
                    <a:pt x="693695" y="939388"/>
                  </a:cubicBezTo>
                  <a:cubicBezTo>
                    <a:pt x="389783" y="700823"/>
                    <a:pt x="167705" y="409842"/>
                    <a:pt x="44602" y="11901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0B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0" name="Freeform: Shape 4">
              <a:extLst>
                <a:ext uri="{FF2B5EF4-FFF2-40B4-BE49-F238E27FC236}">
                  <a16:creationId xmlns:a16="http://schemas.microsoft.com/office/drawing/2014/main" id="{2571B6CE-A3DB-4B5D-B447-24CFC2E13A87}"/>
                </a:ext>
              </a:extLst>
            </p:cNvPr>
            <p:cNvSpPr/>
            <p:nvPr/>
          </p:nvSpPr>
          <p:spPr>
            <a:xfrm rot="1802297">
              <a:off x="5313980" y="1668725"/>
              <a:ext cx="1258308" cy="1557030"/>
            </a:xfrm>
            <a:custGeom>
              <a:avLst/>
              <a:gdLst>
                <a:gd name="connsiteX0" fmla="*/ 418992 w 1258308"/>
                <a:gd name="connsiteY0" fmla="*/ 0 h 1557030"/>
                <a:gd name="connsiteX1" fmla="*/ 424401 w 1258308"/>
                <a:gd name="connsiteY1" fmla="*/ 159949 h 1557030"/>
                <a:gd name="connsiteX2" fmla="*/ 1171217 w 1258308"/>
                <a:gd name="connsiteY2" fmla="*/ 1523588 h 1557030"/>
                <a:gd name="connsiteX3" fmla="*/ 1258308 w 1258308"/>
                <a:gd name="connsiteY3" fmla="*/ 1557030 h 1557030"/>
                <a:gd name="connsiteX4" fmla="*/ 1115747 w 1258308"/>
                <a:gd name="connsiteY4" fmla="*/ 1530761 h 1557030"/>
                <a:gd name="connsiteX5" fmla="*/ 132101 w 1258308"/>
                <a:gd name="connsiteY5" fmla="*/ 811933 h 1557030"/>
                <a:gd name="connsiteX6" fmla="*/ 2595 w 1258308"/>
                <a:gd name="connsiteY6" fmla="*/ 519833 h 1557030"/>
                <a:gd name="connsiteX7" fmla="*/ 0 w 1258308"/>
                <a:gd name="connsiteY7" fmla="*/ 509961 h 1557030"/>
                <a:gd name="connsiteX8" fmla="*/ 25007 w 1258308"/>
                <a:gd name="connsiteY8" fmla="*/ 504283 h 1557030"/>
                <a:gd name="connsiteX9" fmla="*/ 131952 w 1258308"/>
                <a:gd name="connsiteY9" fmla="*/ 456037 h 1557030"/>
                <a:gd name="connsiteX10" fmla="*/ 401587 w 1258308"/>
                <a:gd name="connsiteY10" fmla="*/ 104154 h 1557030"/>
                <a:gd name="connsiteX11" fmla="*/ 418992 w 1258308"/>
                <a:gd name="connsiteY11" fmla="*/ 0 h 1557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58308" h="1557030">
                  <a:moveTo>
                    <a:pt x="418992" y="0"/>
                  </a:moveTo>
                  <a:lnTo>
                    <a:pt x="424401" y="159949"/>
                  </a:lnTo>
                  <a:cubicBezTo>
                    <a:pt x="468267" y="805001"/>
                    <a:pt x="768875" y="1336708"/>
                    <a:pt x="1171217" y="1523588"/>
                  </a:cubicBezTo>
                  <a:lnTo>
                    <a:pt x="1258308" y="1557030"/>
                  </a:lnTo>
                  <a:lnTo>
                    <a:pt x="1115747" y="1530761"/>
                  </a:lnTo>
                  <a:cubicBezTo>
                    <a:pt x="709950" y="1435881"/>
                    <a:pt x="350006" y="1188775"/>
                    <a:pt x="132101" y="811933"/>
                  </a:cubicBezTo>
                  <a:cubicBezTo>
                    <a:pt x="77624" y="717723"/>
                    <a:pt x="34604" y="619863"/>
                    <a:pt x="2595" y="519833"/>
                  </a:cubicBezTo>
                  <a:lnTo>
                    <a:pt x="0" y="509961"/>
                  </a:lnTo>
                  <a:lnTo>
                    <a:pt x="25007" y="504283"/>
                  </a:lnTo>
                  <a:cubicBezTo>
                    <a:pt x="61511" y="492088"/>
                    <a:pt x="97336" y="476053"/>
                    <a:pt x="131952" y="456037"/>
                  </a:cubicBezTo>
                  <a:cubicBezTo>
                    <a:pt x="270415" y="375971"/>
                    <a:pt x="363317" y="247363"/>
                    <a:pt x="401587" y="104154"/>
                  </a:cubicBezTo>
                  <a:lnTo>
                    <a:pt x="418992" y="0"/>
                  </a:lnTo>
                  <a:close/>
                </a:path>
              </a:pathLst>
            </a:custGeom>
            <a:solidFill>
              <a:srgbClr val="7BA1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1" name="Freeform: Shape 3">
              <a:extLst>
                <a:ext uri="{FF2B5EF4-FFF2-40B4-BE49-F238E27FC236}">
                  <a16:creationId xmlns:a16="http://schemas.microsoft.com/office/drawing/2014/main" id="{F1DAC286-F943-45CA-B2AA-89F4893E34F9}"/>
                </a:ext>
              </a:extLst>
            </p:cNvPr>
            <p:cNvSpPr/>
            <p:nvPr/>
          </p:nvSpPr>
          <p:spPr>
            <a:xfrm rot="1802297">
              <a:off x="5109394" y="771756"/>
              <a:ext cx="1155360" cy="1158621"/>
            </a:xfrm>
            <a:custGeom>
              <a:avLst/>
              <a:gdLst>
                <a:gd name="connsiteX0" fmla="*/ 287952 w 1155360"/>
                <a:gd name="connsiteY0" fmla="*/ 77891 h 1158621"/>
                <a:gd name="connsiteX1" fmla="*/ 1079315 w 1155360"/>
                <a:gd name="connsiteY1" fmla="*/ 289369 h 1158621"/>
                <a:gd name="connsiteX2" fmla="*/ 1152769 w 1155360"/>
                <a:gd name="connsiteY2" fmla="*/ 507330 h 1158621"/>
                <a:gd name="connsiteX3" fmla="*/ 1155360 w 1155360"/>
                <a:gd name="connsiteY3" fmla="*/ 603331 h 1158621"/>
                <a:gd name="connsiteX4" fmla="*/ 1154757 w 1155360"/>
                <a:gd name="connsiteY4" fmla="*/ 621153 h 1158621"/>
                <a:gd name="connsiteX5" fmla="*/ 1154877 w 1155360"/>
                <a:gd name="connsiteY5" fmla="*/ 624695 h 1158621"/>
                <a:gd name="connsiteX6" fmla="*/ 1137472 w 1155360"/>
                <a:gd name="connsiteY6" fmla="*/ 728849 h 1158621"/>
                <a:gd name="connsiteX7" fmla="*/ 867836 w 1155360"/>
                <a:gd name="connsiteY7" fmla="*/ 1080732 h 1158621"/>
                <a:gd name="connsiteX8" fmla="*/ 76474 w 1155360"/>
                <a:gd name="connsiteY8" fmla="*/ 869253 h 1158621"/>
                <a:gd name="connsiteX9" fmla="*/ 42803 w 1155360"/>
                <a:gd name="connsiteY9" fmla="*/ 794617 h 1158621"/>
                <a:gd name="connsiteX10" fmla="*/ 40758 w 1155360"/>
                <a:gd name="connsiteY10" fmla="*/ 789161 h 1158621"/>
                <a:gd name="connsiteX11" fmla="*/ 6529 w 1155360"/>
                <a:gd name="connsiteY11" fmla="*/ 665624 h 1158621"/>
                <a:gd name="connsiteX12" fmla="*/ 2844 w 1155360"/>
                <a:gd name="connsiteY12" fmla="*/ 644778 h 1158621"/>
                <a:gd name="connsiteX13" fmla="*/ 0 w 1155360"/>
                <a:gd name="connsiteY13" fmla="*/ 539387 h 1158621"/>
                <a:gd name="connsiteX14" fmla="*/ 287952 w 1155360"/>
                <a:gd name="connsiteY14" fmla="*/ 77891 h 115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55360" h="1158621">
                  <a:moveTo>
                    <a:pt x="287952" y="77891"/>
                  </a:moveTo>
                  <a:cubicBezTo>
                    <a:pt x="564879" y="-82240"/>
                    <a:pt x="919184" y="12442"/>
                    <a:pt x="1079315" y="289369"/>
                  </a:cubicBezTo>
                  <a:cubicBezTo>
                    <a:pt x="1119347" y="358601"/>
                    <a:pt x="1143454" y="432669"/>
                    <a:pt x="1152769" y="507330"/>
                  </a:cubicBezTo>
                  <a:lnTo>
                    <a:pt x="1155360" y="603331"/>
                  </a:lnTo>
                  <a:lnTo>
                    <a:pt x="1154757" y="621153"/>
                  </a:lnTo>
                  <a:lnTo>
                    <a:pt x="1154877" y="624695"/>
                  </a:lnTo>
                  <a:lnTo>
                    <a:pt x="1137472" y="728849"/>
                  </a:lnTo>
                  <a:cubicBezTo>
                    <a:pt x="1099202" y="872058"/>
                    <a:pt x="1006300" y="1000666"/>
                    <a:pt x="867836" y="1080732"/>
                  </a:cubicBezTo>
                  <a:cubicBezTo>
                    <a:pt x="590910" y="1240862"/>
                    <a:pt x="236604" y="1146180"/>
                    <a:pt x="76474" y="869253"/>
                  </a:cubicBezTo>
                  <a:lnTo>
                    <a:pt x="42803" y="794617"/>
                  </a:lnTo>
                  <a:lnTo>
                    <a:pt x="40758" y="789161"/>
                  </a:lnTo>
                  <a:cubicBezTo>
                    <a:pt x="27262" y="747774"/>
                    <a:pt x="15836" y="706545"/>
                    <a:pt x="6529" y="665624"/>
                  </a:cubicBezTo>
                  <a:lnTo>
                    <a:pt x="2844" y="644778"/>
                  </a:lnTo>
                  <a:lnTo>
                    <a:pt x="0" y="539387"/>
                  </a:lnTo>
                  <a:cubicBezTo>
                    <a:pt x="12983" y="353904"/>
                    <a:pt x="114873" y="177973"/>
                    <a:pt x="287952" y="77891"/>
                  </a:cubicBezTo>
                  <a:close/>
                </a:path>
              </a:pathLst>
            </a:custGeom>
            <a:solidFill>
              <a:srgbClr val="5C7800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42" name="Agrupar 41">
              <a:extLst>
                <a:ext uri="{FF2B5EF4-FFF2-40B4-BE49-F238E27FC236}">
                  <a16:creationId xmlns:a16="http://schemas.microsoft.com/office/drawing/2014/main" id="{D3556F6E-88C8-471E-894B-2AD5D349BFFE}"/>
                </a:ext>
              </a:extLst>
            </p:cNvPr>
            <p:cNvGrpSpPr/>
            <p:nvPr/>
          </p:nvGrpSpPr>
          <p:grpSpPr>
            <a:xfrm>
              <a:off x="5101832" y="922829"/>
              <a:ext cx="1084689" cy="827498"/>
              <a:chOff x="6397937" y="907601"/>
              <a:chExt cx="1084689" cy="827498"/>
            </a:xfrm>
          </p:grpSpPr>
          <p:sp>
            <p:nvSpPr>
              <p:cNvPr id="43" name="Oval 34">
                <a:extLst>
                  <a:ext uri="{FF2B5EF4-FFF2-40B4-BE49-F238E27FC236}">
                    <a16:creationId xmlns:a16="http://schemas.microsoft.com/office/drawing/2014/main" id="{4749AF4E-B556-4BE7-B147-A9C971BD5045}"/>
                  </a:ext>
                </a:extLst>
              </p:cNvPr>
              <p:cNvSpPr/>
              <p:nvPr/>
            </p:nvSpPr>
            <p:spPr>
              <a:xfrm>
                <a:off x="6556304" y="907601"/>
                <a:ext cx="827498" cy="82749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39700" sx="102000" sy="102000" algn="ctr" rotWithShape="0">
                  <a:prstClr val="black">
                    <a:alpha val="5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4" name="TextBox 44">
                <a:extLst>
                  <a:ext uri="{FF2B5EF4-FFF2-40B4-BE49-F238E27FC236}">
                    <a16:creationId xmlns:a16="http://schemas.microsoft.com/office/drawing/2014/main" id="{99752B99-964F-4B0F-92BB-9DDBB0A686BF}"/>
                  </a:ext>
                </a:extLst>
              </p:cNvPr>
              <p:cNvSpPr txBox="1"/>
              <p:nvPr/>
            </p:nvSpPr>
            <p:spPr>
              <a:xfrm rot="15600000">
                <a:off x="6547278" y="773802"/>
                <a:ext cx="786007" cy="1084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600" b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Gill Sans MT" panose="020B0502020104020203" pitchFamily="34" charset="0"/>
                  </a:defRPr>
                </a:lvl1pPr>
              </a:lstStyle>
              <a:p>
                <a:r>
                  <a:rPr lang="en-US" sz="6000" dirty="0">
                    <a:latin typeface="Tw Cen MT" panose="020B0602020104020603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</p:grp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28B513EC-73B2-4563-8A57-28C8CFC20721}"/>
              </a:ext>
            </a:extLst>
          </p:cNvPr>
          <p:cNvGrpSpPr/>
          <p:nvPr/>
        </p:nvGrpSpPr>
        <p:grpSpPr>
          <a:xfrm rot="8700000">
            <a:off x="6349743" y="3144146"/>
            <a:ext cx="1836881" cy="2308323"/>
            <a:chOff x="4622259" y="760553"/>
            <a:chExt cx="1961720" cy="2465202"/>
          </a:xfrm>
        </p:grpSpPr>
        <p:sp>
          <p:nvSpPr>
            <p:cNvPr id="46" name="Freeform: Shape 5">
              <a:extLst>
                <a:ext uri="{FF2B5EF4-FFF2-40B4-BE49-F238E27FC236}">
                  <a16:creationId xmlns:a16="http://schemas.microsoft.com/office/drawing/2014/main" id="{7AEA5166-DE17-42DA-A044-3097C2F2F61D}"/>
                </a:ext>
              </a:extLst>
            </p:cNvPr>
            <p:cNvSpPr/>
            <p:nvPr/>
          </p:nvSpPr>
          <p:spPr>
            <a:xfrm rot="1802297">
              <a:off x="4622259" y="1655826"/>
              <a:ext cx="1961720" cy="1394938"/>
            </a:xfrm>
            <a:custGeom>
              <a:avLst/>
              <a:gdLst>
                <a:gd name="connsiteX0" fmla="*/ 0 w 1961720"/>
                <a:gd name="connsiteY0" fmla="*/ 0 h 1394938"/>
                <a:gd name="connsiteX1" fmla="*/ 33670 w 1961720"/>
                <a:gd name="connsiteY1" fmla="*/ 74636 h 1394938"/>
                <a:gd name="connsiteX2" fmla="*/ 607072 w 1961720"/>
                <a:gd name="connsiteY2" fmla="*/ 359569 h 1394938"/>
                <a:gd name="connsiteX3" fmla="*/ 693081 w 1961720"/>
                <a:gd name="connsiteY3" fmla="*/ 340039 h 1394938"/>
                <a:gd name="connsiteX4" fmla="*/ 695676 w 1961720"/>
                <a:gd name="connsiteY4" fmla="*/ 349911 h 1394938"/>
                <a:gd name="connsiteX5" fmla="*/ 825182 w 1961720"/>
                <a:gd name="connsiteY5" fmla="*/ 642011 h 1394938"/>
                <a:gd name="connsiteX6" fmla="*/ 1808828 w 1961720"/>
                <a:gd name="connsiteY6" fmla="*/ 1360839 h 1394938"/>
                <a:gd name="connsiteX7" fmla="*/ 1951389 w 1961720"/>
                <a:gd name="connsiteY7" fmla="*/ 1387108 h 1394938"/>
                <a:gd name="connsiteX8" fmla="*/ 1961720 w 1961720"/>
                <a:gd name="connsiteY8" fmla="*/ 1391075 h 1394938"/>
                <a:gd name="connsiteX9" fmla="*/ 1904862 w 1961720"/>
                <a:gd name="connsiteY9" fmla="*/ 1394765 h 1394938"/>
                <a:gd name="connsiteX10" fmla="*/ 693695 w 1961720"/>
                <a:gd name="connsiteY10" fmla="*/ 939388 h 1394938"/>
                <a:gd name="connsiteX11" fmla="*/ 44602 w 1961720"/>
                <a:gd name="connsiteY11" fmla="*/ 119019 h 1394938"/>
                <a:gd name="connsiteX12" fmla="*/ 0 w 1961720"/>
                <a:gd name="connsiteY12" fmla="*/ 0 h 139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61720" h="1394938">
                  <a:moveTo>
                    <a:pt x="0" y="0"/>
                  </a:moveTo>
                  <a:lnTo>
                    <a:pt x="33670" y="74636"/>
                  </a:lnTo>
                  <a:cubicBezTo>
                    <a:pt x="153768" y="282331"/>
                    <a:pt x="383090" y="387513"/>
                    <a:pt x="607072" y="359569"/>
                  </a:cubicBezTo>
                  <a:lnTo>
                    <a:pt x="693081" y="340039"/>
                  </a:lnTo>
                  <a:lnTo>
                    <a:pt x="695676" y="349911"/>
                  </a:lnTo>
                  <a:cubicBezTo>
                    <a:pt x="727685" y="449941"/>
                    <a:pt x="770705" y="547801"/>
                    <a:pt x="825182" y="642011"/>
                  </a:cubicBezTo>
                  <a:cubicBezTo>
                    <a:pt x="1043087" y="1018853"/>
                    <a:pt x="1403031" y="1265959"/>
                    <a:pt x="1808828" y="1360839"/>
                  </a:cubicBezTo>
                  <a:lnTo>
                    <a:pt x="1951389" y="1387108"/>
                  </a:lnTo>
                  <a:lnTo>
                    <a:pt x="1961720" y="1391075"/>
                  </a:lnTo>
                  <a:lnTo>
                    <a:pt x="1904862" y="1394765"/>
                  </a:lnTo>
                  <a:cubicBezTo>
                    <a:pt x="1527227" y="1400861"/>
                    <a:pt x="1084440" y="1246115"/>
                    <a:pt x="693695" y="939388"/>
                  </a:cubicBezTo>
                  <a:cubicBezTo>
                    <a:pt x="389783" y="700823"/>
                    <a:pt x="167705" y="409842"/>
                    <a:pt x="44602" y="11901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7C1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7" name="Freeform: Shape 4">
              <a:extLst>
                <a:ext uri="{FF2B5EF4-FFF2-40B4-BE49-F238E27FC236}">
                  <a16:creationId xmlns:a16="http://schemas.microsoft.com/office/drawing/2014/main" id="{B98F2F67-A316-4F35-A925-CF847F925760}"/>
                </a:ext>
              </a:extLst>
            </p:cNvPr>
            <p:cNvSpPr/>
            <p:nvPr/>
          </p:nvSpPr>
          <p:spPr>
            <a:xfrm rot="1802297">
              <a:off x="5313980" y="1668725"/>
              <a:ext cx="1258308" cy="1557030"/>
            </a:xfrm>
            <a:custGeom>
              <a:avLst/>
              <a:gdLst>
                <a:gd name="connsiteX0" fmla="*/ 418992 w 1258308"/>
                <a:gd name="connsiteY0" fmla="*/ 0 h 1557030"/>
                <a:gd name="connsiteX1" fmla="*/ 424401 w 1258308"/>
                <a:gd name="connsiteY1" fmla="*/ 159949 h 1557030"/>
                <a:gd name="connsiteX2" fmla="*/ 1171217 w 1258308"/>
                <a:gd name="connsiteY2" fmla="*/ 1523588 h 1557030"/>
                <a:gd name="connsiteX3" fmla="*/ 1258308 w 1258308"/>
                <a:gd name="connsiteY3" fmla="*/ 1557030 h 1557030"/>
                <a:gd name="connsiteX4" fmla="*/ 1115747 w 1258308"/>
                <a:gd name="connsiteY4" fmla="*/ 1530761 h 1557030"/>
                <a:gd name="connsiteX5" fmla="*/ 132101 w 1258308"/>
                <a:gd name="connsiteY5" fmla="*/ 811933 h 1557030"/>
                <a:gd name="connsiteX6" fmla="*/ 2595 w 1258308"/>
                <a:gd name="connsiteY6" fmla="*/ 519833 h 1557030"/>
                <a:gd name="connsiteX7" fmla="*/ 0 w 1258308"/>
                <a:gd name="connsiteY7" fmla="*/ 509961 h 1557030"/>
                <a:gd name="connsiteX8" fmla="*/ 25007 w 1258308"/>
                <a:gd name="connsiteY8" fmla="*/ 504283 h 1557030"/>
                <a:gd name="connsiteX9" fmla="*/ 131952 w 1258308"/>
                <a:gd name="connsiteY9" fmla="*/ 456037 h 1557030"/>
                <a:gd name="connsiteX10" fmla="*/ 401587 w 1258308"/>
                <a:gd name="connsiteY10" fmla="*/ 104154 h 1557030"/>
                <a:gd name="connsiteX11" fmla="*/ 418992 w 1258308"/>
                <a:gd name="connsiteY11" fmla="*/ 0 h 1557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58308" h="1557030">
                  <a:moveTo>
                    <a:pt x="418992" y="0"/>
                  </a:moveTo>
                  <a:lnTo>
                    <a:pt x="424401" y="159949"/>
                  </a:lnTo>
                  <a:cubicBezTo>
                    <a:pt x="468267" y="805001"/>
                    <a:pt x="768875" y="1336708"/>
                    <a:pt x="1171217" y="1523588"/>
                  </a:cubicBezTo>
                  <a:lnTo>
                    <a:pt x="1258308" y="1557030"/>
                  </a:lnTo>
                  <a:lnTo>
                    <a:pt x="1115747" y="1530761"/>
                  </a:lnTo>
                  <a:cubicBezTo>
                    <a:pt x="709950" y="1435881"/>
                    <a:pt x="350006" y="1188775"/>
                    <a:pt x="132101" y="811933"/>
                  </a:cubicBezTo>
                  <a:cubicBezTo>
                    <a:pt x="77624" y="717723"/>
                    <a:pt x="34604" y="619863"/>
                    <a:pt x="2595" y="519833"/>
                  </a:cubicBezTo>
                  <a:lnTo>
                    <a:pt x="0" y="509961"/>
                  </a:lnTo>
                  <a:lnTo>
                    <a:pt x="25007" y="504283"/>
                  </a:lnTo>
                  <a:cubicBezTo>
                    <a:pt x="61511" y="492088"/>
                    <a:pt x="97336" y="476053"/>
                    <a:pt x="131952" y="456037"/>
                  </a:cubicBezTo>
                  <a:cubicBezTo>
                    <a:pt x="270415" y="375971"/>
                    <a:pt x="363317" y="247363"/>
                    <a:pt x="401587" y="104154"/>
                  </a:cubicBezTo>
                  <a:lnTo>
                    <a:pt x="418992" y="0"/>
                  </a:lnTo>
                  <a:close/>
                </a:path>
              </a:pathLst>
            </a:custGeom>
            <a:solidFill>
              <a:srgbClr val="29A4C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8" name="Freeform: Shape 3">
              <a:extLst>
                <a:ext uri="{FF2B5EF4-FFF2-40B4-BE49-F238E27FC236}">
                  <a16:creationId xmlns:a16="http://schemas.microsoft.com/office/drawing/2014/main" id="{B9E7C550-0DE3-4D71-9E45-C895CFAAB198}"/>
                </a:ext>
              </a:extLst>
            </p:cNvPr>
            <p:cNvSpPr/>
            <p:nvPr/>
          </p:nvSpPr>
          <p:spPr>
            <a:xfrm rot="1802297">
              <a:off x="5096268" y="760553"/>
              <a:ext cx="1155360" cy="1158621"/>
            </a:xfrm>
            <a:custGeom>
              <a:avLst/>
              <a:gdLst>
                <a:gd name="connsiteX0" fmla="*/ 287952 w 1155360"/>
                <a:gd name="connsiteY0" fmla="*/ 77891 h 1158621"/>
                <a:gd name="connsiteX1" fmla="*/ 1079315 w 1155360"/>
                <a:gd name="connsiteY1" fmla="*/ 289369 h 1158621"/>
                <a:gd name="connsiteX2" fmla="*/ 1152769 w 1155360"/>
                <a:gd name="connsiteY2" fmla="*/ 507330 h 1158621"/>
                <a:gd name="connsiteX3" fmla="*/ 1155360 w 1155360"/>
                <a:gd name="connsiteY3" fmla="*/ 603331 h 1158621"/>
                <a:gd name="connsiteX4" fmla="*/ 1154757 w 1155360"/>
                <a:gd name="connsiteY4" fmla="*/ 621153 h 1158621"/>
                <a:gd name="connsiteX5" fmla="*/ 1154877 w 1155360"/>
                <a:gd name="connsiteY5" fmla="*/ 624695 h 1158621"/>
                <a:gd name="connsiteX6" fmla="*/ 1137472 w 1155360"/>
                <a:gd name="connsiteY6" fmla="*/ 728849 h 1158621"/>
                <a:gd name="connsiteX7" fmla="*/ 867836 w 1155360"/>
                <a:gd name="connsiteY7" fmla="*/ 1080732 h 1158621"/>
                <a:gd name="connsiteX8" fmla="*/ 76474 w 1155360"/>
                <a:gd name="connsiteY8" fmla="*/ 869253 h 1158621"/>
                <a:gd name="connsiteX9" fmla="*/ 42803 w 1155360"/>
                <a:gd name="connsiteY9" fmla="*/ 794617 h 1158621"/>
                <a:gd name="connsiteX10" fmla="*/ 40758 w 1155360"/>
                <a:gd name="connsiteY10" fmla="*/ 789161 h 1158621"/>
                <a:gd name="connsiteX11" fmla="*/ 6529 w 1155360"/>
                <a:gd name="connsiteY11" fmla="*/ 665624 h 1158621"/>
                <a:gd name="connsiteX12" fmla="*/ 2844 w 1155360"/>
                <a:gd name="connsiteY12" fmla="*/ 644778 h 1158621"/>
                <a:gd name="connsiteX13" fmla="*/ 0 w 1155360"/>
                <a:gd name="connsiteY13" fmla="*/ 539387 h 1158621"/>
                <a:gd name="connsiteX14" fmla="*/ 287952 w 1155360"/>
                <a:gd name="connsiteY14" fmla="*/ 77891 h 115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55360" h="1158621">
                  <a:moveTo>
                    <a:pt x="287952" y="77891"/>
                  </a:moveTo>
                  <a:cubicBezTo>
                    <a:pt x="564879" y="-82240"/>
                    <a:pt x="919184" y="12442"/>
                    <a:pt x="1079315" y="289369"/>
                  </a:cubicBezTo>
                  <a:cubicBezTo>
                    <a:pt x="1119347" y="358601"/>
                    <a:pt x="1143454" y="432669"/>
                    <a:pt x="1152769" y="507330"/>
                  </a:cubicBezTo>
                  <a:lnTo>
                    <a:pt x="1155360" y="603331"/>
                  </a:lnTo>
                  <a:lnTo>
                    <a:pt x="1154757" y="621153"/>
                  </a:lnTo>
                  <a:lnTo>
                    <a:pt x="1154877" y="624695"/>
                  </a:lnTo>
                  <a:lnTo>
                    <a:pt x="1137472" y="728849"/>
                  </a:lnTo>
                  <a:cubicBezTo>
                    <a:pt x="1099202" y="872058"/>
                    <a:pt x="1006300" y="1000666"/>
                    <a:pt x="867836" y="1080732"/>
                  </a:cubicBezTo>
                  <a:cubicBezTo>
                    <a:pt x="590910" y="1240862"/>
                    <a:pt x="236604" y="1146180"/>
                    <a:pt x="76474" y="869253"/>
                  </a:cubicBezTo>
                  <a:lnTo>
                    <a:pt x="42803" y="794617"/>
                  </a:lnTo>
                  <a:lnTo>
                    <a:pt x="40758" y="789161"/>
                  </a:lnTo>
                  <a:cubicBezTo>
                    <a:pt x="27262" y="747774"/>
                    <a:pt x="15836" y="706545"/>
                    <a:pt x="6529" y="665624"/>
                  </a:cubicBezTo>
                  <a:lnTo>
                    <a:pt x="2844" y="644778"/>
                  </a:lnTo>
                  <a:lnTo>
                    <a:pt x="0" y="539387"/>
                  </a:lnTo>
                  <a:cubicBezTo>
                    <a:pt x="12983" y="353904"/>
                    <a:pt x="114873" y="177973"/>
                    <a:pt x="287952" y="77891"/>
                  </a:cubicBezTo>
                  <a:close/>
                </a:path>
              </a:pathLst>
            </a:custGeom>
            <a:solidFill>
              <a:srgbClr val="1A6682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49" name="Agrupar 48">
              <a:extLst>
                <a:ext uri="{FF2B5EF4-FFF2-40B4-BE49-F238E27FC236}">
                  <a16:creationId xmlns:a16="http://schemas.microsoft.com/office/drawing/2014/main" id="{397198FD-C7D6-430A-B6E1-B17870B7CE62}"/>
                </a:ext>
              </a:extLst>
            </p:cNvPr>
            <p:cNvGrpSpPr/>
            <p:nvPr/>
          </p:nvGrpSpPr>
          <p:grpSpPr>
            <a:xfrm>
              <a:off x="5260199" y="819924"/>
              <a:ext cx="827498" cy="1084689"/>
              <a:chOff x="6556304" y="804696"/>
              <a:chExt cx="827498" cy="1084689"/>
            </a:xfrm>
          </p:grpSpPr>
          <p:sp>
            <p:nvSpPr>
              <p:cNvPr id="50" name="Oval 34">
                <a:extLst>
                  <a:ext uri="{FF2B5EF4-FFF2-40B4-BE49-F238E27FC236}">
                    <a16:creationId xmlns:a16="http://schemas.microsoft.com/office/drawing/2014/main" id="{F6536C86-53BA-4D8A-B9EA-C1762D11434F}"/>
                  </a:ext>
                </a:extLst>
              </p:cNvPr>
              <p:cNvSpPr/>
              <p:nvPr/>
            </p:nvSpPr>
            <p:spPr>
              <a:xfrm>
                <a:off x="6556304" y="907601"/>
                <a:ext cx="827498" cy="82749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39700" sx="102000" sy="102000" algn="ctr" rotWithShape="0">
                  <a:prstClr val="black">
                    <a:alpha val="5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51" name="TextBox 44">
                <a:extLst>
                  <a:ext uri="{FF2B5EF4-FFF2-40B4-BE49-F238E27FC236}">
                    <a16:creationId xmlns:a16="http://schemas.microsoft.com/office/drawing/2014/main" id="{9B9605DA-7597-4047-B66D-51AD7060F2FB}"/>
                  </a:ext>
                </a:extLst>
              </p:cNvPr>
              <p:cNvSpPr txBox="1"/>
              <p:nvPr/>
            </p:nvSpPr>
            <p:spPr>
              <a:xfrm rot="12900000">
                <a:off x="6591512" y="804696"/>
                <a:ext cx="786007" cy="1084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600" b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Gill Sans MT" panose="020B0502020104020203" pitchFamily="34" charset="0"/>
                  </a:defRPr>
                </a:lvl1pPr>
              </a:lstStyle>
              <a:p>
                <a:r>
                  <a:rPr lang="en-US" sz="6000" dirty="0">
                    <a:latin typeface="Tw Cen MT" panose="020B0602020104020603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</p:grpSp>
      </p:grp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BF1CC8E6-9867-46D9-B144-E3692DB194E2}"/>
              </a:ext>
            </a:extLst>
          </p:cNvPr>
          <p:cNvGrpSpPr/>
          <p:nvPr/>
        </p:nvGrpSpPr>
        <p:grpSpPr>
          <a:xfrm rot="11400000">
            <a:off x="5412972" y="3705895"/>
            <a:ext cx="1836881" cy="2308323"/>
            <a:chOff x="4622259" y="760553"/>
            <a:chExt cx="1961720" cy="2465202"/>
          </a:xfrm>
        </p:grpSpPr>
        <p:sp>
          <p:nvSpPr>
            <p:cNvPr id="60" name="Freeform: Shape 5">
              <a:extLst>
                <a:ext uri="{FF2B5EF4-FFF2-40B4-BE49-F238E27FC236}">
                  <a16:creationId xmlns:a16="http://schemas.microsoft.com/office/drawing/2014/main" id="{7FB6AAA1-1364-424B-AF77-985EE7E60BA2}"/>
                </a:ext>
              </a:extLst>
            </p:cNvPr>
            <p:cNvSpPr/>
            <p:nvPr/>
          </p:nvSpPr>
          <p:spPr>
            <a:xfrm rot="1802297">
              <a:off x="4622259" y="1655826"/>
              <a:ext cx="1961720" cy="1394938"/>
            </a:xfrm>
            <a:custGeom>
              <a:avLst/>
              <a:gdLst>
                <a:gd name="connsiteX0" fmla="*/ 0 w 1961720"/>
                <a:gd name="connsiteY0" fmla="*/ 0 h 1394938"/>
                <a:gd name="connsiteX1" fmla="*/ 33670 w 1961720"/>
                <a:gd name="connsiteY1" fmla="*/ 74636 h 1394938"/>
                <a:gd name="connsiteX2" fmla="*/ 607072 w 1961720"/>
                <a:gd name="connsiteY2" fmla="*/ 359569 h 1394938"/>
                <a:gd name="connsiteX3" fmla="*/ 693081 w 1961720"/>
                <a:gd name="connsiteY3" fmla="*/ 340039 h 1394938"/>
                <a:gd name="connsiteX4" fmla="*/ 695676 w 1961720"/>
                <a:gd name="connsiteY4" fmla="*/ 349911 h 1394938"/>
                <a:gd name="connsiteX5" fmla="*/ 825182 w 1961720"/>
                <a:gd name="connsiteY5" fmla="*/ 642011 h 1394938"/>
                <a:gd name="connsiteX6" fmla="*/ 1808828 w 1961720"/>
                <a:gd name="connsiteY6" fmla="*/ 1360839 h 1394938"/>
                <a:gd name="connsiteX7" fmla="*/ 1951389 w 1961720"/>
                <a:gd name="connsiteY7" fmla="*/ 1387108 h 1394938"/>
                <a:gd name="connsiteX8" fmla="*/ 1961720 w 1961720"/>
                <a:gd name="connsiteY8" fmla="*/ 1391075 h 1394938"/>
                <a:gd name="connsiteX9" fmla="*/ 1904862 w 1961720"/>
                <a:gd name="connsiteY9" fmla="*/ 1394765 h 1394938"/>
                <a:gd name="connsiteX10" fmla="*/ 693695 w 1961720"/>
                <a:gd name="connsiteY10" fmla="*/ 939388 h 1394938"/>
                <a:gd name="connsiteX11" fmla="*/ 44602 w 1961720"/>
                <a:gd name="connsiteY11" fmla="*/ 119019 h 1394938"/>
                <a:gd name="connsiteX12" fmla="*/ 0 w 1961720"/>
                <a:gd name="connsiteY12" fmla="*/ 0 h 139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61720" h="1394938">
                  <a:moveTo>
                    <a:pt x="0" y="0"/>
                  </a:moveTo>
                  <a:lnTo>
                    <a:pt x="33670" y="74636"/>
                  </a:lnTo>
                  <a:cubicBezTo>
                    <a:pt x="153768" y="282331"/>
                    <a:pt x="383090" y="387513"/>
                    <a:pt x="607072" y="359569"/>
                  </a:cubicBezTo>
                  <a:lnTo>
                    <a:pt x="693081" y="340039"/>
                  </a:lnTo>
                  <a:lnTo>
                    <a:pt x="695676" y="349911"/>
                  </a:lnTo>
                  <a:cubicBezTo>
                    <a:pt x="727685" y="449941"/>
                    <a:pt x="770705" y="547801"/>
                    <a:pt x="825182" y="642011"/>
                  </a:cubicBezTo>
                  <a:cubicBezTo>
                    <a:pt x="1043087" y="1018853"/>
                    <a:pt x="1403031" y="1265959"/>
                    <a:pt x="1808828" y="1360839"/>
                  </a:cubicBezTo>
                  <a:lnTo>
                    <a:pt x="1951389" y="1387108"/>
                  </a:lnTo>
                  <a:lnTo>
                    <a:pt x="1961720" y="1391075"/>
                  </a:lnTo>
                  <a:lnTo>
                    <a:pt x="1904862" y="1394765"/>
                  </a:lnTo>
                  <a:cubicBezTo>
                    <a:pt x="1527227" y="1400861"/>
                    <a:pt x="1084440" y="1246115"/>
                    <a:pt x="693695" y="939388"/>
                  </a:cubicBezTo>
                  <a:cubicBezTo>
                    <a:pt x="389783" y="700823"/>
                    <a:pt x="167705" y="409842"/>
                    <a:pt x="44602" y="11901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38D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1" name="Freeform: Shape 4">
              <a:extLst>
                <a:ext uri="{FF2B5EF4-FFF2-40B4-BE49-F238E27FC236}">
                  <a16:creationId xmlns:a16="http://schemas.microsoft.com/office/drawing/2014/main" id="{2CC9C808-C6FA-4E24-A586-1A2A0CA35C24}"/>
                </a:ext>
              </a:extLst>
            </p:cNvPr>
            <p:cNvSpPr/>
            <p:nvPr/>
          </p:nvSpPr>
          <p:spPr>
            <a:xfrm rot="1802297">
              <a:off x="5313980" y="1668725"/>
              <a:ext cx="1258308" cy="1557030"/>
            </a:xfrm>
            <a:custGeom>
              <a:avLst/>
              <a:gdLst>
                <a:gd name="connsiteX0" fmla="*/ 418992 w 1258308"/>
                <a:gd name="connsiteY0" fmla="*/ 0 h 1557030"/>
                <a:gd name="connsiteX1" fmla="*/ 424401 w 1258308"/>
                <a:gd name="connsiteY1" fmla="*/ 159949 h 1557030"/>
                <a:gd name="connsiteX2" fmla="*/ 1171217 w 1258308"/>
                <a:gd name="connsiteY2" fmla="*/ 1523588 h 1557030"/>
                <a:gd name="connsiteX3" fmla="*/ 1258308 w 1258308"/>
                <a:gd name="connsiteY3" fmla="*/ 1557030 h 1557030"/>
                <a:gd name="connsiteX4" fmla="*/ 1115747 w 1258308"/>
                <a:gd name="connsiteY4" fmla="*/ 1530761 h 1557030"/>
                <a:gd name="connsiteX5" fmla="*/ 132101 w 1258308"/>
                <a:gd name="connsiteY5" fmla="*/ 811933 h 1557030"/>
                <a:gd name="connsiteX6" fmla="*/ 2595 w 1258308"/>
                <a:gd name="connsiteY6" fmla="*/ 519833 h 1557030"/>
                <a:gd name="connsiteX7" fmla="*/ 0 w 1258308"/>
                <a:gd name="connsiteY7" fmla="*/ 509961 h 1557030"/>
                <a:gd name="connsiteX8" fmla="*/ 25007 w 1258308"/>
                <a:gd name="connsiteY8" fmla="*/ 504283 h 1557030"/>
                <a:gd name="connsiteX9" fmla="*/ 131952 w 1258308"/>
                <a:gd name="connsiteY9" fmla="*/ 456037 h 1557030"/>
                <a:gd name="connsiteX10" fmla="*/ 401587 w 1258308"/>
                <a:gd name="connsiteY10" fmla="*/ 104154 h 1557030"/>
                <a:gd name="connsiteX11" fmla="*/ 418992 w 1258308"/>
                <a:gd name="connsiteY11" fmla="*/ 0 h 1557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58308" h="1557030">
                  <a:moveTo>
                    <a:pt x="418992" y="0"/>
                  </a:moveTo>
                  <a:lnTo>
                    <a:pt x="424401" y="159949"/>
                  </a:lnTo>
                  <a:cubicBezTo>
                    <a:pt x="468267" y="805001"/>
                    <a:pt x="768875" y="1336708"/>
                    <a:pt x="1171217" y="1523588"/>
                  </a:cubicBezTo>
                  <a:lnTo>
                    <a:pt x="1258308" y="1557030"/>
                  </a:lnTo>
                  <a:lnTo>
                    <a:pt x="1115747" y="1530761"/>
                  </a:lnTo>
                  <a:cubicBezTo>
                    <a:pt x="709950" y="1435881"/>
                    <a:pt x="350006" y="1188775"/>
                    <a:pt x="132101" y="811933"/>
                  </a:cubicBezTo>
                  <a:cubicBezTo>
                    <a:pt x="77624" y="717723"/>
                    <a:pt x="34604" y="619863"/>
                    <a:pt x="2595" y="519833"/>
                  </a:cubicBezTo>
                  <a:lnTo>
                    <a:pt x="0" y="509961"/>
                  </a:lnTo>
                  <a:lnTo>
                    <a:pt x="25007" y="504283"/>
                  </a:lnTo>
                  <a:cubicBezTo>
                    <a:pt x="61511" y="492088"/>
                    <a:pt x="97336" y="476053"/>
                    <a:pt x="131952" y="456037"/>
                  </a:cubicBezTo>
                  <a:cubicBezTo>
                    <a:pt x="270415" y="375971"/>
                    <a:pt x="363317" y="247363"/>
                    <a:pt x="401587" y="104154"/>
                  </a:cubicBezTo>
                  <a:lnTo>
                    <a:pt x="418992" y="0"/>
                  </a:lnTo>
                  <a:close/>
                </a:path>
              </a:pathLst>
            </a:custGeom>
            <a:solidFill>
              <a:srgbClr val="EF730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2" name="Freeform: Shape 3">
              <a:extLst>
                <a:ext uri="{FF2B5EF4-FFF2-40B4-BE49-F238E27FC236}">
                  <a16:creationId xmlns:a16="http://schemas.microsoft.com/office/drawing/2014/main" id="{B159C008-23AB-44E6-8888-09AD2C58E211}"/>
                </a:ext>
              </a:extLst>
            </p:cNvPr>
            <p:cNvSpPr/>
            <p:nvPr/>
          </p:nvSpPr>
          <p:spPr>
            <a:xfrm rot="1802297">
              <a:off x="5096268" y="760553"/>
              <a:ext cx="1155360" cy="1158621"/>
            </a:xfrm>
            <a:custGeom>
              <a:avLst/>
              <a:gdLst>
                <a:gd name="connsiteX0" fmla="*/ 287952 w 1155360"/>
                <a:gd name="connsiteY0" fmla="*/ 77891 h 1158621"/>
                <a:gd name="connsiteX1" fmla="*/ 1079315 w 1155360"/>
                <a:gd name="connsiteY1" fmla="*/ 289369 h 1158621"/>
                <a:gd name="connsiteX2" fmla="*/ 1152769 w 1155360"/>
                <a:gd name="connsiteY2" fmla="*/ 507330 h 1158621"/>
                <a:gd name="connsiteX3" fmla="*/ 1155360 w 1155360"/>
                <a:gd name="connsiteY3" fmla="*/ 603331 h 1158621"/>
                <a:gd name="connsiteX4" fmla="*/ 1154757 w 1155360"/>
                <a:gd name="connsiteY4" fmla="*/ 621153 h 1158621"/>
                <a:gd name="connsiteX5" fmla="*/ 1154877 w 1155360"/>
                <a:gd name="connsiteY5" fmla="*/ 624695 h 1158621"/>
                <a:gd name="connsiteX6" fmla="*/ 1137472 w 1155360"/>
                <a:gd name="connsiteY6" fmla="*/ 728849 h 1158621"/>
                <a:gd name="connsiteX7" fmla="*/ 867836 w 1155360"/>
                <a:gd name="connsiteY7" fmla="*/ 1080732 h 1158621"/>
                <a:gd name="connsiteX8" fmla="*/ 76474 w 1155360"/>
                <a:gd name="connsiteY8" fmla="*/ 869253 h 1158621"/>
                <a:gd name="connsiteX9" fmla="*/ 42803 w 1155360"/>
                <a:gd name="connsiteY9" fmla="*/ 794617 h 1158621"/>
                <a:gd name="connsiteX10" fmla="*/ 40758 w 1155360"/>
                <a:gd name="connsiteY10" fmla="*/ 789161 h 1158621"/>
                <a:gd name="connsiteX11" fmla="*/ 6529 w 1155360"/>
                <a:gd name="connsiteY11" fmla="*/ 665624 h 1158621"/>
                <a:gd name="connsiteX12" fmla="*/ 2844 w 1155360"/>
                <a:gd name="connsiteY12" fmla="*/ 644778 h 1158621"/>
                <a:gd name="connsiteX13" fmla="*/ 0 w 1155360"/>
                <a:gd name="connsiteY13" fmla="*/ 539387 h 1158621"/>
                <a:gd name="connsiteX14" fmla="*/ 287952 w 1155360"/>
                <a:gd name="connsiteY14" fmla="*/ 77891 h 115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55360" h="1158621">
                  <a:moveTo>
                    <a:pt x="287952" y="77891"/>
                  </a:moveTo>
                  <a:cubicBezTo>
                    <a:pt x="564879" y="-82240"/>
                    <a:pt x="919184" y="12442"/>
                    <a:pt x="1079315" y="289369"/>
                  </a:cubicBezTo>
                  <a:cubicBezTo>
                    <a:pt x="1119347" y="358601"/>
                    <a:pt x="1143454" y="432669"/>
                    <a:pt x="1152769" y="507330"/>
                  </a:cubicBezTo>
                  <a:lnTo>
                    <a:pt x="1155360" y="603331"/>
                  </a:lnTo>
                  <a:lnTo>
                    <a:pt x="1154757" y="621153"/>
                  </a:lnTo>
                  <a:lnTo>
                    <a:pt x="1154877" y="624695"/>
                  </a:lnTo>
                  <a:lnTo>
                    <a:pt x="1137472" y="728849"/>
                  </a:lnTo>
                  <a:cubicBezTo>
                    <a:pt x="1099202" y="872058"/>
                    <a:pt x="1006300" y="1000666"/>
                    <a:pt x="867836" y="1080732"/>
                  </a:cubicBezTo>
                  <a:cubicBezTo>
                    <a:pt x="590910" y="1240862"/>
                    <a:pt x="236604" y="1146180"/>
                    <a:pt x="76474" y="869253"/>
                  </a:cubicBezTo>
                  <a:lnTo>
                    <a:pt x="42803" y="794617"/>
                  </a:lnTo>
                  <a:lnTo>
                    <a:pt x="40758" y="789161"/>
                  </a:lnTo>
                  <a:cubicBezTo>
                    <a:pt x="27262" y="747774"/>
                    <a:pt x="15836" y="706545"/>
                    <a:pt x="6529" y="665624"/>
                  </a:cubicBezTo>
                  <a:lnTo>
                    <a:pt x="2844" y="644778"/>
                  </a:lnTo>
                  <a:lnTo>
                    <a:pt x="0" y="539387"/>
                  </a:lnTo>
                  <a:cubicBezTo>
                    <a:pt x="12983" y="353904"/>
                    <a:pt x="114873" y="177973"/>
                    <a:pt x="287952" y="77891"/>
                  </a:cubicBezTo>
                  <a:close/>
                </a:path>
              </a:pathLst>
            </a:custGeom>
            <a:solidFill>
              <a:srgbClr val="A65002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63" name="Agrupar 62">
              <a:extLst>
                <a:ext uri="{FF2B5EF4-FFF2-40B4-BE49-F238E27FC236}">
                  <a16:creationId xmlns:a16="http://schemas.microsoft.com/office/drawing/2014/main" id="{52D6777C-B012-40F0-93A3-835566511E29}"/>
                </a:ext>
              </a:extLst>
            </p:cNvPr>
            <p:cNvGrpSpPr/>
            <p:nvPr/>
          </p:nvGrpSpPr>
          <p:grpSpPr>
            <a:xfrm>
              <a:off x="5260199" y="832223"/>
              <a:ext cx="827498" cy="1084689"/>
              <a:chOff x="6556304" y="816995"/>
              <a:chExt cx="827498" cy="1084689"/>
            </a:xfrm>
          </p:grpSpPr>
          <p:sp>
            <p:nvSpPr>
              <p:cNvPr id="64" name="Oval 34">
                <a:extLst>
                  <a:ext uri="{FF2B5EF4-FFF2-40B4-BE49-F238E27FC236}">
                    <a16:creationId xmlns:a16="http://schemas.microsoft.com/office/drawing/2014/main" id="{0F7B6B06-F112-437C-A911-7C3A69DEB57F}"/>
                  </a:ext>
                </a:extLst>
              </p:cNvPr>
              <p:cNvSpPr/>
              <p:nvPr/>
            </p:nvSpPr>
            <p:spPr>
              <a:xfrm>
                <a:off x="6556304" y="907601"/>
                <a:ext cx="827498" cy="82749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39700" sx="102000" sy="102000" algn="ctr" rotWithShape="0">
                  <a:prstClr val="black">
                    <a:alpha val="5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5" name="TextBox 44">
                <a:extLst>
                  <a:ext uri="{FF2B5EF4-FFF2-40B4-BE49-F238E27FC236}">
                    <a16:creationId xmlns:a16="http://schemas.microsoft.com/office/drawing/2014/main" id="{EC172C45-8B57-4899-BA60-9C1D9AF500A4}"/>
                  </a:ext>
                </a:extLst>
              </p:cNvPr>
              <p:cNvSpPr txBox="1"/>
              <p:nvPr/>
            </p:nvSpPr>
            <p:spPr>
              <a:xfrm rot="10200000">
                <a:off x="6577484" y="816995"/>
                <a:ext cx="786007" cy="1084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600" b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Gill Sans MT" panose="020B0502020104020203" pitchFamily="34" charset="0"/>
                  </a:defRPr>
                </a:lvl1pPr>
              </a:lstStyle>
              <a:p>
                <a:r>
                  <a:rPr lang="en-US" sz="6000" dirty="0">
                    <a:latin typeface="Tw Cen MT" panose="020B0602020104020603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</p:grpSp>
      </p:grpSp>
      <p:grpSp>
        <p:nvGrpSpPr>
          <p:cNvPr id="66" name="Agrupar 65">
            <a:extLst>
              <a:ext uri="{FF2B5EF4-FFF2-40B4-BE49-F238E27FC236}">
                <a16:creationId xmlns:a16="http://schemas.microsoft.com/office/drawing/2014/main" id="{CA0D8A97-D318-45B2-BC16-F34929A08AA7}"/>
              </a:ext>
            </a:extLst>
          </p:cNvPr>
          <p:cNvGrpSpPr/>
          <p:nvPr/>
        </p:nvGrpSpPr>
        <p:grpSpPr>
          <a:xfrm rot="14100000">
            <a:off x="4367008" y="3436350"/>
            <a:ext cx="1836881" cy="2308323"/>
            <a:chOff x="4622259" y="760553"/>
            <a:chExt cx="1961720" cy="2465202"/>
          </a:xfrm>
        </p:grpSpPr>
        <p:sp>
          <p:nvSpPr>
            <p:cNvPr id="67" name="Freeform: Shape 5">
              <a:extLst>
                <a:ext uri="{FF2B5EF4-FFF2-40B4-BE49-F238E27FC236}">
                  <a16:creationId xmlns:a16="http://schemas.microsoft.com/office/drawing/2014/main" id="{CAC9C03A-7A10-4D31-A06C-AD07D9F5F882}"/>
                </a:ext>
              </a:extLst>
            </p:cNvPr>
            <p:cNvSpPr/>
            <p:nvPr/>
          </p:nvSpPr>
          <p:spPr>
            <a:xfrm rot="1802297">
              <a:off x="4622259" y="1655826"/>
              <a:ext cx="1961720" cy="1394938"/>
            </a:xfrm>
            <a:custGeom>
              <a:avLst/>
              <a:gdLst>
                <a:gd name="connsiteX0" fmla="*/ 0 w 1961720"/>
                <a:gd name="connsiteY0" fmla="*/ 0 h 1394938"/>
                <a:gd name="connsiteX1" fmla="*/ 33670 w 1961720"/>
                <a:gd name="connsiteY1" fmla="*/ 74636 h 1394938"/>
                <a:gd name="connsiteX2" fmla="*/ 607072 w 1961720"/>
                <a:gd name="connsiteY2" fmla="*/ 359569 h 1394938"/>
                <a:gd name="connsiteX3" fmla="*/ 693081 w 1961720"/>
                <a:gd name="connsiteY3" fmla="*/ 340039 h 1394938"/>
                <a:gd name="connsiteX4" fmla="*/ 695676 w 1961720"/>
                <a:gd name="connsiteY4" fmla="*/ 349911 h 1394938"/>
                <a:gd name="connsiteX5" fmla="*/ 825182 w 1961720"/>
                <a:gd name="connsiteY5" fmla="*/ 642011 h 1394938"/>
                <a:gd name="connsiteX6" fmla="*/ 1808828 w 1961720"/>
                <a:gd name="connsiteY6" fmla="*/ 1360839 h 1394938"/>
                <a:gd name="connsiteX7" fmla="*/ 1951389 w 1961720"/>
                <a:gd name="connsiteY7" fmla="*/ 1387108 h 1394938"/>
                <a:gd name="connsiteX8" fmla="*/ 1961720 w 1961720"/>
                <a:gd name="connsiteY8" fmla="*/ 1391075 h 1394938"/>
                <a:gd name="connsiteX9" fmla="*/ 1904862 w 1961720"/>
                <a:gd name="connsiteY9" fmla="*/ 1394765 h 1394938"/>
                <a:gd name="connsiteX10" fmla="*/ 693695 w 1961720"/>
                <a:gd name="connsiteY10" fmla="*/ 939388 h 1394938"/>
                <a:gd name="connsiteX11" fmla="*/ 44602 w 1961720"/>
                <a:gd name="connsiteY11" fmla="*/ 119019 h 1394938"/>
                <a:gd name="connsiteX12" fmla="*/ 0 w 1961720"/>
                <a:gd name="connsiteY12" fmla="*/ 0 h 139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61720" h="1394938">
                  <a:moveTo>
                    <a:pt x="0" y="0"/>
                  </a:moveTo>
                  <a:lnTo>
                    <a:pt x="33670" y="74636"/>
                  </a:lnTo>
                  <a:cubicBezTo>
                    <a:pt x="153768" y="282331"/>
                    <a:pt x="383090" y="387513"/>
                    <a:pt x="607072" y="359569"/>
                  </a:cubicBezTo>
                  <a:lnTo>
                    <a:pt x="693081" y="340039"/>
                  </a:lnTo>
                  <a:lnTo>
                    <a:pt x="695676" y="349911"/>
                  </a:lnTo>
                  <a:cubicBezTo>
                    <a:pt x="727685" y="449941"/>
                    <a:pt x="770705" y="547801"/>
                    <a:pt x="825182" y="642011"/>
                  </a:cubicBezTo>
                  <a:cubicBezTo>
                    <a:pt x="1043087" y="1018853"/>
                    <a:pt x="1403031" y="1265959"/>
                    <a:pt x="1808828" y="1360839"/>
                  </a:cubicBezTo>
                  <a:lnTo>
                    <a:pt x="1951389" y="1387108"/>
                  </a:lnTo>
                  <a:lnTo>
                    <a:pt x="1961720" y="1391075"/>
                  </a:lnTo>
                  <a:lnTo>
                    <a:pt x="1904862" y="1394765"/>
                  </a:lnTo>
                  <a:cubicBezTo>
                    <a:pt x="1527227" y="1400861"/>
                    <a:pt x="1084440" y="1246115"/>
                    <a:pt x="693695" y="939388"/>
                  </a:cubicBezTo>
                  <a:cubicBezTo>
                    <a:pt x="389783" y="700823"/>
                    <a:pt x="167705" y="409842"/>
                    <a:pt x="44602" y="11901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76B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8" name="Freeform: Shape 4">
              <a:extLst>
                <a:ext uri="{FF2B5EF4-FFF2-40B4-BE49-F238E27FC236}">
                  <a16:creationId xmlns:a16="http://schemas.microsoft.com/office/drawing/2014/main" id="{4D79E3B1-A782-43BE-85FA-053D8E4DC57A}"/>
                </a:ext>
              </a:extLst>
            </p:cNvPr>
            <p:cNvSpPr/>
            <p:nvPr/>
          </p:nvSpPr>
          <p:spPr>
            <a:xfrm rot="1802297">
              <a:off x="5313980" y="1668725"/>
              <a:ext cx="1258308" cy="1557030"/>
            </a:xfrm>
            <a:custGeom>
              <a:avLst/>
              <a:gdLst>
                <a:gd name="connsiteX0" fmla="*/ 418992 w 1258308"/>
                <a:gd name="connsiteY0" fmla="*/ 0 h 1557030"/>
                <a:gd name="connsiteX1" fmla="*/ 424401 w 1258308"/>
                <a:gd name="connsiteY1" fmla="*/ 159949 h 1557030"/>
                <a:gd name="connsiteX2" fmla="*/ 1171217 w 1258308"/>
                <a:gd name="connsiteY2" fmla="*/ 1523588 h 1557030"/>
                <a:gd name="connsiteX3" fmla="*/ 1258308 w 1258308"/>
                <a:gd name="connsiteY3" fmla="*/ 1557030 h 1557030"/>
                <a:gd name="connsiteX4" fmla="*/ 1115747 w 1258308"/>
                <a:gd name="connsiteY4" fmla="*/ 1530761 h 1557030"/>
                <a:gd name="connsiteX5" fmla="*/ 132101 w 1258308"/>
                <a:gd name="connsiteY5" fmla="*/ 811933 h 1557030"/>
                <a:gd name="connsiteX6" fmla="*/ 2595 w 1258308"/>
                <a:gd name="connsiteY6" fmla="*/ 519833 h 1557030"/>
                <a:gd name="connsiteX7" fmla="*/ 0 w 1258308"/>
                <a:gd name="connsiteY7" fmla="*/ 509961 h 1557030"/>
                <a:gd name="connsiteX8" fmla="*/ 25007 w 1258308"/>
                <a:gd name="connsiteY8" fmla="*/ 504283 h 1557030"/>
                <a:gd name="connsiteX9" fmla="*/ 131952 w 1258308"/>
                <a:gd name="connsiteY9" fmla="*/ 456037 h 1557030"/>
                <a:gd name="connsiteX10" fmla="*/ 401587 w 1258308"/>
                <a:gd name="connsiteY10" fmla="*/ 104154 h 1557030"/>
                <a:gd name="connsiteX11" fmla="*/ 418992 w 1258308"/>
                <a:gd name="connsiteY11" fmla="*/ 0 h 1557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58308" h="1557030">
                  <a:moveTo>
                    <a:pt x="418992" y="0"/>
                  </a:moveTo>
                  <a:lnTo>
                    <a:pt x="424401" y="159949"/>
                  </a:lnTo>
                  <a:cubicBezTo>
                    <a:pt x="468267" y="805001"/>
                    <a:pt x="768875" y="1336708"/>
                    <a:pt x="1171217" y="1523588"/>
                  </a:cubicBezTo>
                  <a:lnTo>
                    <a:pt x="1258308" y="1557030"/>
                  </a:lnTo>
                  <a:lnTo>
                    <a:pt x="1115747" y="1530761"/>
                  </a:lnTo>
                  <a:cubicBezTo>
                    <a:pt x="709950" y="1435881"/>
                    <a:pt x="350006" y="1188775"/>
                    <a:pt x="132101" y="811933"/>
                  </a:cubicBezTo>
                  <a:cubicBezTo>
                    <a:pt x="77624" y="717723"/>
                    <a:pt x="34604" y="619863"/>
                    <a:pt x="2595" y="519833"/>
                  </a:cubicBezTo>
                  <a:lnTo>
                    <a:pt x="0" y="509961"/>
                  </a:lnTo>
                  <a:lnTo>
                    <a:pt x="25007" y="504283"/>
                  </a:lnTo>
                  <a:cubicBezTo>
                    <a:pt x="61511" y="492088"/>
                    <a:pt x="97336" y="476053"/>
                    <a:pt x="131952" y="456037"/>
                  </a:cubicBezTo>
                  <a:cubicBezTo>
                    <a:pt x="270415" y="375971"/>
                    <a:pt x="363317" y="247363"/>
                    <a:pt x="401587" y="104154"/>
                  </a:cubicBezTo>
                  <a:lnTo>
                    <a:pt x="418992" y="0"/>
                  </a:lnTo>
                  <a:close/>
                </a:path>
              </a:pathLst>
            </a:custGeom>
            <a:solidFill>
              <a:srgbClr val="194EA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9" name="Freeform: Shape 3">
              <a:extLst>
                <a:ext uri="{FF2B5EF4-FFF2-40B4-BE49-F238E27FC236}">
                  <a16:creationId xmlns:a16="http://schemas.microsoft.com/office/drawing/2014/main" id="{1487D4AF-7F94-4B9F-9E70-F77F368D6CC3}"/>
                </a:ext>
              </a:extLst>
            </p:cNvPr>
            <p:cNvSpPr/>
            <p:nvPr/>
          </p:nvSpPr>
          <p:spPr>
            <a:xfrm rot="1802297">
              <a:off x="5096268" y="760553"/>
              <a:ext cx="1155360" cy="1158621"/>
            </a:xfrm>
            <a:custGeom>
              <a:avLst/>
              <a:gdLst>
                <a:gd name="connsiteX0" fmla="*/ 287952 w 1155360"/>
                <a:gd name="connsiteY0" fmla="*/ 77891 h 1158621"/>
                <a:gd name="connsiteX1" fmla="*/ 1079315 w 1155360"/>
                <a:gd name="connsiteY1" fmla="*/ 289369 h 1158621"/>
                <a:gd name="connsiteX2" fmla="*/ 1152769 w 1155360"/>
                <a:gd name="connsiteY2" fmla="*/ 507330 h 1158621"/>
                <a:gd name="connsiteX3" fmla="*/ 1155360 w 1155360"/>
                <a:gd name="connsiteY3" fmla="*/ 603331 h 1158621"/>
                <a:gd name="connsiteX4" fmla="*/ 1154757 w 1155360"/>
                <a:gd name="connsiteY4" fmla="*/ 621153 h 1158621"/>
                <a:gd name="connsiteX5" fmla="*/ 1154877 w 1155360"/>
                <a:gd name="connsiteY5" fmla="*/ 624695 h 1158621"/>
                <a:gd name="connsiteX6" fmla="*/ 1137472 w 1155360"/>
                <a:gd name="connsiteY6" fmla="*/ 728849 h 1158621"/>
                <a:gd name="connsiteX7" fmla="*/ 867836 w 1155360"/>
                <a:gd name="connsiteY7" fmla="*/ 1080732 h 1158621"/>
                <a:gd name="connsiteX8" fmla="*/ 76474 w 1155360"/>
                <a:gd name="connsiteY8" fmla="*/ 869253 h 1158621"/>
                <a:gd name="connsiteX9" fmla="*/ 42803 w 1155360"/>
                <a:gd name="connsiteY9" fmla="*/ 794617 h 1158621"/>
                <a:gd name="connsiteX10" fmla="*/ 40758 w 1155360"/>
                <a:gd name="connsiteY10" fmla="*/ 789161 h 1158621"/>
                <a:gd name="connsiteX11" fmla="*/ 6529 w 1155360"/>
                <a:gd name="connsiteY11" fmla="*/ 665624 h 1158621"/>
                <a:gd name="connsiteX12" fmla="*/ 2844 w 1155360"/>
                <a:gd name="connsiteY12" fmla="*/ 644778 h 1158621"/>
                <a:gd name="connsiteX13" fmla="*/ 0 w 1155360"/>
                <a:gd name="connsiteY13" fmla="*/ 539387 h 1158621"/>
                <a:gd name="connsiteX14" fmla="*/ 287952 w 1155360"/>
                <a:gd name="connsiteY14" fmla="*/ 77891 h 115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55360" h="1158621">
                  <a:moveTo>
                    <a:pt x="287952" y="77891"/>
                  </a:moveTo>
                  <a:cubicBezTo>
                    <a:pt x="564879" y="-82240"/>
                    <a:pt x="919184" y="12442"/>
                    <a:pt x="1079315" y="289369"/>
                  </a:cubicBezTo>
                  <a:cubicBezTo>
                    <a:pt x="1119347" y="358601"/>
                    <a:pt x="1143454" y="432669"/>
                    <a:pt x="1152769" y="507330"/>
                  </a:cubicBezTo>
                  <a:lnTo>
                    <a:pt x="1155360" y="603331"/>
                  </a:lnTo>
                  <a:lnTo>
                    <a:pt x="1154757" y="621153"/>
                  </a:lnTo>
                  <a:lnTo>
                    <a:pt x="1154877" y="624695"/>
                  </a:lnTo>
                  <a:lnTo>
                    <a:pt x="1137472" y="728849"/>
                  </a:lnTo>
                  <a:cubicBezTo>
                    <a:pt x="1099202" y="872058"/>
                    <a:pt x="1006300" y="1000666"/>
                    <a:pt x="867836" y="1080732"/>
                  </a:cubicBezTo>
                  <a:cubicBezTo>
                    <a:pt x="590910" y="1240862"/>
                    <a:pt x="236604" y="1146180"/>
                    <a:pt x="76474" y="869253"/>
                  </a:cubicBezTo>
                  <a:lnTo>
                    <a:pt x="42803" y="794617"/>
                  </a:lnTo>
                  <a:lnTo>
                    <a:pt x="40758" y="789161"/>
                  </a:lnTo>
                  <a:cubicBezTo>
                    <a:pt x="27262" y="747774"/>
                    <a:pt x="15836" y="706545"/>
                    <a:pt x="6529" y="665624"/>
                  </a:cubicBezTo>
                  <a:lnTo>
                    <a:pt x="2844" y="644778"/>
                  </a:lnTo>
                  <a:lnTo>
                    <a:pt x="0" y="539387"/>
                  </a:lnTo>
                  <a:cubicBezTo>
                    <a:pt x="12983" y="353904"/>
                    <a:pt x="114873" y="177973"/>
                    <a:pt x="287952" y="77891"/>
                  </a:cubicBezTo>
                  <a:close/>
                </a:path>
              </a:pathLst>
            </a:custGeom>
            <a:solidFill>
              <a:srgbClr val="133C85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70" name="Agrupar 69">
              <a:extLst>
                <a:ext uri="{FF2B5EF4-FFF2-40B4-BE49-F238E27FC236}">
                  <a16:creationId xmlns:a16="http://schemas.microsoft.com/office/drawing/2014/main" id="{FD14A383-7F4F-49AA-9D21-B8513D51B0A3}"/>
                </a:ext>
              </a:extLst>
            </p:cNvPr>
            <p:cNvGrpSpPr/>
            <p:nvPr/>
          </p:nvGrpSpPr>
          <p:grpSpPr>
            <a:xfrm>
              <a:off x="5166797" y="922829"/>
              <a:ext cx="1084689" cy="827498"/>
              <a:chOff x="6462902" y="907601"/>
              <a:chExt cx="1084689" cy="827498"/>
            </a:xfrm>
          </p:grpSpPr>
          <p:sp>
            <p:nvSpPr>
              <p:cNvPr id="71" name="Oval 34">
                <a:extLst>
                  <a:ext uri="{FF2B5EF4-FFF2-40B4-BE49-F238E27FC236}">
                    <a16:creationId xmlns:a16="http://schemas.microsoft.com/office/drawing/2014/main" id="{DB80EA02-9617-4E10-932E-E53E9AA0AF6C}"/>
                  </a:ext>
                </a:extLst>
              </p:cNvPr>
              <p:cNvSpPr/>
              <p:nvPr/>
            </p:nvSpPr>
            <p:spPr>
              <a:xfrm>
                <a:off x="6556304" y="907601"/>
                <a:ext cx="827498" cy="82749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39700" sx="102000" sy="102000" algn="ctr" rotWithShape="0">
                  <a:prstClr val="black">
                    <a:alpha val="5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72" name="TextBox 44">
                <a:extLst>
                  <a:ext uri="{FF2B5EF4-FFF2-40B4-BE49-F238E27FC236}">
                    <a16:creationId xmlns:a16="http://schemas.microsoft.com/office/drawing/2014/main" id="{78500102-B334-4DCD-9850-143E20B6F2B7}"/>
                  </a:ext>
                </a:extLst>
              </p:cNvPr>
              <p:cNvSpPr txBox="1"/>
              <p:nvPr/>
            </p:nvSpPr>
            <p:spPr>
              <a:xfrm rot="7500000">
                <a:off x="6612244" y="776665"/>
                <a:ext cx="786006" cy="1084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600" b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Gill Sans MT" panose="020B0502020104020203" pitchFamily="34" charset="0"/>
                  </a:defRPr>
                </a:lvl1pPr>
              </a:lstStyle>
              <a:p>
                <a:r>
                  <a:rPr lang="en-US" sz="6000" dirty="0">
                    <a:latin typeface="Tw Cen MT" panose="020B0602020104020603" pitchFamily="34" charset="0"/>
                    <a:cs typeface="Arial" panose="020B0604020202020204" pitchFamily="34" charset="0"/>
                  </a:rPr>
                  <a:t>6</a:t>
                </a:r>
              </a:p>
            </p:txBody>
          </p:sp>
        </p:grpSp>
      </p:grp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DB69E85B-6FC0-4E6D-B3FF-F3A21822A03E}"/>
              </a:ext>
            </a:extLst>
          </p:cNvPr>
          <p:cNvGrpSpPr/>
          <p:nvPr/>
        </p:nvGrpSpPr>
        <p:grpSpPr>
          <a:xfrm rot="16800000">
            <a:off x="3791784" y="2543632"/>
            <a:ext cx="1836881" cy="2308323"/>
            <a:chOff x="4622259" y="760553"/>
            <a:chExt cx="1961720" cy="2465202"/>
          </a:xfrm>
        </p:grpSpPr>
        <p:sp>
          <p:nvSpPr>
            <p:cNvPr id="74" name="Freeform: Shape 5">
              <a:extLst>
                <a:ext uri="{FF2B5EF4-FFF2-40B4-BE49-F238E27FC236}">
                  <a16:creationId xmlns:a16="http://schemas.microsoft.com/office/drawing/2014/main" id="{EB989278-F5AF-41C9-826A-DE0315D2E3F4}"/>
                </a:ext>
              </a:extLst>
            </p:cNvPr>
            <p:cNvSpPr/>
            <p:nvPr/>
          </p:nvSpPr>
          <p:spPr>
            <a:xfrm rot="1802297">
              <a:off x="4622259" y="1655826"/>
              <a:ext cx="1961720" cy="1394938"/>
            </a:xfrm>
            <a:custGeom>
              <a:avLst/>
              <a:gdLst>
                <a:gd name="connsiteX0" fmla="*/ 0 w 1961720"/>
                <a:gd name="connsiteY0" fmla="*/ 0 h 1394938"/>
                <a:gd name="connsiteX1" fmla="*/ 33670 w 1961720"/>
                <a:gd name="connsiteY1" fmla="*/ 74636 h 1394938"/>
                <a:gd name="connsiteX2" fmla="*/ 607072 w 1961720"/>
                <a:gd name="connsiteY2" fmla="*/ 359569 h 1394938"/>
                <a:gd name="connsiteX3" fmla="*/ 693081 w 1961720"/>
                <a:gd name="connsiteY3" fmla="*/ 340039 h 1394938"/>
                <a:gd name="connsiteX4" fmla="*/ 695676 w 1961720"/>
                <a:gd name="connsiteY4" fmla="*/ 349911 h 1394938"/>
                <a:gd name="connsiteX5" fmla="*/ 825182 w 1961720"/>
                <a:gd name="connsiteY5" fmla="*/ 642011 h 1394938"/>
                <a:gd name="connsiteX6" fmla="*/ 1808828 w 1961720"/>
                <a:gd name="connsiteY6" fmla="*/ 1360839 h 1394938"/>
                <a:gd name="connsiteX7" fmla="*/ 1951389 w 1961720"/>
                <a:gd name="connsiteY7" fmla="*/ 1387108 h 1394938"/>
                <a:gd name="connsiteX8" fmla="*/ 1961720 w 1961720"/>
                <a:gd name="connsiteY8" fmla="*/ 1391075 h 1394938"/>
                <a:gd name="connsiteX9" fmla="*/ 1904862 w 1961720"/>
                <a:gd name="connsiteY9" fmla="*/ 1394765 h 1394938"/>
                <a:gd name="connsiteX10" fmla="*/ 693695 w 1961720"/>
                <a:gd name="connsiteY10" fmla="*/ 939388 h 1394938"/>
                <a:gd name="connsiteX11" fmla="*/ 44602 w 1961720"/>
                <a:gd name="connsiteY11" fmla="*/ 119019 h 1394938"/>
                <a:gd name="connsiteX12" fmla="*/ 0 w 1961720"/>
                <a:gd name="connsiteY12" fmla="*/ 0 h 139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61720" h="1394938">
                  <a:moveTo>
                    <a:pt x="0" y="0"/>
                  </a:moveTo>
                  <a:lnTo>
                    <a:pt x="33670" y="74636"/>
                  </a:lnTo>
                  <a:cubicBezTo>
                    <a:pt x="153768" y="282331"/>
                    <a:pt x="383090" y="387513"/>
                    <a:pt x="607072" y="359569"/>
                  </a:cubicBezTo>
                  <a:lnTo>
                    <a:pt x="693081" y="340039"/>
                  </a:lnTo>
                  <a:lnTo>
                    <a:pt x="695676" y="349911"/>
                  </a:lnTo>
                  <a:cubicBezTo>
                    <a:pt x="727685" y="449941"/>
                    <a:pt x="770705" y="547801"/>
                    <a:pt x="825182" y="642011"/>
                  </a:cubicBezTo>
                  <a:cubicBezTo>
                    <a:pt x="1043087" y="1018853"/>
                    <a:pt x="1403031" y="1265959"/>
                    <a:pt x="1808828" y="1360839"/>
                  </a:cubicBezTo>
                  <a:lnTo>
                    <a:pt x="1951389" y="1387108"/>
                  </a:lnTo>
                  <a:lnTo>
                    <a:pt x="1961720" y="1391075"/>
                  </a:lnTo>
                  <a:lnTo>
                    <a:pt x="1904862" y="1394765"/>
                  </a:lnTo>
                  <a:cubicBezTo>
                    <a:pt x="1527227" y="1400861"/>
                    <a:pt x="1084440" y="1246115"/>
                    <a:pt x="693695" y="939388"/>
                  </a:cubicBezTo>
                  <a:cubicBezTo>
                    <a:pt x="389783" y="700823"/>
                    <a:pt x="167705" y="409842"/>
                    <a:pt x="44602" y="11901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3C9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5" name="Freeform: Shape 4">
              <a:extLst>
                <a:ext uri="{FF2B5EF4-FFF2-40B4-BE49-F238E27FC236}">
                  <a16:creationId xmlns:a16="http://schemas.microsoft.com/office/drawing/2014/main" id="{7FAE4E98-8F1D-4F0A-8C47-ECF3799392DC}"/>
                </a:ext>
              </a:extLst>
            </p:cNvPr>
            <p:cNvSpPr/>
            <p:nvPr/>
          </p:nvSpPr>
          <p:spPr>
            <a:xfrm rot="1802297">
              <a:off x="5313980" y="1668725"/>
              <a:ext cx="1258308" cy="1557030"/>
            </a:xfrm>
            <a:custGeom>
              <a:avLst/>
              <a:gdLst>
                <a:gd name="connsiteX0" fmla="*/ 418992 w 1258308"/>
                <a:gd name="connsiteY0" fmla="*/ 0 h 1557030"/>
                <a:gd name="connsiteX1" fmla="*/ 424401 w 1258308"/>
                <a:gd name="connsiteY1" fmla="*/ 159949 h 1557030"/>
                <a:gd name="connsiteX2" fmla="*/ 1171217 w 1258308"/>
                <a:gd name="connsiteY2" fmla="*/ 1523588 h 1557030"/>
                <a:gd name="connsiteX3" fmla="*/ 1258308 w 1258308"/>
                <a:gd name="connsiteY3" fmla="*/ 1557030 h 1557030"/>
                <a:gd name="connsiteX4" fmla="*/ 1115747 w 1258308"/>
                <a:gd name="connsiteY4" fmla="*/ 1530761 h 1557030"/>
                <a:gd name="connsiteX5" fmla="*/ 132101 w 1258308"/>
                <a:gd name="connsiteY5" fmla="*/ 811933 h 1557030"/>
                <a:gd name="connsiteX6" fmla="*/ 2595 w 1258308"/>
                <a:gd name="connsiteY6" fmla="*/ 519833 h 1557030"/>
                <a:gd name="connsiteX7" fmla="*/ 0 w 1258308"/>
                <a:gd name="connsiteY7" fmla="*/ 509961 h 1557030"/>
                <a:gd name="connsiteX8" fmla="*/ 25007 w 1258308"/>
                <a:gd name="connsiteY8" fmla="*/ 504283 h 1557030"/>
                <a:gd name="connsiteX9" fmla="*/ 131952 w 1258308"/>
                <a:gd name="connsiteY9" fmla="*/ 456037 h 1557030"/>
                <a:gd name="connsiteX10" fmla="*/ 401587 w 1258308"/>
                <a:gd name="connsiteY10" fmla="*/ 104154 h 1557030"/>
                <a:gd name="connsiteX11" fmla="*/ 418992 w 1258308"/>
                <a:gd name="connsiteY11" fmla="*/ 0 h 1557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58308" h="1557030">
                  <a:moveTo>
                    <a:pt x="418992" y="0"/>
                  </a:moveTo>
                  <a:lnTo>
                    <a:pt x="424401" y="159949"/>
                  </a:lnTo>
                  <a:cubicBezTo>
                    <a:pt x="468267" y="805001"/>
                    <a:pt x="768875" y="1336708"/>
                    <a:pt x="1171217" y="1523588"/>
                  </a:cubicBezTo>
                  <a:lnTo>
                    <a:pt x="1258308" y="1557030"/>
                  </a:lnTo>
                  <a:lnTo>
                    <a:pt x="1115747" y="1530761"/>
                  </a:lnTo>
                  <a:cubicBezTo>
                    <a:pt x="709950" y="1435881"/>
                    <a:pt x="350006" y="1188775"/>
                    <a:pt x="132101" y="811933"/>
                  </a:cubicBezTo>
                  <a:cubicBezTo>
                    <a:pt x="77624" y="717723"/>
                    <a:pt x="34604" y="619863"/>
                    <a:pt x="2595" y="519833"/>
                  </a:cubicBezTo>
                  <a:lnTo>
                    <a:pt x="0" y="509961"/>
                  </a:lnTo>
                  <a:lnTo>
                    <a:pt x="25007" y="504283"/>
                  </a:lnTo>
                  <a:cubicBezTo>
                    <a:pt x="61511" y="492088"/>
                    <a:pt x="97336" y="476053"/>
                    <a:pt x="131952" y="456037"/>
                  </a:cubicBezTo>
                  <a:cubicBezTo>
                    <a:pt x="270415" y="375971"/>
                    <a:pt x="363317" y="247363"/>
                    <a:pt x="401587" y="104154"/>
                  </a:cubicBezTo>
                  <a:lnTo>
                    <a:pt x="418992" y="0"/>
                  </a:lnTo>
                  <a:close/>
                </a:path>
              </a:pathLst>
            </a:custGeom>
            <a:solidFill>
              <a:srgbClr val="F0B11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6" name="Freeform: Shape 3">
              <a:extLst>
                <a:ext uri="{FF2B5EF4-FFF2-40B4-BE49-F238E27FC236}">
                  <a16:creationId xmlns:a16="http://schemas.microsoft.com/office/drawing/2014/main" id="{484CA93A-7208-4F71-BF18-0C4422414C75}"/>
                </a:ext>
              </a:extLst>
            </p:cNvPr>
            <p:cNvSpPr/>
            <p:nvPr/>
          </p:nvSpPr>
          <p:spPr>
            <a:xfrm rot="1802297">
              <a:off x="5096268" y="760553"/>
              <a:ext cx="1155360" cy="1158621"/>
            </a:xfrm>
            <a:custGeom>
              <a:avLst/>
              <a:gdLst>
                <a:gd name="connsiteX0" fmla="*/ 287952 w 1155360"/>
                <a:gd name="connsiteY0" fmla="*/ 77891 h 1158621"/>
                <a:gd name="connsiteX1" fmla="*/ 1079315 w 1155360"/>
                <a:gd name="connsiteY1" fmla="*/ 289369 h 1158621"/>
                <a:gd name="connsiteX2" fmla="*/ 1152769 w 1155360"/>
                <a:gd name="connsiteY2" fmla="*/ 507330 h 1158621"/>
                <a:gd name="connsiteX3" fmla="*/ 1155360 w 1155360"/>
                <a:gd name="connsiteY3" fmla="*/ 603331 h 1158621"/>
                <a:gd name="connsiteX4" fmla="*/ 1154757 w 1155360"/>
                <a:gd name="connsiteY4" fmla="*/ 621153 h 1158621"/>
                <a:gd name="connsiteX5" fmla="*/ 1154877 w 1155360"/>
                <a:gd name="connsiteY5" fmla="*/ 624695 h 1158621"/>
                <a:gd name="connsiteX6" fmla="*/ 1137472 w 1155360"/>
                <a:gd name="connsiteY6" fmla="*/ 728849 h 1158621"/>
                <a:gd name="connsiteX7" fmla="*/ 867836 w 1155360"/>
                <a:gd name="connsiteY7" fmla="*/ 1080732 h 1158621"/>
                <a:gd name="connsiteX8" fmla="*/ 76474 w 1155360"/>
                <a:gd name="connsiteY8" fmla="*/ 869253 h 1158621"/>
                <a:gd name="connsiteX9" fmla="*/ 42803 w 1155360"/>
                <a:gd name="connsiteY9" fmla="*/ 794617 h 1158621"/>
                <a:gd name="connsiteX10" fmla="*/ 40758 w 1155360"/>
                <a:gd name="connsiteY10" fmla="*/ 789161 h 1158621"/>
                <a:gd name="connsiteX11" fmla="*/ 6529 w 1155360"/>
                <a:gd name="connsiteY11" fmla="*/ 665624 h 1158621"/>
                <a:gd name="connsiteX12" fmla="*/ 2844 w 1155360"/>
                <a:gd name="connsiteY12" fmla="*/ 644778 h 1158621"/>
                <a:gd name="connsiteX13" fmla="*/ 0 w 1155360"/>
                <a:gd name="connsiteY13" fmla="*/ 539387 h 1158621"/>
                <a:gd name="connsiteX14" fmla="*/ 287952 w 1155360"/>
                <a:gd name="connsiteY14" fmla="*/ 77891 h 115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55360" h="1158621">
                  <a:moveTo>
                    <a:pt x="287952" y="77891"/>
                  </a:moveTo>
                  <a:cubicBezTo>
                    <a:pt x="564879" y="-82240"/>
                    <a:pt x="919184" y="12442"/>
                    <a:pt x="1079315" y="289369"/>
                  </a:cubicBezTo>
                  <a:cubicBezTo>
                    <a:pt x="1119347" y="358601"/>
                    <a:pt x="1143454" y="432669"/>
                    <a:pt x="1152769" y="507330"/>
                  </a:cubicBezTo>
                  <a:lnTo>
                    <a:pt x="1155360" y="603331"/>
                  </a:lnTo>
                  <a:lnTo>
                    <a:pt x="1154757" y="621153"/>
                  </a:lnTo>
                  <a:lnTo>
                    <a:pt x="1154877" y="624695"/>
                  </a:lnTo>
                  <a:lnTo>
                    <a:pt x="1137472" y="728849"/>
                  </a:lnTo>
                  <a:cubicBezTo>
                    <a:pt x="1099202" y="872058"/>
                    <a:pt x="1006300" y="1000666"/>
                    <a:pt x="867836" y="1080732"/>
                  </a:cubicBezTo>
                  <a:cubicBezTo>
                    <a:pt x="590910" y="1240862"/>
                    <a:pt x="236604" y="1146180"/>
                    <a:pt x="76474" y="869253"/>
                  </a:cubicBezTo>
                  <a:lnTo>
                    <a:pt x="42803" y="794617"/>
                  </a:lnTo>
                  <a:lnTo>
                    <a:pt x="40758" y="789161"/>
                  </a:lnTo>
                  <a:cubicBezTo>
                    <a:pt x="27262" y="747774"/>
                    <a:pt x="15836" y="706545"/>
                    <a:pt x="6529" y="665624"/>
                  </a:cubicBezTo>
                  <a:lnTo>
                    <a:pt x="2844" y="644778"/>
                  </a:lnTo>
                  <a:lnTo>
                    <a:pt x="0" y="539387"/>
                  </a:lnTo>
                  <a:cubicBezTo>
                    <a:pt x="12983" y="353904"/>
                    <a:pt x="114873" y="177973"/>
                    <a:pt x="287952" y="77891"/>
                  </a:cubicBezTo>
                  <a:close/>
                </a:path>
              </a:pathLst>
            </a:custGeom>
            <a:solidFill>
              <a:srgbClr val="B5840B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77" name="Agrupar 76">
              <a:extLst>
                <a:ext uri="{FF2B5EF4-FFF2-40B4-BE49-F238E27FC236}">
                  <a16:creationId xmlns:a16="http://schemas.microsoft.com/office/drawing/2014/main" id="{BA535D00-D217-47DA-B274-04A483E0A411}"/>
                </a:ext>
              </a:extLst>
            </p:cNvPr>
            <p:cNvGrpSpPr/>
            <p:nvPr/>
          </p:nvGrpSpPr>
          <p:grpSpPr>
            <a:xfrm>
              <a:off x="5112246" y="922829"/>
              <a:ext cx="1084689" cy="832984"/>
              <a:chOff x="6408351" y="907601"/>
              <a:chExt cx="1084689" cy="832984"/>
            </a:xfrm>
          </p:grpSpPr>
          <p:sp>
            <p:nvSpPr>
              <p:cNvPr id="78" name="Oval 34">
                <a:extLst>
                  <a:ext uri="{FF2B5EF4-FFF2-40B4-BE49-F238E27FC236}">
                    <a16:creationId xmlns:a16="http://schemas.microsoft.com/office/drawing/2014/main" id="{DEEA1390-E741-4153-ACA8-9F0637C8BCB2}"/>
                  </a:ext>
                </a:extLst>
              </p:cNvPr>
              <p:cNvSpPr/>
              <p:nvPr/>
            </p:nvSpPr>
            <p:spPr>
              <a:xfrm>
                <a:off x="6556304" y="907601"/>
                <a:ext cx="827498" cy="82749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39700" sx="102000" sy="102000" algn="ctr" rotWithShape="0">
                  <a:prstClr val="black">
                    <a:alpha val="5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79" name="TextBox 44">
                <a:extLst>
                  <a:ext uri="{FF2B5EF4-FFF2-40B4-BE49-F238E27FC236}">
                    <a16:creationId xmlns:a16="http://schemas.microsoft.com/office/drawing/2014/main" id="{1BA16EB1-6D30-4D50-8882-36B44A6DE032}"/>
                  </a:ext>
                </a:extLst>
              </p:cNvPr>
              <p:cNvSpPr txBox="1"/>
              <p:nvPr/>
            </p:nvSpPr>
            <p:spPr>
              <a:xfrm rot="4800000">
                <a:off x="6557692" y="805237"/>
                <a:ext cx="786007" cy="1084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600" b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Gill Sans MT" panose="020B0502020104020203" pitchFamily="34" charset="0"/>
                  </a:defRPr>
                </a:lvl1pPr>
              </a:lstStyle>
              <a:p>
                <a:r>
                  <a:rPr lang="en-US" sz="6000" dirty="0">
                    <a:latin typeface="Tw Cen MT" panose="020B0602020104020603" pitchFamily="34" charset="0"/>
                    <a:cs typeface="Arial" panose="020B0604020202020204" pitchFamily="34" charset="0"/>
                  </a:rPr>
                  <a:t>7</a:t>
                </a:r>
              </a:p>
            </p:txBody>
          </p:sp>
        </p:grpSp>
      </p:grpSp>
      <p:grpSp>
        <p:nvGrpSpPr>
          <p:cNvPr id="80" name="Agrupar 79">
            <a:extLst>
              <a:ext uri="{FF2B5EF4-FFF2-40B4-BE49-F238E27FC236}">
                <a16:creationId xmlns:a16="http://schemas.microsoft.com/office/drawing/2014/main" id="{6406906A-6A75-4C4C-853F-3103499C0308}"/>
              </a:ext>
            </a:extLst>
          </p:cNvPr>
          <p:cNvGrpSpPr/>
          <p:nvPr/>
        </p:nvGrpSpPr>
        <p:grpSpPr>
          <a:xfrm rot="19500000">
            <a:off x="4052832" y="1479016"/>
            <a:ext cx="1836881" cy="2308323"/>
            <a:chOff x="4622259" y="760553"/>
            <a:chExt cx="1961720" cy="2465202"/>
          </a:xfrm>
        </p:grpSpPr>
        <p:sp>
          <p:nvSpPr>
            <p:cNvPr id="81" name="Freeform: Shape 5">
              <a:extLst>
                <a:ext uri="{FF2B5EF4-FFF2-40B4-BE49-F238E27FC236}">
                  <a16:creationId xmlns:a16="http://schemas.microsoft.com/office/drawing/2014/main" id="{4761872B-4B71-4ACE-8073-A62D96392C7B}"/>
                </a:ext>
              </a:extLst>
            </p:cNvPr>
            <p:cNvSpPr/>
            <p:nvPr/>
          </p:nvSpPr>
          <p:spPr>
            <a:xfrm rot="1802297">
              <a:off x="4622259" y="1655826"/>
              <a:ext cx="1961720" cy="1394938"/>
            </a:xfrm>
            <a:custGeom>
              <a:avLst/>
              <a:gdLst>
                <a:gd name="connsiteX0" fmla="*/ 0 w 1961720"/>
                <a:gd name="connsiteY0" fmla="*/ 0 h 1394938"/>
                <a:gd name="connsiteX1" fmla="*/ 33670 w 1961720"/>
                <a:gd name="connsiteY1" fmla="*/ 74636 h 1394938"/>
                <a:gd name="connsiteX2" fmla="*/ 607072 w 1961720"/>
                <a:gd name="connsiteY2" fmla="*/ 359569 h 1394938"/>
                <a:gd name="connsiteX3" fmla="*/ 693081 w 1961720"/>
                <a:gd name="connsiteY3" fmla="*/ 340039 h 1394938"/>
                <a:gd name="connsiteX4" fmla="*/ 695676 w 1961720"/>
                <a:gd name="connsiteY4" fmla="*/ 349911 h 1394938"/>
                <a:gd name="connsiteX5" fmla="*/ 825182 w 1961720"/>
                <a:gd name="connsiteY5" fmla="*/ 642011 h 1394938"/>
                <a:gd name="connsiteX6" fmla="*/ 1808828 w 1961720"/>
                <a:gd name="connsiteY6" fmla="*/ 1360839 h 1394938"/>
                <a:gd name="connsiteX7" fmla="*/ 1951389 w 1961720"/>
                <a:gd name="connsiteY7" fmla="*/ 1387108 h 1394938"/>
                <a:gd name="connsiteX8" fmla="*/ 1961720 w 1961720"/>
                <a:gd name="connsiteY8" fmla="*/ 1391075 h 1394938"/>
                <a:gd name="connsiteX9" fmla="*/ 1904862 w 1961720"/>
                <a:gd name="connsiteY9" fmla="*/ 1394765 h 1394938"/>
                <a:gd name="connsiteX10" fmla="*/ 693695 w 1961720"/>
                <a:gd name="connsiteY10" fmla="*/ 939388 h 1394938"/>
                <a:gd name="connsiteX11" fmla="*/ 44602 w 1961720"/>
                <a:gd name="connsiteY11" fmla="*/ 119019 h 1394938"/>
                <a:gd name="connsiteX12" fmla="*/ 0 w 1961720"/>
                <a:gd name="connsiteY12" fmla="*/ 0 h 139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61720" h="1394938">
                  <a:moveTo>
                    <a:pt x="0" y="0"/>
                  </a:moveTo>
                  <a:lnTo>
                    <a:pt x="33670" y="74636"/>
                  </a:lnTo>
                  <a:cubicBezTo>
                    <a:pt x="153768" y="282331"/>
                    <a:pt x="383090" y="387513"/>
                    <a:pt x="607072" y="359569"/>
                  </a:cubicBezTo>
                  <a:lnTo>
                    <a:pt x="693081" y="340039"/>
                  </a:lnTo>
                  <a:lnTo>
                    <a:pt x="695676" y="349911"/>
                  </a:lnTo>
                  <a:cubicBezTo>
                    <a:pt x="727685" y="449941"/>
                    <a:pt x="770705" y="547801"/>
                    <a:pt x="825182" y="642011"/>
                  </a:cubicBezTo>
                  <a:cubicBezTo>
                    <a:pt x="1043087" y="1018853"/>
                    <a:pt x="1403031" y="1265959"/>
                    <a:pt x="1808828" y="1360839"/>
                  </a:cubicBezTo>
                  <a:lnTo>
                    <a:pt x="1951389" y="1387108"/>
                  </a:lnTo>
                  <a:lnTo>
                    <a:pt x="1961720" y="1391075"/>
                  </a:lnTo>
                  <a:lnTo>
                    <a:pt x="1904862" y="1394765"/>
                  </a:lnTo>
                  <a:cubicBezTo>
                    <a:pt x="1527227" y="1400861"/>
                    <a:pt x="1084440" y="1246115"/>
                    <a:pt x="693695" y="939388"/>
                  </a:cubicBezTo>
                  <a:cubicBezTo>
                    <a:pt x="389783" y="700823"/>
                    <a:pt x="167705" y="409842"/>
                    <a:pt x="44602" y="11901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64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2" name="Freeform: Shape 4">
              <a:extLst>
                <a:ext uri="{FF2B5EF4-FFF2-40B4-BE49-F238E27FC236}">
                  <a16:creationId xmlns:a16="http://schemas.microsoft.com/office/drawing/2014/main" id="{0036621A-0496-4F0A-BA93-57C940E736F5}"/>
                </a:ext>
              </a:extLst>
            </p:cNvPr>
            <p:cNvSpPr/>
            <p:nvPr/>
          </p:nvSpPr>
          <p:spPr>
            <a:xfrm rot="1802297">
              <a:off x="5313980" y="1668725"/>
              <a:ext cx="1258308" cy="1557030"/>
            </a:xfrm>
            <a:custGeom>
              <a:avLst/>
              <a:gdLst>
                <a:gd name="connsiteX0" fmla="*/ 418992 w 1258308"/>
                <a:gd name="connsiteY0" fmla="*/ 0 h 1557030"/>
                <a:gd name="connsiteX1" fmla="*/ 424401 w 1258308"/>
                <a:gd name="connsiteY1" fmla="*/ 159949 h 1557030"/>
                <a:gd name="connsiteX2" fmla="*/ 1171217 w 1258308"/>
                <a:gd name="connsiteY2" fmla="*/ 1523588 h 1557030"/>
                <a:gd name="connsiteX3" fmla="*/ 1258308 w 1258308"/>
                <a:gd name="connsiteY3" fmla="*/ 1557030 h 1557030"/>
                <a:gd name="connsiteX4" fmla="*/ 1115747 w 1258308"/>
                <a:gd name="connsiteY4" fmla="*/ 1530761 h 1557030"/>
                <a:gd name="connsiteX5" fmla="*/ 132101 w 1258308"/>
                <a:gd name="connsiteY5" fmla="*/ 811933 h 1557030"/>
                <a:gd name="connsiteX6" fmla="*/ 2595 w 1258308"/>
                <a:gd name="connsiteY6" fmla="*/ 519833 h 1557030"/>
                <a:gd name="connsiteX7" fmla="*/ 0 w 1258308"/>
                <a:gd name="connsiteY7" fmla="*/ 509961 h 1557030"/>
                <a:gd name="connsiteX8" fmla="*/ 25007 w 1258308"/>
                <a:gd name="connsiteY8" fmla="*/ 504283 h 1557030"/>
                <a:gd name="connsiteX9" fmla="*/ 131952 w 1258308"/>
                <a:gd name="connsiteY9" fmla="*/ 456037 h 1557030"/>
                <a:gd name="connsiteX10" fmla="*/ 401587 w 1258308"/>
                <a:gd name="connsiteY10" fmla="*/ 104154 h 1557030"/>
                <a:gd name="connsiteX11" fmla="*/ 418992 w 1258308"/>
                <a:gd name="connsiteY11" fmla="*/ 0 h 1557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58308" h="1557030">
                  <a:moveTo>
                    <a:pt x="418992" y="0"/>
                  </a:moveTo>
                  <a:lnTo>
                    <a:pt x="424401" y="159949"/>
                  </a:lnTo>
                  <a:cubicBezTo>
                    <a:pt x="468267" y="805001"/>
                    <a:pt x="768875" y="1336708"/>
                    <a:pt x="1171217" y="1523588"/>
                  </a:cubicBezTo>
                  <a:lnTo>
                    <a:pt x="1258308" y="1557030"/>
                  </a:lnTo>
                  <a:lnTo>
                    <a:pt x="1115747" y="1530761"/>
                  </a:lnTo>
                  <a:cubicBezTo>
                    <a:pt x="709950" y="1435881"/>
                    <a:pt x="350006" y="1188775"/>
                    <a:pt x="132101" y="811933"/>
                  </a:cubicBezTo>
                  <a:cubicBezTo>
                    <a:pt x="77624" y="717723"/>
                    <a:pt x="34604" y="619863"/>
                    <a:pt x="2595" y="519833"/>
                  </a:cubicBezTo>
                  <a:lnTo>
                    <a:pt x="0" y="509961"/>
                  </a:lnTo>
                  <a:lnTo>
                    <a:pt x="25007" y="504283"/>
                  </a:lnTo>
                  <a:cubicBezTo>
                    <a:pt x="61511" y="492088"/>
                    <a:pt x="97336" y="476053"/>
                    <a:pt x="131952" y="456037"/>
                  </a:cubicBezTo>
                  <a:cubicBezTo>
                    <a:pt x="270415" y="375971"/>
                    <a:pt x="363317" y="247363"/>
                    <a:pt x="401587" y="104154"/>
                  </a:cubicBezTo>
                  <a:lnTo>
                    <a:pt x="418992" y="0"/>
                  </a:lnTo>
                  <a:close/>
                </a:path>
              </a:pathLst>
            </a:custGeom>
            <a:solidFill>
              <a:srgbClr val="73386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3" name="Freeform: Shape 3">
              <a:extLst>
                <a:ext uri="{FF2B5EF4-FFF2-40B4-BE49-F238E27FC236}">
                  <a16:creationId xmlns:a16="http://schemas.microsoft.com/office/drawing/2014/main" id="{75B25F52-281B-4C29-AE65-76173767E25B}"/>
                </a:ext>
              </a:extLst>
            </p:cNvPr>
            <p:cNvSpPr/>
            <p:nvPr/>
          </p:nvSpPr>
          <p:spPr>
            <a:xfrm rot="1802297">
              <a:off x="5096268" y="760553"/>
              <a:ext cx="1155360" cy="1158621"/>
            </a:xfrm>
            <a:custGeom>
              <a:avLst/>
              <a:gdLst>
                <a:gd name="connsiteX0" fmla="*/ 287952 w 1155360"/>
                <a:gd name="connsiteY0" fmla="*/ 77891 h 1158621"/>
                <a:gd name="connsiteX1" fmla="*/ 1079315 w 1155360"/>
                <a:gd name="connsiteY1" fmla="*/ 289369 h 1158621"/>
                <a:gd name="connsiteX2" fmla="*/ 1152769 w 1155360"/>
                <a:gd name="connsiteY2" fmla="*/ 507330 h 1158621"/>
                <a:gd name="connsiteX3" fmla="*/ 1155360 w 1155360"/>
                <a:gd name="connsiteY3" fmla="*/ 603331 h 1158621"/>
                <a:gd name="connsiteX4" fmla="*/ 1154757 w 1155360"/>
                <a:gd name="connsiteY4" fmla="*/ 621153 h 1158621"/>
                <a:gd name="connsiteX5" fmla="*/ 1154877 w 1155360"/>
                <a:gd name="connsiteY5" fmla="*/ 624695 h 1158621"/>
                <a:gd name="connsiteX6" fmla="*/ 1137472 w 1155360"/>
                <a:gd name="connsiteY6" fmla="*/ 728849 h 1158621"/>
                <a:gd name="connsiteX7" fmla="*/ 867836 w 1155360"/>
                <a:gd name="connsiteY7" fmla="*/ 1080732 h 1158621"/>
                <a:gd name="connsiteX8" fmla="*/ 76474 w 1155360"/>
                <a:gd name="connsiteY8" fmla="*/ 869253 h 1158621"/>
                <a:gd name="connsiteX9" fmla="*/ 42803 w 1155360"/>
                <a:gd name="connsiteY9" fmla="*/ 794617 h 1158621"/>
                <a:gd name="connsiteX10" fmla="*/ 40758 w 1155360"/>
                <a:gd name="connsiteY10" fmla="*/ 789161 h 1158621"/>
                <a:gd name="connsiteX11" fmla="*/ 6529 w 1155360"/>
                <a:gd name="connsiteY11" fmla="*/ 665624 h 1158621"/>
                <a:gd name="connsiteX12" fmla="*/ 2844 w 1155360"/>
                <a:gd name="connsiteY12" fmla="*/ 644778 h 1158621"/>
                <a:gd name="connsiteX13" fmla="*/ 0 w 1155360"/>
                <a:gd name="connsiteY13" fmla="*/ 539387 h 1158621"/>
                <a:gd name="connsiteX14" fmla="*/ 287952 w 1155360"/>
                <a:gd name="connsiteY14" fmla="*/ 77891 h 115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55360" h="1158621">
                  <a:moveTo>
                    <a:pt x="287952" y="77891"/>
                  </a:moveTo>
                  <a:cubicBezTo>
                    <a:pt x="564879" y="-82240"/>
                    <a:pt x="919184" y="12442"/>
                    <a:pt x="1079315" y="289369"/>
                  </a:cubicBezTo>
                  <a:cubicBezTo>
                    <a:pt x="1119347" y="358601"/>
                    <a:pt x="1143454" y="432669"/>
                    <a:pt x="1152769" y="507330"/>
                  </a:cubicBezTo>
                  <a:lnTo>
                    <a:pt x="1155360" y="603331"/>
                  </a:lnTo>
                  <a:lnTo>
                    <a:pt x="1154757" y="621153"/>
                  </a:lnTo>
                  <a:lnTo>
                    <a:pt x="1154877" y="624695"/>
                  </a:lnTo>
                  <a:lnTo>
                    <a:pt x="1137472" y="728849"/>
                  </a:lnTo>
                  <a:cubicBezTo>
                    <a:pt x="1099202" y="872058"/>
                    <a:pt x="1006300" y="1000666"/>
                    <a:pt x="867836" y="1080732"/>
                  </a:cubicBezTo>
                  <a:cubicBezTo>
                    <a:pt x="590910" y="1240862"/>
                    <a:pt x="236604" y="1146180"/>
                    <a:pt x="76474" y="869253"/>
                  </a:cubicBezTo>
                  <a:lnTo>
                    <a:pt x="42803" y="794617"/>
                  </a:lnTo>
                  <a:lnTo>
                    <a:pt x="40758" y="789161"/>
                  </a:lnTo>
                  <a:cubicBezTo>
                    <a:pt x="27262" y="747774"/>
                    <a:pt x="15836" y="706545"/>
                    <a:pt x="6529" y="665624"/>
                  </a:cubicBezTo>
                  <a:lnTo>
                    <a:pt x="2844" y="644778"/>
                  </a:lnTo>
                  <a:lnTo>
                    <a:pt x="0" y="539387"/>
                  </a:lnTo>
                  <a:cubicBezTo>
                    <a:pt x="12983" y="353904"/>
                    <a:pt x="114873" y="177973"/>
                    <a:pt x="287952" y="77891"/>
                  </a:cubicBezTo>
                  <a:close/>
                </a:path>
              </a:pathLst>
            </a:custGeom>
            <a:solidFill>
              <a:srgbClr val="53294B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84" name="Agrupar 83">
              <a:extLst>
                <a:ext uri="{FF2B5EF4-FFF2-40B4-BE49-F238E27FC236}">
                  <a16:creationId xmlns:a16="http://schemas.microsoft.com/office/drawing/2014/main" id="{998C5172-AA49-4F8D-B274-138462D7DA09}"/>
                </a:ext>
              </a:extLst>
            </p:cNvPr>
            <p:cNvGrpSpPr/>
            <p:nvPr/>
          </p:nvGrpSpPr>
          <p:grpSpPr>
            <a:xfrm>
              <a:off x="5242407" y="766726"/>
              <a:ext cx="845943" cy="1084690"/>
              <a:chOff x="6538512" y="751498"/>
              <a:chExt cx="845943" cy="1084690"/>
            </a:xfrm>
          </p:grpSpPr>
          <p:sp>
            <p:nvSpPr>
              <p:cNvPr id="85" name="Oval 34">
                <a:extLst>
                  <a:ext uri="{FF2B5EF4-FFF2-40B4-BE49-F238E27FC236}">
                    <a16:creationId xmlns:a16="http://schemas.microsoft.com/office/drawing/2014/main" id="{008672CA-7C24-4AAE-9262-C3A1DEA987F0}"/>
                  </a:ext>
                </a:extLst>
              </p:cNvPr>
              <p:cNvSpPr/>
              <p:nvPr/>
            </p:nvSpPr>
            <p:spPr>
              <a:xfrm>
                <a:off x="6556304" y="907601"/>
                <a:ext cx="827498" cy="82749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39700" sx="102000" sy="102000" algn="ctr" rotWithShape="0">
                  <a:prstClr val="black">
                    <a:alpha val="5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6" name="TextBox 44">
                <a:extLst>
                  <a:ext uri="{FF2B5EF4-FFF2-40B4-BE49-F238E27FC236}">
                    <a16:creationId xmlns:a16="http://schemas.microsoft.com/office/drawing/2014/main" id="{BBCC2457-D152-47F4-AC94-B431AAB0F6B6}"/>
                  </a:ext>
                </a:extLst>
              </p:cNvPr>
              <p:cNvSpPr txBox="1"/>
              <p:nvPr/>
            </p:nvSpPr>
            <p:spPr>
              <a:xfrm rot="2100000">
                <a:off x="6538512" y="751498"/>
                <a:ext cx="845943" cy="1084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600" b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Gill Sans MT" panose="020B0502020104020203" pitchFamily="34" charset="0"/>
                  </a:defRPr>
                </a:lvl1pPr>
              </a:lstStyle>
              <a:p>
                <a:r>
                  <a:rPr lang="en-US" sz="6000" dirty="0">
                    <a:latin typeface="Tw Cen MT" panose="020B0602020104020603" pitchFamily="34" charset="0"/>
                    <a:cs typeface="Arial" panose="020B0604020202020204" pitchFamily="34" charset="0"/>
                  </a:rPr>
                  <a:t>8</a:t>
                </a:r>
              </a:p>
            </p:txBody>
          </p:sp>
        </p:grpSp>
      </p:grpSp>
      <p:grpSp>
        <p:nvGrpSpPr>
          <p:cNvPr id="148" name="Agrupar 147">
            <a:extLst>
              <a:ext uri="{FF2B5EF4-FFF2-40B4-BE49-F238E27FC236}">
                <a16:creationId xmlns:a16="http://schemas.microsoft.com/office/drawing/2014/main" id="{D708F972-340A-4910-BA35-FAB625909909}"/>
              </a:ext>
            </a:extLst>
          </p:cNvPr>
          <p:cNvGrpSpPr/>
          <p:nvPr/>
        </p:nvGrpSpPr>
        <p:grpSpPr>
          <a:xfrm>
            <a:off x="6606971" y="509373"/>
            <a:ext cx="3296332" cy="777660"/>
            <a:chOff x="6622782" y="542917"/>
            <a:chExt cx="2971857" cy="777660"/>
          </a:xfrm>
        </p:grpSpPr>
        <p:pic>
          <p:nvPicPr>
            <p:cNvPr id="139" name="Imagem 138">
              <a:extLst>
                <a:ext uri="{FF2B5EF4-FFF2-40B4-BE49-F238E27FC236}">
                  <a16:creationId xmlns:a16="http://schemas.microsoft.com/office/drawing/2014/main" id="{AC869DEF-207D-46B4-8DB3-D1B0BB040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rgbClr val="5B9BD5">
                  <a:lumMod val="20000"/>
                  <a:lumOff val="80000"/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33333" y1="43778" x2="33333" y2="43778"/>
                          <a14:foregroundMark x1="33333" y1="27778" x2="33333" y2="27778"/>
                          <a14:foregroundMark x1="44000" y1="29556" x2="44000" y2="29556"/>
                          <a14:foregroundMark x1="50444" y1="20667" x2="50444" y2="20667"/>
                          <a14:foregroundMark x1="65556" y1="26000" x2="65556" y2="26000"/>
                          <a14:foregroundMark x1="65556" y1="26000" x2="65556" y2="26000"/>
                          <a14:foregroundMark x1="65556" y1="26000" x2="65556" y2="26000"/>
                          <a14:foregroundMark x1="65556" y1="26000" x2="65556" y2="26000"/>
                          <a14:foregroundMark x1="62000" y1="33111" x2="62000" y2="33111"/>
                          <a14:foregroundMark x1="70889" y1="43778" x2="70889" y2="43778"/>
                          <a14:foregroundMark x1="60222" y1="55333" x2="60222" y2="55333"/>
                          <a14:foregroundMark x1="46667" y1="50889" x2="46667" y2="50889"/>
                          <a14:foregroundMark x1="53111" y1="48222" x2="53111" y2="48222"/>
                          <a14:foregroundMark x1="57556" y1="65333" x2="57556" y2="65333"/>
                          <a14:foregroundMark x1="26222" y1="42889" x2="26222" y2="42889"/>
                          <a14:foregroundMark x1="56667" y1="74222" x2="56667" y2="74222"/>
                          <a14:backgroundMark x1="53333" y1="36667" x2="53333" y2="36667"/>
                          <a14:backgroundMark x1="39333" y1="39111" x2="39333" y2="39111"/>
                          <a14:backgroundMark x1="49333" y1="51778" x2="49333" y2="51778"/>
                          <a14:backgroundMark x1="52000" y1="66444" x2="52000" y2="66444"/>
                          <a14:backgroundMark x1="51556" y1="73556" x2="51556" y2="73556"/>
                          <a14:backgroundMark x1="74000" y1="56667" x2="74000" y2="56667"/>
                          <a14:backgroundMark x1="76889" y1="32444" x2="76889" y2="32444"/>
                          <a14:backgroundMark x1="22000" y1="23333" x2="22000" y2="23333"/>
                          <a14:backgroundMark x1="21111" y1="63111" x2="21111" y2="63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2782" y="542917"/>
              <a:ext cx="777660" cy="77766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</p:pic>
        <p:sp>
          <p:nvSpPr>
            <p:cNvPr id="121" name="TextBox 43">
              <a:extLst>
                <a:ext uri="{FF2B5EF4-FFF2-40B4-BE49-F238E27FC236}">
                  <a16:creationId xmlns:a16="http://schemas.microsoft.com/office/drawing/2014/main" id="{2DEB9706-BDD0-4A40-9E86-3ADD3915942F}"/>
                </a:ext>
              </a:extLst>
            </p:cNvPr>
            <p:cNvSpPr txBox="1"/>
            <p:nvPr/>
          </p:nvSpPr>
          <p:spPr>
            <a:xfrm>
              <a:off x="7173301" y="917687"/>
              <a:ext cx="2421338" cy="267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 b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Gill Sans MT" panose="020B0502020104020203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sz="2400" b="0" spc="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Arial" panose="020B0604020202020204" pitchFamily="34" charset="0"/>
                </a:rPr>
                <a:t>Introduction</a:t>
              </a:r>
            </a:p>
          </p:txBody>
        </p:sp>
      </p:grpSp>
      <p:grpSp>
        <p:nvGrpSpPr>
          <p:cNvPr id="149" name="Agrupar 148">
            <a:extLst>
              <a:ext uri="{FF2B5EF4-FFF2-40B4-BE49-F238E27FC236}">
                <a16:creationId xmlns:a16="http://schemas.microsoft.com/office/drawing/2014/main" id="{0260BD34-A55D-4CA3-A917-06A4D6DA6F05}"/>
              </a:ext>
            </a:extLst>
          </p:cNvPr>
          <p:cNvGrpSpPr/>
          <p:nvPr/>
        </p:nvGrpSpPr>
        <p:grpSpPr>
          <a:xfrm>
            <a:off x="8086508" y="1566956"/>
            <a:ext cx="2691802" cy="632003"/>
            <a:chOff x="8086508" y="1566956"/>
            <a:chExt cx="2691802" cy="632003"/>
          </a:xfrm>
        </p:grpSpPr>
        <p:pic>
          <p:nvPicPr>
            <p:cNvPr id="131" name="Gráfico 130" descr="Livros">
              <a:extLst>
                <a:ext uri="{FF2B5EF4-FFF2-40B4-BE49-F238E27FC236}">
                  <a16:creationId xmlns:a16="http://schemas.microsoft.com/office/drawing/2014/main" id="{2F1CF768-639C-49FC-9367-C1D185E66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86508" y="1566956"/>
              <a:ext cx="632003" cy="632003"/>
            </a:xfrm>
            <a:prstGeom prst="rect">
              <a:avLst/>
            </a:prstGeom>
          </p:spPr>
        </p:pic>
        <p:sp>
          <p:nvSpPr>
            <p:cNvPr id="143" name="TextBox 43">
              <a:extLst>
                <a:ext uri="{FF2B5EF4-FFF2-40B4-BE49-F238E27FC236}">
                  <a16:creationId xmlns:a16="http://schemas.microsoft.com/office/drawing/2014/main" id="{1EFAAAA8-6DDE-4BEE-B673-E620D55B6BD9}"/>
                </a:ext>
              </a:extLst>
            </p:cNvPr>
            <p:cNvSpPr txBox="1"/>
            <p:nvPr/>
          </p:nvSpPr>
          <p:spPr>
            <a:xfrm>
              <a:off x="8356972" y="1819041"/>
              <a:ext cx="2421338" cy="37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 b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Gill Sans MT" panose="020B0502020104020203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pt-BR" sz="2400" b="0" spc="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Arial" panose="020B0604020202020204" pitchFamily="34" charset="0"/>
                </a:rPr>
                <a:t>4 </a:t>
              </a:r>
              <a:r>
                <a:rPr lang="en-US" sz="2400" b="0" spc="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Arial" panose="020B0604020202020204" pitchFamily="34" charset="0"/>
                </a:rPr>
                <a:t>words</a:t>
              </a:r>
              <a:endParaRPr lang="en-US" sz="1200" b="0" spc="600" dirty="0">
                <a:latin typeface="Prime" pitchFamily="50" charset="0"/>
                <a:cs typeface="Arial" panose="020B0604020202020204" pitchFamily="34" charset="0"/>
              </a:endParaRPr>
            </a:p>
            <a:p>
              <a:pPr>
                <a:lnSpc>
                  <a:spcPts val="1000"/>
                </a:lnSpc>
              </a:pPr>
              <a:endParaRPr lang="en-US" sz="1800" b="0" spc="600" dirty="0">
                <a:latin typeface="Tw Cen MT" panose="020B06020201040206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7A16F1A5-B907-45D4-87A4-8E8DFF732AA3}"/>
              </a:ext>
            </a:extLst>
          </p:cNvPr>
          <p:cNvGrpSpPr/>
          <p:nvPr/>
        </p:nvGrpSpPr>
        <p:grpSpPr>
          <a:xfrm>
            <a:off x="8247944" y="4548341"/>
            <a:ext cx="2794157" cy="632002"/>
            <a:chOff x="8247944" y="4548341"/>
            <a:chExt cx="2794157" cy="632002"/>
          </a:xfrm>
        </p:grpSpPr>
        <p:pic>
          <p:nvPicPr>
            <p:cNvPr id="127" name="Gráfico 126" descr="Lista de verificação">
              <a:extLst>
                <a:ext uri="{FF2B5EF4-FFF2-40B4-BE49-F238E27FC236}">
                  <a16:creationId xmlns:a16="http://schemas.microsoft.com/office/drawing/2014/main" id="{22AD7E28-3BC1-423C-9E7B-BC6E8650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247944" y="4548341"/>
              <a:ext cx="632002" cy="632002"/>
            </a:xfrm>
            <a:prstGeom prst="rect">
              <a:avLst/>
            </a:prstGeom>
          </p:spPr>
        </p:pic>
        <p:sp>
          <p:nvSpPr>
            <p:cNvPr id="144" name="TextBox 43">
              <a:extLst>
                <a:ext uri="{FF2B5EF4-FFF2-40B4-BE49-F238E27FC236}">
                  <a16:creationId xmlns:a16="http://schemas.microsoft.com/office/drawing/2014/main" id="{221213F1-D88C-4A79-A62A-75B38D516C05}"/>
                </a:ext>
              </a:extLst>
            </p:cNvPr>
            <p:cNvSpPr txBox="1"/>
            <p:nvPr/>
          </p:nvSpPr>
          <p:spPr>
            <a:xfrm>
              <a:off x="8620763" y="4896821"/>
              <a:ext cx="2421338" cy="267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 b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Gill Sans MT" panose="020B0502020104020203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sz="2400" b="0" spc="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Arial" panose="020B0604020202020204" pitchFamily="34" charset="0"/>
                </a:rPr>
                <a:t> Valuations</a:t>
              </a: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6CCD9BA3-1C95-44C2-96BC-3887B1F9E001}"/>
              </a:ext>
            </a:extLst>
          </p:cNvPr>
          <p:cNvGrpSpPr/>
          <p:nvPr/>
        </p:nvGrpSpPr>
        <p:grpSpPr>
          <a:xfrm>
            <a:off x="8800467" y="3168342"/>
            <a:ext cx="2551294" cy="632002"/>
            <a:chOff x="8740609" y="3171191"/>
            <a:chExt cx="2551294" cy="632002"/>
          </a:xfrm>
        </p:grpSpPr>
        <p:sp>
          <p:nvSpPr>
            <p:cNvPr id="140" name="TextBox 43">
              <a:extLst>
                <a:ext uri="{FF2B5EF4-FFF2-40B4-BE49-F238E27FC236}">
                  <a16:creationId xmlns:a16="http://schemas.microsoft.com/office/drawing/2014/main" id="{3CA0A9F6-E6A5-4017-B5D4-2FE8C2C01AB0}"/>
                </a:ext>
              </a:extLst>
            </p:cNvPr>
            <p:cNvSpPr txBox="1"/>
            <p:nvPr/>
          </p:nvSpPr>
          <p:spPr>
            <a:xfrm>
              <a:off x="8870565" y="3410160"/>
              <a:ext cx="2421338" cy="267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 b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Gill Sans MT" panose="020B0502020104020203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sz="2400" b="0" spc="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Arial" panose="020B0604020202020204" pitchFamily="34" charset="0"/>
                </a:rPr>
                <a:t>Movies</a:t>
              </a:r>
            </a:p>
          </p:txBody>
        </p:sp>
        <p:pic>
          <p:nvPicPr>
            <p:cNvPr id="129" name="Gráfico 128" descr="Apresentação com lista de verificação">
              <a:extLst>
                <a:ext uri="{FF2B5EF4-FFF2-40B4-BE49-F238E27FC236}">
                  <a16:creationId xmlns:a16="http://schemas.microsoft.com/office/drawing/2014/main" id="{64122DAE-F996-4039-B7FD-B57B42AE8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740609" y="3171191"/>
              <a:ext cx="632002" cy="632002"/>
            </a:xfrm>
            <a:prstGeom prst="rect">
              <a:avLst/>
            </a:prstGeom>
          </p:spPr>
        </p:pic>
      </p:grpSp>
      <p:sp>
        <p:nvSpPr>
          <p:cNvPr id="157" name="CaixaDeTexto 156">
            <a:extLst>
              <a:ext uri="{FF2B5EF4-FFF2-40B4-BE49-F238E27FC236}">
                <a16:creationId xmlns:a16="http://schemas.microsoft.com/office/drawing/2014/main" id="{8AE4891A-B81D-4818-AFF0-FBE7FD51BEA1}"/>
              </a:ext>
            </a:extLst>
          </p:cNvPr>
          <p:cNvSpPr txBox="1"/>
          <p:nvPr/>
        </p:nvSpPr>
        <p:spPr>
          <a:xfrm>
            <a:off x="544906" y="240601"/>
            <a:ext cx="3818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</a:rPr>
              <a:t>Introduction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4D6DAFFD-5E2A-4834-99BB-8B6ED3ACB671}"/>
              </a:ext>
            </a:extLst>
          </p:cNvPr>
          <p:cNvGrpSpPr/>
          <p:nvPr/>
        </p:nvGrpSpPr>
        <p:grpSpPr>
          <a:xfrm>
            <a:off x="448319" y="3094158"/>
            <a:ext cx="2827406" cy="632003"/>
            <a:chOff x="448319" y="3094158"/>
            <a:chExt cx="2827406" cy="632003"/>
          </a:xfrm>
        </p:grpSpPr>
        <p:sp>
          <p:nvSpPr>
            <p:cNvPr id="147" name="TextBox 43">
              <a:extLst>
                <a:ext uri="{FF2B5EF4-FFF2-40B4-BE49-F238E27FC236}">
                  <a16:creationId xmlns:a16="http://schemas.microsoft.com/office/drawing/2014/main" id="{1A21A9DB-CE02-4D1F-8D30-F18C8F97EB47}"/>
                </a:ext>
              </a:extLst>
            </p:cNvPr>
            <p:cNvSpPr txBox="1"/>
            <p:nvPr/>
          </p:nvSpPr>
          <p:spPr>
            <a:xfrm>
              <a:off x="448319" y="3350589"/>
              <a:ext cx="2421338" cy="267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 b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Gill Sans MT" panose="020B0502020104020203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sz="2400" b="0" spc="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Arial" panose="020B0604020202020204" pitchFamily="34" charset="0"/>
                </a:rPr>
                <a:t>4 words</a:t>
              </a:r>
            </a:p>
          </p:txBody>
        </p:sp>
        <p:pic>
          <p:nvPicPr>
            <p:cNvPr id="89" name="Gráfico 88" descr="Livros">
              <a:extLst>
                <a:ext uri="{FF2B5EF4-FFF2-40B4-BE49-F238E27FC236}">
                  <a16:creationId xmlns:a16="http://schemas.microsoft.com/office/drawing/2014/main" id="{90432133-DF9A-4250-B969-9AAFEDD0E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643722" y="3094158"/>
              <a:ext cx="632003" cy="632003"/>
            </a:xfrm>
            <a:prstGeom prst="rect">
              <a:avLst/>
            </a:prstGeom>
          </p:spPr>
        </p:pic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2D246544-1250-4710-AD90-E9B72693BBF7}"/>
              </a:ext>
            </a:extLst>
          </p:cNvPr>
          <p:cNvGrpSpPr/>
          <p:nvPr/>
        </p:nvGrpSpPr>
        <p:grpSpPr>
          <a:xfrm>
            <a:off x="1101837" y="1657217"/>
            <a:ext cx="2794489" cy="632003"/>
            <a:chOff x="1279302" y="1656390"/>
            <a:chExt cx="2794489" cy="632003"/>
          </a:xfrm>
        </p:grpSpPr>
        <p:sp>
          <p:nvSpPr>
            <p:cNvPr id="142" name="TextBox 43">
              <a:extLst>
                <a:ext uri="{FF2B5EF4-FFF2-40B4-BE49-F238E27FC236}">
                  <a16:creationId xmlns:a16="http://schemas.microsoft.com/office/drawing/2014/main" id="{CB36B403-B5F5-4D19-BB01-B6DDCD0A09A6}"/>
                </a:ext>
              </a:extLst>
            </p:cNvPr>
            <p:cNvSpPr txBox="1"/>
            <p:nvPr/>
          </p:nvSpPr>
          <p:spPr>
            <a:xfrm>
              <a:off x="1279302" y="1926616"/>
              <a:ext cx="2421338" cy="267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 b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Gill Sans MT" panose="020B0502020104020203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pt-BR" sz="2400" b="0" spc="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Arial" panose="020B0604020202020204" pitchFamily="34" charset="0"/>
                </a:rPr>
                <a:t>5 </a:t>
              </a:r>
              <a:r>
                <a:rPr lang="en-US" sz="2400" b="0" spc="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Arial" panose="020B0604020202020204" pitchFamily="34" charset="0"/>
                </a:rPr>
                <a:t>Words</a:t>
              </a:r>
            </a:p>
          </p:txBody>
        </p:sp>
        <p:pic>
          <p:nvPicPr>
            <p:cNvPr id="90" name="Gráfico 89" descr="Livros">
              <a:extLst>
                <a:ext uri="{FF2B5EF4-FFF2-40B4-BE49-F238E27FC236}">
                  <a16:creationId xmlns:a16="http://schemas.microsoft.com/office/drawing/2014/main" id="{2E1C8825-4235-4FAA-84E6-1EDD9D948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41788" y="1656390"/>
              <a:ext cx="632003" cy="632003"/>
            </a:xfrm>
            <a:prstGeom prst="rect">
              <a:avLst/>
            </a:prstGeom>
          </p:spPr>
        </p:pic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F0A57428-D941-4A35-9C07-144B20CD6A92}"/>
              </a:ext>
            </a:extLst>
          </p:cNvPr>
          <p:cNvGrpSpPr/>
          <p:nvPr/>
        </p:nvGrpSpPr>
        <p:grpSpPr>
          <a:xfrm>
            <a:off x="6823435" y="5652015"/>
            <a:ext cx="3277371" cy="708565"/>
            <a:chOff x="6923367" y="5522519"/>
            <a:chExt cx="3277371" cy="708565"/>
          </a:xfrm>
        </p:grpSpPr>
        <p:sp>
          <p:nvSpPr>
            <p:cNvPr id="145" name="TextBox 43">
              <a:extLst>
                <a:ext uri="{FF2B5EF4-FFF2-40B4-BE49-F238E27FC236}">
                  <a16:creationId xmlns:a16="http://schemas.microsoft.com/office/drawing/2014/main" id="{273C83DD-5AC3-4642-A6BC-26594CBA7D4D}"/>
                </a:ext>
              </a:extLst>
            </p:cNvPr>
            <p:cNvSpPr txBox="1"/>
            <p:nvPr/>
          </p:nvSpPr>
          <p:spPr>
            <a:xfrm>
              <a:off x="6923367" y="5700121"/>
              <a:ext cx="32773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 b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Gill Sans MT" panose="020B0502020104020203" pitchFamily="34" charset="0"/>
                </a:defRPr>
              </a:lvl1pPr>
            </a:lstStyle>
            <a:p>
              <a:r>
                <a:rPr lang="en-US" sz="2400" b="0" spc="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Arial" panose="020B0604020202020204" pitchFamily="34" charset="0"/>
                </a:rPr>
                <a:t>Season</a:t>
              </a:r>
              <a:endParaRPr lang="en-US" sz="2000" b="0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2" name="Gráfico 11" descr="Calendário diário">
              <a:extLst>
                <a:ext uri="{FF2B5EF4-FFF2-40B4-BE49-F238E27FC236}">
                  <a16:creationId xmlns:a16="http://schemas.microsoft.com/office/drawing/2014/main" id="{2CCDF7C6-86D8-4A43-A1AC-E161C415F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74760" y="5522519"/>
              <a:ext cx="708565" cy="708565"/>
            </a:xfrm>
            <a:prstGeom prst="rect">
              <a:avLst/>
            </a:prstGeom>
          </p:spPr>
        </p:pic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7C4B0A22-F381-4A13-9040-82B20DB42AAE}"/>
              </a:ext>
            </a:extLst>
          </p:cNvPr>
          <p:cNvGrpSpPr/>
          <p:nvPr/>
        </p:nvGrpSpPr>
        <p:grpSpPr>
          <a:xfrm>
            <a:off x="932131" y="4527957"/>
            <a:ext cx="3423181" cy="914400"/>
            <a:chOff x="932131" y="4527957"/>
            <a:chExt cx="3423181" cy="914400"/>
          </a:xfrm>
        </p:grpSpPr>
        <p:sp>
          <p:nvSpPr>
            <p:cNvPr id="141" name="TextBox 43">
              <a:extLst>
                <a:ext uri="{FF2B5EF4-FFF2-40B4-BE49-F238E27FC236}">
                  <a16:creationId xmlns:a16="http://schemas.microsoft.com/office/drawing/2014/main" id="{F8ECA9BC-C3B1-46EA-BACA-A6AE990A4477}"/>
                </a:ext>
              </a:extLst>
            </p:cNvPr>
            <p:cNvSpPr txBox="1"/>
            <p:nvPr/>
          </p:nvSpPr>
          <p:spPr>
            <a:xfrm>
              <a:off x="932131" y="4870560"/>
              <a:ext cx="34231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 b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Gill Sans MT" panose="020B0502020104020203" pitchFamily="34" charset="0"/>
                </a:defRPr>
              </a:lvl1pPr>
            </a:lstStyle>
            <a:p>
              <a:r>
                <a:rPr lang="en-US" sz="2400" b="0" spc="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Arial" panose="020B0604020202020204" pitchFamily="34" charset="0"/>
                </a:rPr>
                <a:t>Old</a:t>
              </a:r>
              <a:r>
                <a:rPr lang="pt-BR" sz="2400" b="0" spc="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Arial" panose="020B0604020202020204" pitchFamily="34" charset="0"/>
                </a:rPr>
                <a:t> </a:t>
              </a:r>
            </a:p>
          </p:txBody>
        </p:sp>
        <p:pic>
          <p:nvPicPr>
            <p:cNvPr id="14" name="Gráfico 13" descr="Brontossauro">
              <a:extLst>
                <a:ext uri="{FF2B5EF4-FFF2-40B4-BE49-F238E27FC236}">
                  <a16:creationId xmlns:a16="http://schemas.microsoft.com/office/drawing/2014/main" id="{599E1E33-9EF3-431F-8282-172AB73E8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089660" y="4527957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83340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>
            <a:extLst>
              <a:ext uri="{FF2B5EF4-FFF2-40B4-BE49-F238E27FC236}">
                <a16:creationId xmlns:a16="http://schemas.microsoft.com/office/drawing/2014/main" id="{35314C52-5846-4D13-8C34-8F6D28E895B2}"/>
              </a:ext>
            </a:extLst>
          </p:cNvPr>
          <p:cNvGrpSpPr/>
          <p:nvPr/>
        </p:nvGrpSpPr>
        <p:grpSpPr>
          <a:xfrm>
            <a:off x="0" y="4273549"/>
            <a:ext cx="6365268" cy="2184127"/>
            <a:chOff x="0" y="4273549"/>
            <a:chExt cx="6365268" cy="2184127"/>
          </a:xfrm>
          <a:solidFill>
            <a:srgbClr val="FFE068"/>
          </a:solidFill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C05373F0-62E3-4EBB-AB45-FC6CC5734A20}"/>
                </a:ext>
              </a:extLst>
            </p:cNvPr>
            <p:cNvSpPr/>
            <p:nvPr/>
          </p:nvSpPr>
          <p:spPr>
            <a:xfrm>
              <a:off x="0" y="4626610"/>
              <a:ext cx="3636000" cy="33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" name="Semicírculo 2">
              <a:extLst>
                <a:ext uri="{FF2B5EF4-FFF2-40B4-BE49-F238E27FC236}">
                  <a16:creationId xmlns:a16="http://schemas.microsoft.com/office/drawing/2014/main" id="{34F82643-8F7F-4F85-BAFA-DA9150D3D342}"/>
                </a:ext>
              </a:extLst>
            </p:cNvPr>
            <p:cNvSpPr/>
            <p:nvPr/>
          </p:nvSpPr>
          <p:spPr>
            <a:xfrm rot="5400000">
              <a:off x="2853000" y="4626610"/>
              <a:ext cx="1566000" cy="1566000"/>
            </a:xfrm>
            <a:prstGeom prst="blockArc">
              <a:avLst>
                <a:gd name="adj1" fmla="val 10736564"/>
                <a:gd name="adj2" fmla="val 16348176"/>
                <a:gd name="adj3" fmla="val 212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" name="Semicírculo 5">
              <a:extLst>
                <a:ext uri="{FF2B5EF4-FFF2-40B4-BE49-F238E27FC236}">
                  <a16:creationId xmlns:a16="http://schemas.microsoft.com/office/drawing/2014/main" id="{B7B361E7-337B-4248-A49A-CA8753901104}"/>
                </a:ext>
              </a:extLst>
            </p:cNvPr>
            <p:cNvSpPr/>
            <p:nvPr/>
          </p:nvSpPr>
          <p:spPr>
            <a:xfrm flipV="1">
              <a:off x="4082868" y="4273549"/>
              <a:ext cx="2282400" cy="2184127"/>
            </a:xfrm>
            <a:prstGeom prst="blockArc">
              <a:avLst>
                <a:gd name="adj1" fmla="val 10985663"/>
                <a:gd name="adj2" fmla="val 5456526"/>
                <a:gd name="adj3" fmla="val 152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Semicírculo 6">
            <a:extLst>
              <a:ext uri="{FF2B5EF4-FFF2-40B4-BE49-F238E27FC236}">
                <a16:creationId xmlns:a16="http://schemas.microsoft.com/office/drawing/2014/main" id="{C0605380-D8DC-4048-AE27-43208DF2F9F7}"/>
              </a:ext>
            </a:extLst>
          </p:cNvPr>
          <p:cNvSpPr/>
          <p:nvPr/>
        </p:nvSpPr>
        <p:spPr>
          <a:xfrm flipH="1">
            <a:off x="4105382" y="2340936"/>
            <a:ext cx="2282400" cy="2264719"/>
          </a:xfrm>
          <a:prstGeom prst="blockArc">
            <a:avLst>
              <a:gd name="adj1" fmla="val 11010167"/>
              <a:gd name="adj2" fmla="val 5353464"/>
              <a:gd name="adj3" fmla="val 14646"/>
            </a:avLst>
          </a:prstGeom>
          <a:solidFill>
            <a:srgbClr val="44B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B4A2672E-7905-4F84-A19B-F144DCCC6AAB}"/>
              </a:ext>
            </a:extLst>
          </p:cNvPr>
          <p:cNvGrpSpPr/>
          <p:nvPr/>
        </p:nvGrpSpPr>
        <p:grpSpPr>
          <a:xfrm>
            <a:off x="6096000" y="400324"/>
            <a:ext cx="6096001" cy="2184127"/>
            <a:chOff x="6074064" y="400324"/>
            <a:chExt cx="6342446" cy="2184127"/>
          </a:xfrm>
        </p:grpSpPr>
        <p:sp>
          <p:nvSpPr>
            <p:cNvPr id="11" name="Semicírculo 10">
              <a:extLst>
                <a:ext uri="{FF2B5EF4-FFF2-40B4-BE49-F238E27FC236}">
                  <a16:creationId xmlns:a16="http://schemas.microsoft.com/office/drawing/2014/main" id="{2370EDBE-893A-43EE-95A9-803F9D11093E}"/>
                </a:ext>
              </a:extLst>
            </p:cNvPr>
            <p:cNvSpPr/>
            <p:nvPr/>
          </p:nvSpPr>
          <p:spPr>
            <a:xfrm rot="5400000" flipH="1" flipV="1">
              <a:off x="8020332" y="665390"/>
              <a:ext cx="1566000" cy="1566000"/>
            </a:xfrm>
            <a:prstGeom prst="blockArc">
              <a:avLst>
                <a:gd name="adj1" fmla="val 10736564"/>
                <a:gd name="adj2" fmla="val 16348176"/>
                <a:gd name="adj3" fmla="val 21265"/>
              </a:avLst>
            </a:prstGeom>
            <a:solidFill>
              <a:srgbClr val="84DB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4216EAE1-32F7-428C-95CE-A02C418B6768}"/>
                </a:ext>
              </a:extLst>
            </p:cNvPr>
            <p:cNvGrpSpPr/>
            <p:nvPr/>
          </p:nvGrpSpPr>
          <p:grpSpPr>
            <a:xfrm>
              <a:off x="6074064" y="400324"/>
              <a:ext cx="6342446" cy="2184127"/>
              <a:chOff x="6074064" y="400324"/>
              <a:chExt cx="6342446" cy="2184127"/>
            </a:xfrm>
            <a:solidFill>
              <a:srgbClr val="84DBB4"/>
            </a:solidFill>
          </p:grpSpPr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CF2ACF97-0D67-4957-AA06-4CE9623B3B98}"/>
                  </a:ext>
                </a:extLst>
              </p:cNvPr>
              <p:cNvSpPr/>
              <p:nvPr/>
            </p:nvSpPr>
            <p:spPr>
              <a:xfrm flipH="1" flipV="1">
                <a:off x="8812646" y="1909010"/>
                <a:ext cx="3603864" cy="3223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" name="Semicírculo 11">
                <a:extLst>
                  <a:ext uri="{FF2B5EF4-FFF2-40B4-BE49-F238E27FC236}">
                    <a16:creationId xmlns:a16="http://schemas.microsoft.com/office/drawing/2014/main" id="{CF60C513-9754-4AF1-8BA5-DB98C1816514}"/>
                  </a:ext>
                </a:extLst>
              </p:cNvPr>
              <p:cNvSpPr/>
              <p:nvPr/>
            </p:nvSpPr>
            <p:spPr>
              <a:xfrm flipH="1">
                <a:off x="6074064" y="400324"/>
                <a:ext cx="2282400" cy="2184127"/>
              </a:xfrm>
              <a:prstGeom prst="blockArc">
                <a:avLst>
                  <a:gd name="adj1" fmla="val 10985663"/>
                  <a:gd name="adj2" fmla="val 5599553"/>
                  <a:gd name="adj3" fmla="val 1483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" name="Semicírculo 12">
            <a:extLst>
              <a:ext uri="{FF2B5EF4-FFF2-40B4-BE49-F238E27FC236}">
                <a16:creationId xmlns:a16="http://schemas.microsoft.com/office/drawing/2014/main" id="{CB965A9D-B517-45D3-A9C6-D5E1D41EB5E5}"/>
              </a:ext>
            </a:extLst>
          </p:cNvPr>
          <p:cNvSpPr/>
          <p:nvPr/>
        </p:nvSpPr>
        <p:spPr>
          <a:xfrm flipV="1">
            <a:off x="6051550" y="2252345"/>
            <a:ext cx="2282400" cy="2264719"/>
          </a:xfrm>
          <a:prstGeom prst="blockArc">
            <a:avLst>
              <a:gd name="adj1" fmla="val 10842016"/>
              <a:gd name="adj2" fmla="val 5353464"/>
              <a:gd name="adj3" fmla="val 14646"/>
            </a:avLst>
          </a:prstGeom>
          <a:solidFill>
            <a:srgbClr val="FF7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990B8BA-D1DF-46D6-BD35-3CFCDFE22FBE}"/>
              </a:ext>
            </a:extLst>
          </p:cNvPr>
          <p:cNvSpPr txBox="1"/>
          <p:nvPr/>
        </p:nvSpPr>
        <p:spPr>
          <a:xfrm>
            <a:off x="6558264" y="4749473"/>
            <a:ext cx="4089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2000505000000020004" pitchFamily="2" charset="0"/>
              </a:rPr>
              <a:t>Round</a:t>
            </a:r>
          </a:p>
          <a:p>
            <a:r>
              <a:rPr lang="en-US" dirty="0"/>
              <a:t>Let us play another round.</a:t>
            </a:r>
          </a:p>
          <a:p>
            <a:r>
              <a:rPr lang="en-US" dirty="0"/>
              <a:t>Spin, fixture and step.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FD317DE-0615-481A-8770-82B59958A450}"/>
              </a:ext>
            </a:extLst>
          </p:cNvPr>
          <p:cNvSpPr txBox="1"/>
          <p:nvPr/>
        </p:nvSpPr>
        <p:spPr>
          <a:xfrm>
            <a:off x="114514" y="2688465"/>
            <a:ext cx="4089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2000505000000020004" pitchFamily="2" charset="0"/>
              </a:rPr>
              <a:t>Now</a:t>
            </a:r>
            <a:r>
              <a:rPr lang="pt-BR" dirty="0"/>
              <a:t>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Tw Cen MT" panose="020B0602020104020603" pitchFamily="34" charset="0"/>
            </a:endParaRPr>
          </a:p>
          <a:p>
            <a:r>
              <a:rPr lang="en-US" dirty="0"/>
              <a:t>I feel much better now: this tea really helped!</a:t>
            </a:r>
          </a:p>
          <a:p>
            <a:r>
              <a:rPr lang="pt-BR" dirty="0" err="1"/>
              <a:t>right</a:t>
            </a:r>
            <a:r>
              <a:rPr lang="pt-BR" dirty="0"/>
              <a:t>  </a:t>
            </a:r>
            <a:r>
              <a:rPr lang="pt-BR" dirty="0" err="1"/>
              <a:t>now</a:t>
            </a:r>
            <a:r>
              <a:rPr lang="pt-BR" dirty="0"/>
              <a:t>, </a:t>
            </a:r>
            <a:r>
              <a:rPr lang="pt-BR" dirty="0" err="1"/>
              <a:t>already</a:t>
            </a:r>
            <a:r>
              <a:rPr lang="pt-BR" dirty="0"/>
              <a:t>, </a:t>
            </a:r>
            <a:r>
              <a:rPr lang="pt-BR" dirty="0" err="1"/>
              <a:t>currently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presently</a:t>
            </a:r>
            <a:endParaRPr lang="pt-BR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62166F9-80BE-4647-B872-75CBD101E0BD}"/>
              </a:ext>
            </a:extLst>
          </p:cNvPr>
          <p:cNvSpPr txBox="1"/>
          <p:nvPr/>
        </p:nvSpPr>
        <p:spPr>
          <a:xfrm>
            <a:off x="1537796" y="741993"/>
            <a:ext cx="4089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2000505000000020004" pitchFamily="2" charset="0"/>
              </a:rPr>
              <a:t>Find</a:t>
            </a:r>
            <a:endParaRPr lang="pt-BR" sz="2400" b="1" dirty="0">
              <a:solidFill>
                <a:schemeClr val="tx1">
                  <a:lumMod val="85000"/>
                  <a:lumOff val="15000"/>
                </a:schemeClr>
              </a:solidFill>
              <a:latin typeface="Montserrat" panose="02000505000000020004" pitchFamily="2" charset="0"/>
            </a:endParaRPr>
          </a:p>
          <a:p>
            <a:r>
              <a:rPr lang="en-US" dirty="0"/>
              <a:t>I find this proposal a great opportunity.</a:t>
            </a:r>
          </a:p>
          <a:p>
            <a:r>
              <a:rPr lang="en-US" dirty="0"/>
              <a:t>Meet, discover, look and consider.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4E344FA-FEBC-45F8-975B-0B003C2FED03}"/>
              </a:ext>
            </a:extLst>
          </p:cNvPr>
          <p:cNvSpPr txBox="1"/>
          <p:nvPr/>
        </p:nvSpPr>
        <p:spPr>
          <a:xfrm>
            <a:off x="8457766" y="2438187"/>
            <a:ext cx="37877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2000505000000020004" pitchFamily="2" charset="0"/>
              </a:rPr>
              <a:t>Take</a:t>
            </a:r>
            <a:r>
              <a:rPr lang="pt-BR" dirty="0"/>
              <a:t> </a:t>
            </a:r>
          </a:p>
          <a:p>
            <a:r>
              <a:rPr lang="en-US" dirty="0"/>
              <a:t>I usually take too long in the shower.</a:t>
            </a:r>
          </a:p>
          <a:p>
            <a:r>
              <a:rPr lang="en-US" dirty="0"/>
              <a:t>Linger, linger and take time.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B0C462C-0D19-4CDC-9D13-5C4CE327D75A}"/>
              </a:ext>
            </a:extLst>
          </p:cNvPr>
          <p:cNvSpPr txBox="1"/>
          <p:nvPr/>
        </p:nvSpPr>
        <p:spPr>
          <a:xfrm>
            <a:off x="8559849" y="520844"/>
            <a:ext cx="34857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2000505000000020004" pitchFamily="2" charset="0"/>
              </a:rPr>
              <a:t>4 </a:t>
            </a:r>
            <a:r>
              <a:rPr lang="pt-BR" sz="4400" b="1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2000505000000020004" pitchFamily="2" charset="0"/>
              </a:rPr>
              <a:t>words</a:t>
            </a:r>
            <a:endParaRPr lang="pt-BR" sz="2400" b="1" dirty="0">
              <a:solidFill>
                <a:schemeClr val="tx1">
                  <a:lumMod val="85000"/>
                  <a:lumOff val="15000"/>
                </a:schemeClr>
              </a:solidFill>
              <a:latin typeface="Montserrat" panose="02000505000000020004" pitchFamily="2" charset="0"/>
            </a:endParaRPr>
          </a:p>
        </p:txBody>
      </p: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CC03E581-6FB2-4E3A-BB9D-9C2F67BFAD5E}"/>
              </a:ext>
            </a:extLst>
          </p:cNvPr>
          <p:cNvGrpSpPr/>
          <p:nvPr/>
        </p:nvGrpSpPr>
        <p:grpSpPr>
          <a:xfrm>
            <a:off x="6537942" y="846919"/>
            <a:ext cx="1314000" cy="1314000"/>
            <a:chOff x="6537942" y="846919"/>
            <a:chExt cx="1314000" cy="1314000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815AE586-7E36-404F-824F-A06F7F0F28A7}"/>
                </a:ext>
              </a:extLst>
            </p:cNvPr>
            <p:cNvSpPr/>
            <p:nvPr/>
          </p:nvSpPr>
          <p:spPr>
            <a:xfrm>
              <a:off x="6537942" y="846919"/>
              <a:ext cx="1314000" cy="1314000"/>
            </a:xfrm>
            <a:prstGeom prst="ellipse">
              <a:avLst/>
            </a:prstGeom>
            <a:solidFill>
              <a:srgbClr val="AFDFC9"/>
            </a:solidFill>
            <a:ln>
              <a:noFill/>
            </a:ln>
            <a:effectLst>
              <a:outerShdw blurRad="57150" dist="19050" dir="5400000" algn="ctr" rotWithShape="0">
                <a:schemeClr val="tx1">
                  <a:alpha val="6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28" name="Gráfico 27" descr="Lupa">
              <a:extLst>
                <a:ext uri="{FF2B5EF4-FFF2-40B4-BE49-F238E27FC236}">
                  <a16:creationId xmlns:a16="http://schemas.microsoft.com/office/drawing/2014/main" id="{C15B6620-FCCA-444E-AA47-F47387D9D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58064" y="991190"/>
              <a:ext cx="914400" cy="914400"/>
            </a:xfrm>
            <a:prstGeom prst="rect">
              <a:avLst/>
            </a:prstGeom>
          </p:spPr>
        </p:pic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D2AE2CB3-7245-4BF1-9892-B64FFE9E1484}"/>
              </a:ext>
            </a:extLst>
          </p:cNvPr>
          <p:cNvGrpSpPr/>
          <p:nvPr/>
        </p:nvGrpSpPr>
        <p:grpSpPr>
          <a:xfrm>
            <a:off x="6558264" y="2727704"/>
            <a:ext cx="1314000" cy="1314000"/>
            <a:chOff x="6558264" y="2727704"/>
            <a:chExt cx="1314000" cy="1314000"/>
          </a:xfrm>
        </p:grpSpPr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07B3C526-7772-4C3B-9D4C-4E65684F318C}"/>
                </a:ext>
              </a:extLst>
            </p:cNvPr>
            <p:cNvSpPr/>
            <p:nvPr/>
          </p:nvSpPr>
          <p:spPr>
            <a:xfrm>
              <a:off x="6558264" y="2727704"/>
              <a:ext cx="1314000" cy="1314000"/>
            </a:xfrm>
            <a:prstGeom prst="ellipse">
              <a:avLst/>
            </a:prstGeom>
            <a:solidFill>
              <a:srgbClr val="F4BDBC"/>
            </a:solidFill>
            <a:ln>
              <a:noFill/>
            </a:ln>
            <a:effectLst>
              <a:outerShdw blurRad="57150" dist="19050" dir="5400000" algn="ctr" rotWithShape="0">
                <a:schemeClr val="tx1">
                  <a:alpha val="6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34" name="Gráfico 33" descr="Ampulheta">
              <a:extLst>
                <a:ext uri="{FF2B5EF4-FFF2-40B4-BE49-F238E27FC236}">
                  <a16:creationId xmlns:a16="http://schemas.microsoft.com/office/drawing/2014/main" id="{927AB7ED-2B96-4E5B-A19C-5336C5317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58064" y="2904316"/>
              <a:ext cx="914400" cy="914400"/>
            </a:xfrm>
            <a:prstGeom prst="rect">
              <a:avLst/>
            </a:prstGeom>
          </p:spPr>
        </p:pic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D34C43A1-8396-4AF4-8436-623EDA35E043}"/>
              </a:ext>
            </a:extLst>
          </p:cNvPr>
          <p:cNvGrpSpPr/>
          <p:nvPr/>
        </p:nvGrpSpPr>
        <p:grpSpPr>
          <a:xfrm>
            <a:off x="4589582" y="4654178"/>
            <a:ext cx="1314000" cy="1314000"/>
            <a:chOff x="4589582" y="4654178"/>
            <a:chExt cx="1314000" cy="1314000"/>
          </a:xfrm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29207B78-8E56-41DF-B8DF-0E6B5952A134}"/>
                </a:ext>
              </a:extLst>
            </p:cNvPr>
            <p:cNvSpPr/>
            <p:nvPr/>
          </p:nvSpPr>
          <p:spPr>
            <a:xfrm>
              <a:off x="4589582" y="4654178"/>
              <a:ext cx="1314000" cy="1314000"/>
            </a:xfrm>
            <a:prstGeom prst="ellipse">
              <a:avLst/>
            </a:prstGeom>
            <a:solidFill>
              <a:srgbClr val="FCEDAC"/>
            </a:solidFill>
            <a:ln>
              <a:noFill/>
            </a:ln>
            <a:effectLst>
              <a:outerShdw blurRad="57150" dist="19050" dir="5400000" algn="ctr" rotWithShape="0">
                <a:schemeClr val="tx1">
                  <a:alpha val="6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36" name="Gráfico 35" descr="Controlador de jogo">
              <a:extLst>
                <a:ext uri="{FF2B5EF4-FFF2-40B4-BE49-F238E27FC236}">
                  <a16:creationId xmlns:a16="http://schemas.microsoft.com/office/drawing/2014/main" id="{C2B12743-F3CE-40BF-981E-35A5A7DE9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776973" y="4794010"/>
              <a:ext cx="914400" cy="914400"/>
            </a:xfrm>
            <a:prstGeom prst="rect">
              <a:avLst/>
            </a:prstGeom>
          </p:spPr>
        </p:pic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42AED2C2-28EC-4BCB-9F55-9A02530B34C2}"/>
              </a:ext>
            </a:extLst>
          </p:cNvPr>
          <p:cNvGrpSpPr/>
          <p:nvPr/>
        </p:nvGrpSpPr>
        <p:grpSpPr>
          <a:xfrm>
            <a:off x="4589582" y="2816295"/>
            <a:ext cx="1314000" cy="1314000"/>
            <a:chOff x="4589582" y="2816295"/>
            <a:chExt cx="1314000" cy="1314000"/>
          </a:xfrm>
        </p:grpSpPr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28E798D0-F7B7-4303-AD7E-9501C036E051}"/>
                </a:ext>
              </a:extLst>
            </p:cNvPr>
            <p:cNvSpPr/>
            <p:nvPr/>
          </p:nvSpPr>
          <p:spPr>
            <a:xfrm>
              <a:off x="4589582" y="2816295"/>
              <a:ext cx="1314000" cy="1314000"/>
            </a:xfrm>
            <a:prstGeom prst="ellipse">
              <a:avLst/>
            </a:prstGeom>
            <a:solidFill>
              <a:srgbClr val="96D5D9"/>
            </a:solidFill>
            <a:ln>
              <a:noFill/>
            </a:ln>
            <a:effectLst>
              <a:outerShdw blurRad="57150" dist="19050" dir="5400000" algn="ctr" rotWithShape="0">
                <a:schemeClr val="tx1">
                  <a:alpha val="6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38" name="Gráfico 37" descr="Cronômetro">
              <a:extLst>
                <a:ext uri="{FF2B5EF4-FFF2-40B4-BE49-F238E27FC236}">
                  <a16:creationId xmlns:a16="http://schemas.microsoft.com/office/drawing/2014/main" id="{EA6565EB-DFE2-48B6-B1B7-0E6487759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789382" y="293741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23619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23" grpId="0"/>
      <p:bldP spid="24" grpId="0"/>
      <p:bldP spid="25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48DF0DF-A1D8-43D7-8657-F114E2C22011}"/>
              </a:ext>
            </a:extLst>
          </p:cNvPr>
          <p:cNvSpPr/>
          <p:nvPr/>
        </p:nvSpPr>
        <p:spPr>
          <a:xfrm rot="1620594">
            <a:off x="5562286" y="3970496"/>
            <a:ext cx="298800" cy="1854000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4B5DB474-6521-43D4-873A-F2595471F094}"/>
              </a:ext>
            </a:extLst>
          </p:cNvPr>
          <p:cNvSpPr/>
          <p:nvPr/>
        </p:nvSpPr>
        <p:spPr>
          <a:xfrm rot="19979406" flipH="1">
            <a:off x="6314762" y="3970495"/>
            <a:ext cx="298800" cy="1854000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4E4C8431-B290-46FE-AC8D-5F8A0E9F5038}"/>
              </a:ext>
            </a:extLst>
          </p:cNvPr>
          <p:cNvSpPr/>
          <p:nvPr/>
        </p:nvSpPr>
        <p:spPr>
          <a:xfrm flipH="1">
            <a:off x="5946201" y="4416149"/>
            <a:ext cx="298800" cy="1854000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04663FB-7A23-46B7-A68F-FD7E11EE7F0F}"/>
              </a:ext>
            </a:extLst>
          </p:cNvPr>
          <p:cNvSpPr/>
          <p:nvPr/>
        </p:nvSpPr>
        <p:spPr>
          <a:xfrm>
            <a:off x="3720583" y="1066154"/>
            <a:ext cx="4791600" cy="29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21C2D5B-8CF1-4B5C-8B19-50372083A15F}"/>
              </a:ext>
            </a:extLst>
          </p:cNvPr>
          <p:cNvSpPr/>
          <p:nvPr/>
        </p:nvSpPr>
        <p:spPr>
          <a:xfrm rot="5400000" flipH="1">
            <a:off x="5946201" y="1493753"/>
            <a:ext cx="298800" cy="5133600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BE622F86-74B5-4B18-875A-6F96621CD648}"/>
              </a:ext>
            </a:extLst>
          </p:cNvPr>
          <p:cNvSpPr/>
          <p:nvPr/>
        </p:nvSpPr>
        <p:spPr>
          <a:xfrm rot="5400000" flipH="1">
            <a:off x="5946201" y="1263748"/>
            <a:ext cx="298800" cy="5133600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B144AD12-E463-4774-B879-D3E3DEE5E502}"/>
              </a:ext>
            </a:extLst>
          </p:cNvPr>
          <p:cNvGrpSpPr/>
          <p:nvPr/>
        </p:nvGrpSpPr>
        <p:grpSpPr>
          <a:xfrm>
            <a:off x="431378" y="6211111"/>
            <a:ext cx="11329243" cy="958483"/>
            <a:chOff x="496250" y="6239974"/>
            <a:chExt cx="11329243" cy="958483"/>
          </a:xfrm>
        </p:grpSpPr>
        <p:grpSp>
          <p:nvGrpSpPr>
            <p:cNvPr id="24" name="Agrupar 23">
              <a:extLst>
                <a:ext uri="{FF2B5EF4-FFF2-40B4-BE49-F238E27FC236}">
                  <a16:creationId xmlns:a16="http://schemas.microsoft.com/office/drawing/2014/main" id="{39A132CF-5A9B-42A4-A989-89BC7FD19F7F}"/>
                </a:ext>
              </a:extLst>
            </p:cNvPr>
            <p:cNvGrpSpPr/>
            <p:nvPr/>
          </p:nvGrpSpPr>
          <p:grpSpPr>
            <a:xfrm>
              <a:off x="496250" y="6239974"/>
              <a:ext cx="1893600" cy="923400"/>
              <a:chOff x="235298" y="6242400"/>
              <a:chExt cx="1893600" cy="923400"/>
            </a:xfrm>
          </p:grpSpPr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id="{29B0BBA5-CCC8-437B-B149-9F64E0B3E628}"/>
                  </a:ext>
                </a:extLst>
              </p:cNvPr>
              <p:cNvSpPr/>
              <p:nvPr/>
            </p:nvSpPr>
            <p:spPr>
              <a:xfrm>
                <a:off x="235298" y="6550200"/>
                <a:ext cx="1893600" cy="6156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:a16="http://schemas.microsoft.com/office/drawing/2014/main" id="{EA460C93-B8EA-4B76-A4E4-62B5830AAA22}"/>
                  </a:ext>
                </a:extLst>
              </p:cNvPr>
              <p:cNvSpPr/>
              <p:nvPr/>
            </p:nvSpPr>
            <p:spPr>
              <a:xfrm>
                <a:off x="668375" y="6242400"/>
                <a:ext cx="1027445" cy="6156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77745813-CAC4-486E-BFE8-37ADD13CC74D}"/>
                </a:ext>
              </a:extLst>
            </p:cNvPr>
            <p:cNvGrpSpPr/>
            <p:nvPr/>
          </p:nvGrpSpPr>
          <p:grpSpPr>
            <a:xfrm>
              <a:off x="2373273" y="6239974"/>
              <a:ext cx="1893600" cy="923400"/>
              <a:chOff x="235298" y="6242400"/>
              <a:chExt cx="1893600" cy="923400"/>
            </a:xfrm>
          </p:grpSpPr>
          <p:sp>
            <p:nvSpPr>
              <p:cNvPr id="26" name="Retângulo: Cantos Arredondados 25">
                <a:extLst>
                  <a:ext uri="{FF2B5EF4-FFF2-40B4-BE49-F238E27FC236}">
                    <a16:creationId xmlns:a16="http://schemas.microsoft.com/office/drawing/2014/main" id="{96283CE2-6798-48D9-A997-442D8F9DE8C9}"/>
                  </a:ext>
                </a:extLst>
              </p:cNvPr>
              <p:cNvSpPr/>
              <p:nvPr/>
            </p:nvSpPr>
            <p:spPr>
              <a:xfrm>
                <a:off x="235298" y="6550200"/>
                <a:ext cx="1893600" cy="6156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7" name="Retângulo: Cantos Arredondados 26">
                <a:extLst>
                  <a:ext uri="{FF2B5EF4-FFF2-40B4-BE49-F238E27FC236}">
                    <a16:creationId xmlns:a16="http://schemas.microsoft.com/office/drawing/2014/main" id="{72574396-5F25-44AC-88D2-6103AAFFDDDF}"/>
                  </a:ext>
                </a:extLst>
              </p:cNvPr>
              <p:cNvSpPr/>
              <p:nvPr/>
            </p:nvSpPr>
            <p:spPr>
              <a:xfrm>
                <a:off x="668375" y="6242400"/>
                <a:ext cx="1027445" cy="6156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02A4A14A-0E35-4AE8-A19C-428055E158BE}"/>
                </a:ext>
              </a:extLst>
            </p:cNvPr>
            <p:cNvGrpSpPr/>
            <p:nvPr/>
          </p:nvGrpSpPr>
          <p:grpSpPr>
            <a:xfrm>
              <a:off x="4282653" y="6239974"/>
              <a:ext cx="1893600" cy="923400"/>
              <a:chOff x="235298" y="6242400"/>
              <a:chExt cx="1893600" cy="923400"/>
            </a:xfrm>
          </p:grpSpPr>
          <p:sp>
            <p:nvSpPr>
              <p:cNvPr id="29" name="Retângulo: Cantos Arredondados 28">
                <a:extLst>
                  <a:ext uri="{FF2B5EF4-FFF2-40B4-BE49-F238E27FC236}">
                    <a16:creationId xmlns:a16="http://schemas.microsoft.com/office/drawing/2014/main" id="{5613A6C1-846D-4327-809A-13568BDED16A}"/>
                  </a:ext>
                </a:extLst>
              </p:cNvPr>
              <p:cNvSpPr/>
              <p:nvPr/>
            </p:nvSpPr>
            <p:spPr>
              <a:xfrm>
                <a:off x="235298" y="6550200"/>
                <a:ext cx="1893600" cy="6156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0" name="Retângulo: Cantos Arredondados 29">
                <a:extLst>
                  <a:ext uri="{FF2B5EF4-FFF2-40B4-BE49-F238E27FC236}">
                    <a16:creationId xmlns:a16="http://schemas.microsoft.com/office/drawing/2014/main" id="{EFC77550-2AF3-4C93-95ED-1628EC5A98B2}"/>
                  </a:ext>
                </a:extLst>
              </p:cNvPr>
              <p:cNvSpPr/>
              <p:nvPr/>
            </p:nvSpPr>
            <p:spPr>
              <a:xfrm>
                <a:off x="668375" y="6242400"/>
                <a:ext cx="1027445" cy="6156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1" name="Agrupar 30">
              <a:extLst>
                <a:ext uri="{FF2B5EF4-FFF2-40B4-BE49-F238E27FC236}">
                  <a16:creationId xmlns:a16="http://schemas.microsoft.com/office/drawing/2014/main" id="{22C942F3-528A-4A03-9ACB-687412967454}"/>
                </a:ext>
              </a:extLst>
            </p:cNvPr>
            <p:cNvGrpSpPr/>
            <p:nvPr/>
          </p:nvGrpSpPr>
          <p:grpSpPr>
            <a:xfrm>
              <a:off x="6160473" y="6242400"/>
              <a:ext cx="1893600" cy="923400"/>
              <a:chOff x="235298" y="6242400"/>
              <a:chExt cx="1893600" cy="923400"/>
            </a:xfrm>
          </p:grpSpPr>
          <p:sp>
            <p:nvSpPr>
              <p:cNvPr id="32" name="Retângulo: Cantos Arredondados 31">
                <a:extLst>
                  <a:ext uri="{FF2B5EF4-FFF2-40B4-BE49-F238E27FC236}">
                    <a16:creationId xmlns:a16="http://schemas.microsoft.com/office/drawing/2014/main" id="{E77379F1-995A-4069-893E-514240F8F2F5}"/>
                  </a:ext>
                </a:extLst>
              </p:cNvPr>
              <p:cNvSpPr/>
              <p:nvPr/>
            </p:nvSpPr>
            <p:spPr>
              <a:xfrm>
                <a:off x="235298" y="6550200"/>
                <a:ext cx="1893600" cy="6156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3" name="Retângulo: Cantos Arredondados 32">
                <a:extLst>
                  <a:ext uri="{FF2B5EF4-FFF2-40B4-BE49-F238E27FC236}">
                    <a16:creationId xmlns:a16="http://schemas.microsoft.com/office/drawing/2014/main" id="{00C25D68-8619-4943-95AE-79DA4145E0D5}"/>
                  </a:ext>
                </a:extLst>
              </p:cNvPr>
              <p:cNvSpPr/>
              <p:nvPr/>
            </p:nvSpPr>
            <p:spPr>
              <a:xfrm>
                <a:off x="668375" y="6242400"/>
                <a:ext cx="1027445" cy="6156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id="{A6C484B3-9FC1-496E-A909-B64A2C3F74D8}"/>
                </a:ext>
              </a:extLst>
            </p:cNvPr>
            <p:cNvGrpSpPr/>
            <p:nvPr/>
          </p:nvGrpSpPr>
          <p:grpSpPr>
            <a:xfrm>
              <a:off x="8038293" y="6275057"/>
              <a:ext cx="1893600" cy="923400"/>
              <a:chOff x="235298" y="6242400"/>
              <a:chExt cx="1893600" cy="923400"/>
            </a:xfrm>
          </p:grpSpPr>
          <p:sp>
            <p:nvSpPr>
              <p:cNvPr id="35" name="Retângulo: Cantos Arredondados 34">
                <a:extLst>
                  <a:ext uri="{FF2B5EF4-FFF2-40B4-BE49-F238E27FC236}">
                    <a16:creationId xmlns:a16="http://schemas.microsoft.com/office/drawing/2014/main" id="{2E9CE1AE-E125-4CD1-8CF5-8B019E990BC8}"/>
                  </a:ext>
                </a:extLst>
              </p:cNvPr>
              <p:cNvSpPr/>
              <p:nvPr/>
            </p:nvSpPr>
            <p:spPr>
              <a:xfrm>
                <a:off x="235298" y="6550200"/>
                <a:ext cx="1893600" cy="6156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6" name="Retângulo: Cantos Arredondados 35">
                <a:extLst>
                  <a:ext uri="{FF2B5EF4-FFF2-40B4-BE49-F238E27FC236}">
                    <a16:creationId xmlns:a16="http://schemas.microsoft.com/office/drawing/2014/main" id="{E149342E-FBF1-4AF2-BC54-7F2401BA473B}"/>
                  </a:ext>
                </a:extLst>
              </p:cNvPr>
              <p:cNvSpPr/>
              <p:nvPr/>
            </p:nvSpPr>
            <p:spPr>
              <a:xfrm>
                <a:off x="668375" y="6242400"/>
                <a:ext cx="1027445" cy="6156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7" name="Agrupar 36">
              <a:extLst>
                <a:ext uri="{FF2B5EF4-FFF2-40B4-BE49-F238E27FC236}">
                  <a16:creationId xmlns:a16="http://schemas.microsoft.com/office/drawing/2014/main" id="{7DD8619B-CA1E-4A81-A284-B596F87A3406}"/>
                </a:ext>
              </a:extLst>
            </p:cNvPr>
            <p:cNvGrpSpPr/>
            <p:nvPr/>
          </p:nvGrpSpPr>
          <p:grpSpPr>
            <a:xfrm>
              <a:off x="9931893" y="6242400"/>
              <a:ext cx="1893600" cy="923400"/>
              <a:chOff x="235298" y="6242400"/>
              <a:chExt cx="1893600" cy="923400"/>
            </a:xfrm>
          </p:grpSpPr>
          <p:sp>
            <p:nvSpPr>
              <p:cNvPr id="38" name="Retângulo: Cantos Arredondados 37">
                <a:extLst>
                  <a:ext uri="{FF2B5EF4-FFF2-40B4-BE49-F238E27FC236}">
                    <a16:creationId xmlns:a16="http://schemas.microsoft.com/office/drawing/2014/main" id="{FC1187F3-EAD3-4287-B290-9BCBE00B5FBD}"/>
                  </a:ext>
                </a:extLst>
              </p:cNvPr>
              <p:cNvSpPr/>
              <p:nvPr/>
            </p:nvSpPr>
            <p:spPr>
              <a:xfrm>
                <a:off x="235298" y="6550200"/>
                <a:ext cx="1893600" cy="6156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9" name="Retângulo: Cantos Arredondados 38">
                <a:extLst>
                  <a:ext uri="{FF2B5EF4-FFF2-40B4-BE49-F238E27FC236}">
                    <a16:creationId xmlns:a16="http://schemas.microsoft.com/office/drawing/2014/main" id="{4BB3A17E-ECBC-410C-A23B-53DDAFD4D13A}"/>
                  </a:ext>
                </a:extLst>
              </p:cNvPr>
              <p:cNvSpPr/>
              <p:nvPr/>
            </p:nvSpPr>
            <p:spPr>
              <a:xfrm>
                <a:off x="668375" y="6242400"/>
                <a:ext cx="1027445" cy="6156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0A29735B-46F4-4569-B207-94BA48722149}"/>
              </a:ext>
            </a:extLst>
          </p:cNvPr>
          <p:cNvSpPr txBox="1"/>
          <p:nvPr/>
        </p:nvSpPr>
        <p:spPr>
          <a:xfrm>
            <a:off x="10032143" y="249845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2000505000000020004" pitchFamily="2" charset="0"/>
              </a:rPr>
              <a:t>Movies</a:t>
            </a:r>
            <a:r>
              <a:rPr lang="pt-B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2000505000000020004" pitchFamily="2" charset="0"/>
              </a:rPr>
              <a:t> </a:t>
            </a:r>
          </a:p>
        </p:txBody>
      </p: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FAA0693D-E847-456A-9F0A-555458E1B536}"/>
              </a:ext>
            </a:extLst>
          </p:cNvPr>
          <p:cNvGrpSpPr/>
          <p:nvPr/>
        </p:nvGrpSpPr>
        <p:grpSpPr>
          <a:xfrm>
            <a:off x="784930" y="1395961"/>
            <a:ext cx="2550586" cy="1279442"/>
            <a:chOff x="423772" y="730579"/>
            <a:chExt cx="2123485" cy="1279442"/>
          </a:xfrm>
        </p:grpSpPr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BDD985CC-14C4-4F83-9FF3-CB8E508D52F0}"/>
                </a:ext>
              </a:extLst>
            </p:cNvPr>
            <p:cNvSpPr txBox="1"/>
            <p:nvPr/>
          </p:nvSpPr>
          <p:spPr>
            <a:xfrm>
              <a:off x="423772" y="730579"/>
              <a:ext cx="2039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pc="300" dirty="0">
                  <a:solidFill>
                    <a:srgbClr val="EA2E1C"/>
                  </a:solidFill>
                  <a:latin typeface="Montserrat" panose="02000505000000020004" pitchFamily="2" charset="0"/>
                </a:rPr>
                <a:t>Actors</a:t>
              </a:r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13372E87-8FF2-485A-9258-4F61647EFD47}"/>
                </a:ext>
              </a:extLst>
            </p:cNvPr>
            <p:cNvSpPr txBox="1"/>
            <p:nvPr/>
          </p:nvSpPr>
          <p:spPr>
            <a:xfrm>
              <a:off x="431378" y="1055914"/>
              <a:ext cx="211587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0" i="0" dirty="0">
                  <a:solidFill>
                    <a:srgbClr val="333333"/>
                  </a:solidFill>
                  <a:effectLst/>
                  <a:latin typeface="Avenir Next"/>
                </a:rPr>
                <a:t>The actor amazes the director with his talent.</a:t>
              </a:r>
            </a:p>
            <a:p>
              <a:r>
                <a:rPr lang="en-US" sz="1400" dirty="0">
                  <a:solidFill>
                    <a:srgbClr val="333333"/>
                  </a:solidFill>
                  <a:latin typeface="Avenir Next"/>
                </a:rPr>
                <a:t>Actress, actor and players.</a:t>
              </a:r>
              <a:br>
                <a:rPr lang="en-US" sz="1400" dirty="0"/>
              </a:br>
              <a:endPara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68EFCCF6-1245-4BBE-BCC0-55A6666E88E0}"/>
              </a:ext>
            </a:extLst>
          </p:cNvPr>
          <p:cNvGrpSpPr/>
          <p:nvPr/>
        </p:nvGrpSpPr>
        <p:grpSpPr>
          <a:xfrm>
            <a:off x="214733" y="2952048"/>
            <a:ext cx="3141231" cy="1076304"/>
            <a:chOff x="-365796" y="730579"/>
            <a:chExt cx="2913053" cy="1076304"/>
          </a:xfrm>
        </p:grpSpPr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E5046460-19B8-44C3-83D4-CD9FA8EDE6FF}"/>
                </a:ext>
              </a:extLst>
            </p:cNvPr>
            <p:cNvSpPr txBox="1"/>
            <p:nvPr/>
          </p:nvSpPr>
          <p:spPr>
            <a:xfrm>
              <a:off x="-365796" y="730579"/>
              <a:ext cx="2829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spc="300" dirty="0">
                  <a:solidFill>
                    <a:srgbClr val="207D85"/>
                  </a:solidFill>
                  <a:latin typeface="Montserrat" panose="02000505000000020004" pitchFamily="2" charset="0"/>
                </a:rPr>
                <a:t>Picture</a:t>
              </a:r>
            </a:p>
          </p:txBody>
        </p: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FDA2977C-0709-4513-BE5D-067698B5CB62}"/>
                </a:ext>
              </a:extLst>
            </p:cNvPr>
            <p:cNvSpPr txBox="1"/>
            <p:nvPr/>
          </p:nvSpPr>
          <p:spPr>
            <a:xfrm>
              <a:off x="-281990" y="1068219"/>
              <a:ext cx="282924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0" i="0" dirty="0">
                  <a:solidFill>
                    <a:srgbClr val="333333"/>
                  </a:solidFill>
                  <a:effectLst/>
                  <a:latin typeface="Avenir Next"/>
                </a:rPr>
                <a:t>There is a castle in the background of the Picture.</a:t>
              </a:r>
            </a:p>
            <a:p>
              <a:r>
                <a:rPr lang="pt-B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Image</a:t>
              </a:r>
              <a:r>
                <a:rPr lang="pt-B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, </a:t>
              </a:r>
              <a:r>
                <a:rPr lang="pt-B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depiction</a:t>
              </a:r>
              <a:r>
                <a:rPr lang="pt-B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, </a:t>
              </a:r>
              <a:r>
                <a:rPr lang="pt-B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photo</a:t>
              </a:r>
              <a:r>
                <a:rPr lang="pt-B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pt-B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and</a:t>
              </a:r>
              <a:r>
                <a:rPr lang="pt-B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snap.</a:t>
              </a:r>
              <a:endParaRPr lang="pt-BR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w Cen MT" panose="020B0602020104020603" pitchFamily="34" charset="0"/>
              </a:endParaRPr>
            </a:p>
          </p:txBody>
        </p:sp>
      </p:grp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57196B01-BB37-44ED-A3D2-51AE475DFC05}"/>
              </a:ext>
            </a:extLst>
          </p:cNvPr>
          <p:cNvGrpSpPr/>
          <p:nvPr/>
        </p:nvGrpSpPr>
        <p:grpSpPr>
          <a:xfrm>
            <a:off x="8743098" y="1437490"/>
            <a:ext cx="3207602" cy="1084294"/>
            <a:chOff x="423772" y="730579"/>
            <a:chExt cx="2319839" cy="732420"/>
          </a:xfrm>
        </p:grpSpPr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B919EEA5-50AA-45C1-AEA4-E7976ECAC24C}"/>
                </a:ext>
              </a:extLst>
            </p:cNvPr>
            <p:cNvSpPr txBox="1"/>
            <p:nvPr/>
          </p:nvSpPr>
          <p:spPr>
            <a:xfrm>
              <a:off x="423772" y="730579"/>
              <a:ext cx="2319839" cy="249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pc="300" dirty="0">
                  <a:solidFill>
                    <a:schemeClr val="accent6">
                      <a:lumMod val="75000"/>
                    </a:schemeClr>
                  </a:solidFill>
                  <a:latin typeface="Montserrat" panose="02000505000000020004" pitchFamily="2" charset="0"/>
                </a:rPr>
                <a:t>Sound</a:t>
              </a:r>
            </a:p>
          </p:txBody>
        </p: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156434DD-18AE-405D-9E80-0246016FDB65}"/>
                </a:ext>
              </a:extLst>
            </p:cNvPr>
            <p:cNvSpPr txBox="1"/>
            <p:nvPr/>
          </p:nvSpPr>
          <p:spPr>
            <a:xfrm>
              <a:off x="561014" y="964045"/>
              <a:ext cx="2115879" cy="498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0" i="0" dirty="0">
                  <a:solidFill>
                    <a:srgbClr val="333333"/>
                  </a:solidFill>
                  <a:effectLst/>
                  <a:latin typeface="Avenir Next"/>
                </a:rPr>
                <a:t>The sound of the sea brings me peace.</a:t>
              </a:r>
            </a:p>
            <a:p>
              <a:r>
                <a:rPr lang="en-US" sz="1400" dirty="0">
                  <a:solidFill>
                    <a:srgbClr val="333333"/>
                  </a:solidFill>
                  <a:latin typeface="Avenir Next"/>
                </a:rPr>
                <a:t>Tone, audio, noise and fuss</a:t>
              </a:r>
              <a:r>
                <a:rPr lang="en-US" sz="1400" b="0" i="0" dirty="0">
                  <a:solidFill>
                    <a:srgbClr val="333333"/>
                  </a:solidFill>
                  <a:effectLst/>
                  <a:latin typeface="Avenir Next"/>
                </a:rPr>
                <a:t>.</a:t>
              </a:r>
              <a:endPara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66" name="Agrupar 65">
            <a:extLst>
              <a:ext uri="{FF2B5EF4-FFF2-40B4-BE49-F238E27FC236}">
                <a16:creationId xmlns:a16="http://schemas.microsoft.com/office/drawing/2014/main" id="{50939FBA-D469-4706-9F38-2D9A6BF731AC}"/>
              </a:ext>
            </a:extLst>
          </p:cNvPr>
          <p:cNvGrpSpPr/>
          <p:nvPr/>
        </p:nvGrpSpPr>
        <p:grpSpPr>
          <a:xfrm>
            <a:off x="8888335" y="2658115"/>
            <a:ext cx="2201747" cy="1052278"/>
            <a:chOff x="423772" y="730579"/>
            <a:chExt cx="2201747" cy="1052278"/>
          </a:xfrm>
        </p:grpSpPr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BB608F0A-FA1C-44D2-86C8-B8AF81E0E041}"/>
                </a:ext>
              </a:extLst>
            </p:cNvPr>
            <p:cNvSpPr txBox="1"/>
            <p:nvPr/>
          </p:nvSpPr>
          <p:spPr>
            <a:xfrm>
              <a:off x="423772" y="730579"/>
              <a:ext cx="2039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spc="300" dirty="0">
                  <a:solidFill>
                    <a:srgbClr val="F5C301"/>
                  </a:solidFill>
                  <a:latin typeface="Montserrat" panose="02000505000000020004" pitchFamily="2" charset="0"/>
                </a:rPr>
                <a:t>Tools</a:t>
              </a:r>
            </a:p>
          </p:txBody>
        </p:sp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11BC659A-C805-4A26-A6B7-3A73353C86DD}"/>
                </a:ext>
              </a:extLst>
            </p:cNvPr>
            <p:cNvSpPr txBox="1"/>
            <p:nvPr/>
          </p:nvSpPr>
          <p:spPr>
            <a:xfrm>
              <a:off x="509640" y="1044193"/>
              <a:ext cx="211587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0" i="0" dirty="0">
                  <a:solidFill>
                    <a:srgbClr val="333333"/>
                  </a:solidFill>
                  <a:effectLst/>
                  <a:latin typeface="Avenir Next"/>
                </a:rPr>
                <a:t>I do not have the proper tools to fix the door.</a:t>
              </a:r>
              <a:br>
                <a:rPr lang="en-US" sz="1400" dirty="0"/>
              </a:br>
              <a:r>
                <a:rPr lang="en-US" sz="1400" dirty="0"/>
                <a:t>Means and instruments.</a:t>
              </a:r>
              <a:endPara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77004122-12D2-4B89-9564-C3C9A912CA56}"/>
              </a:ext>
            </a:extLst>
          </p:cNvPr>
          <p:cNvGrpSpPr/>
          <p:nvPr/>
        </p:nvGrpSpPr>
        <p:grpSpPr>
          <a:xfrm>
            <a:off x="6428760" y="2618183"/>
            <a:ext cx="1926000" cy="1202400"/>
            <a:chOff x="6428760" y="2618183"/>
            <a:chExt cx="1926000" cy="1202400"/>
          </a:xfrm>
        </p:grpSpPr>
        <p:grpSp>
          <p:nvGrpSpPr>
            <p:cNvPr id="72" name="Agrupar 71">
              <a:extLst>
                <a:ext uri="{FF2B5EF4-FFF2-40B4-BE49-F238E27FC236}">
                  <a16:creationId xmlns:a16="http://schemas.microsoft.com/office/drawing/2014/main" id="{0B952A65-4BDE-42EC-88BC-61EBA4F324C1}"/>
                </a:ext>
              </a:extLst>
            </p:cNvPr>
            <p:cNvGrpSpPr/>
            <p:nvPr/>
          </p:nvGrpSpPr>
          <p:grpSpPr>
            <a:xfrm>
              <a:off x="6428760" y="2618183"/>
              <a:ext cx="1926000" cy="1202400"/>
              <a:chOff x="6428760" y="2618183"/>
              <a:chExt cx="1926000" cy="1202400"/>
            </a:xfrm>
          </p:grpSpPr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9B52B807-531F-4CBB-9E95-725292BC1315}"/>
                  </a:ext>
                </a:extLst>
              </p:cNvPr>
              <p:cNvSpPr/>
              <p:nvPr/>
            </p:nvSpPr>
            <p:spPr>
              <a:xfrm>
                <a:off x="6428760" y="2618183"/>
                <a:ext cx="1926000" cy="1202400"/>
              </a:xfrm>
              <a:prstGeom prst="rect">
                <a:avLst/>
              </a:prstGeom>
              <a:solidFill>
                <a:srgbClr val="FFE0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9AD7A482-9177-4A09-AA5D-74042F034200}"/>
                  </a:ext>
                </a:extLst>
              </p:cNvPr>
              <p:cNvSpPr/>
              <p:nvPr/>
            </p:nvSpPr>
            <p:spPr>
              <a:xfrm>
                <a:off x="8192760" y="2618183"/>
                <a:ext cx="162000" cy="1202400"/>
              </a:xfrm>
              <a:prstGeom prst="rect">
                <a:avLst/>
              </a:prstGeom>
              <a:solidFill>
                <a:srgbClr val="F5C3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pic>
          <p:nvPicPr>
            <p:cNvPr id="77" name="Picture 2" descr="Ver a imagem de origem">
              <a:extLst>
                <a:ext uri="{FF2B5EF4-FFF2-40B4-BE49-F238E27FC236}">
                  <a16:creationId xmlns:a16="http://schemas.microsoft.com/office/drawing/2014/main" id="{28BBA3D0-B9B1-4177-86FA-FCA270CAFF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0872" y="2832798"/>
              <a:ext cx="833763" cy="7543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1E4BE40C-40ED-48CF-ACE0-21F5235C76A6}"/>
              </a:ext>
            </a:extLst>
          </p:cNvPr>
          <p:cNvGrpSpPr/>
          <p:nvPr/>
        </p:nvGrpSpPr>
        <p:grpSpPr>
          <a:xfrm>
            <a:off x="6428760" y="1299798"/>
            <a:ext cx="1926000" cy="1202400"/>
            <a:chOff x="6428760" y="1299798"/>
            <a:chExt cx="1926000" cy="1202400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AB409792-8FA1-41C5-888D-539D85E4A058}"/>
                </a:ext>
              </a:extLst>
            </p:cNvPr>
            <p:cNvSpPr/>
            <p:nvPr/>
          </p:nvSpPr>
          <p:spPr>
            <a:xfrm>
              <a:off x="6428760" y="1299798"/>
              <a:ext cx="1926000" cy="12024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41711386-81A4-4242-B17B-500223122F13}"/>
                </a:ext>
              </a:extLst>
            </p:cNvPr>
            <p:cNvSpPr/>
            <p:nvPr/>
          </p:nvSpPr>
          <p:spPr>
            <a:xfrm>
              <a:off x="8192760" y="1299798"/>
              <a:ext cx="162000" cy="12024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42" name="Gráfico 41" descr="Alto-falantes">
              <a:extLst>
                <a:ext uri="{FF2B5EF4-FFF2-40B4-BE49-F238E27FC236}">
                  <a16:creationId xmlns:a16="http://schemas.microsoft.com/office/drawing/2014/main" id="{F0C0AB7C-AD65-4BA2-8333-608A60A0C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93293" y="1420480"/>
              <a:ext cx="914400" cy="914400"/>
            </a:xfrm>
            <a:prstGeom prst="rect">
              <a:avLst/>
            </a:prstGeom>
          </p:spPr>
        </p:pic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D916609F-1F69-41DD-AC95-4C7DB2AEA4DD}"/>
              </a:ext>
            </a:extLst>
          </p:cNvPr>
          <p:cNvGrpSpPr/>
          <p:nvPr/>
        </p:nvGrpSpPr>
        <p:grpSpPr>
          <a:xfrm>
            <a:off x="3924660" y="1313612"/>
            <a:ext cx="1926000" cy="1202400"/>
            <a:chOff x="3924660" y="1313612"/>
            <a:chExt cx="1926000" cy="1202400"/>
          </a:xfrm>
        </p:grpSpPr>
        <p:grpSp>
          <p:nvGrpSpPr>
            <p:cNvPr id="69" name="Agrupar 68">
              <a:extLst>
                <a:ext uri="{FF2B5EF4-FFF2-40B4-BE49-F238E27FC236}">
                  <a16:creationId xmlns:a16="http://schemas.microsoft.com/office/drawing/2014/main" id="{C3BE4664-1675-4DD1-AFCA-84349F91F940}"/>
                </a:ext>
              </a:extLst>
            </p:cNvPr>
            <p:cNvGrpSpPr/>
            <p:nvPr/>
          </p:nvGrpSpPr>
          <p:grpSpPr>
            <a:xfrm>
              <a:off x="3924660" y="1313612"/>
              <a:ext cx="1926000" cy="1202400"/>
              <a:chOff x="3924660" y="1313612"/>
              <a:chExt cx="1926000" cy="1202400"/>
            </a:xfrm>
          </p:grpSpPr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B0BC9E41-317B-45DE-BB99-2D6AD4FC244C}"/>
                  </a:ext>
                </a:extLst>
              </p:cNvPr>
              <p:cNvSpPr/>
              <p:nvPr/>
            </p:nvSpPr>
            <p:spPr>
              <a:xfrm>
                <a:off x="3924660" y="1313612"/>
                <a:ext cx="1926000" cy="1202400"/>
              </a:xfrm>
              <a:prstGeom prst="rect">
                <a:avLst/>
              </a:prstGeom>
              <a:solidFill>
                <a:srgbClr val="FF78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38C2364B-8C27-44DD-A15E-71A54669008F}"/>
                  </a:ext>
                </a:extLst>
              </p:cNvPr>
              <p:cNvSpPr/>
              <p:nvPr/>
            </p:nvSpPr>
            <p:spPr>
              <a:xfrm>
                <a:off x="3924660" y="1313612"/>
                <a:ext cx="162000" cy="1202400"/>
              </a:xfrm>
              <a:prstGeom prst="rect">
                <a:avLst/>
              </a:prstGeom>
              <a:solidFill>
                <a:srgbClr val="EA2E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pic>
          <p:nvPicPr>
            <p:cNvPr id="44" name="Gráfico 43" descr="Dança">
              <a:extLst>
                <a:ext uri="{FF2B5EF4-FFF2-40B4-BE49-F238E27FC236}">
                  <a16:creationId xmlns:a16="http://schemas.microsoft.com/office/drawing/2014/main" id="{09927573-ACFD-4905-87CE-9B2915BBF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554169" y="1470886"/>
              <a:ext cx="914400" cy="914400"/>
            </a:xfrm>
            <a:prstGeom prst="rect">
              <a:avLst/>
            </a:prstGeom>
          </p:spPr>
        </p:pic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FEC0E5B3-98CB-4B4D-8A58-A6D0171B2842}"/>
              </a:ext>
            </a:extLst>
          </p:cNvPr>
          <p:cNvGrpSpPr/>
          <p:nvPr/>
        </p:nvGrpSpPr>
        <p:grpSpPr>
          <a:xfrm>
            <a:off x="3924660" y="2645810"/>
            <a:ext cx="1926000" cy="1202400"/>
            <a:chOff x="3924660" y="2645810"/>
            <a:chExt cx="1926000" cy="1202400"/>
          </a:xfrm>
        </p:grpSpPr>
        <p:grpSp>
          <p:nvGrpSpPr>
            <p:cNvPr id="70" name="Agrupar 69">
              <a:extLst>
                <a:ext uri="{FF2B5EF4-FFF2-40B4-BE49-F238E27FC236}">
                  <a16:creationId xmlns:a16="http://schemas.microsoft.com/office/drawing/2014/main" id="{58FA0565-51E7-40FA-8106-63FB69619784}"/>
                </a:ext>
              </a:extLst>
            </p:cNvPr>
            <p:cNvGrpSpPr/>
            <p:nvPr/>
          </p:nvGrpSpPr>
          <p:grpSpPr>
            <a:xfrm>
              <a:off x="3924660" y="2645810"/>
              <a:ext cx="1926000" cy="1202400"/>
              <a:chOff x="3924660" y="2645810"/>
              <a:chExt cx="1926000" cy="1202400"/>
            </a:xfrm>
          </p:grpSpPr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375481BF-170D-4048-82BC-AF06A4D79FD0}"/>
                  </a:ext>
                </a:extLst>
              </p:cNvPr>
              <p:cNvSpPr/>
              <p:nvPr/>
            </p:nvSpPr>
            <p:spPr>
              <a:xfrm>
                <a:off x="3924660" y="2645810"/>
                <a:ext cx="1926000" cy="1202400"/>
              </a:xfrm>
              <a:prstGeom prst="rect">
                <a:avLst/>
              </a:prstGeom>
              <a:solidFill>
                <a:srgbClr val="45C0C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1B7FD7E5-2172-43DB-87FF-B5DD4B159DF5}"/>
                  </a:ext>
                </a:extLst>
              </p:cNvPr>
              <p:cNvSpPr/>
              <p:nvPr/>
            </p:nvSpPr>
            <p:spPr>
              <a:xfrm>
                <a:off x="3926842" y="2645810"/>
                <a:ext cx="162000" cy="1202400"/>
              </a:xfrm>
              <a:prstGeom prst="rect">
                <a:avLst/>
              </a:prstGeom>
              <a:solidFill>
                <a:srgbClr val="207D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pic>
          <p:nvPicPr>
            <p:cNvPr id="46" name="Gráfico 45" descr="Câmera de vídeo">
              <a:extLst>
                <a:ext uri="{FF2B5EF4-FFF2-40B4-BE49-F238E27FC236}">
                  <a16:creationId xmlns:a16="http://schemas.microsoft.com/office/drawing/2014/main" id="{2201C745-A9A5-4E20-BBE8-8EBB2AA82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430460" y="275279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96262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0 -0.40787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394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Elipse 50">
            <a:extLst>
              <a:ext uri="{FF2B5EF4-FFF2-40B4-BE49-F238E27FC236}">
                <a16:creationId xmlns:a16="http://schemas.microsoft.com/office/drawing/2014/main" id="{994B3770-FC8C-49F5-AD61-56B66BF2F091}"/>
              </a:ext>
            </a:extLst>
          </p:cNvPr>
          <p:cNvSpPr/>
          <p:nvPr/>
        </p:nvSpPr>
        <p:spPr>
          <a:xfrm>
            <a:off x="4306601" y="1936803"/>
            <a:ext cx="3528000" cy="3528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4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581F7DBF-7FA4-4095-A61A-55974687FD9A}"/>
              </a:ext>
            </a:extLst>
          </p:cNvPr>
          <p:cNvGrpSpPr/>
          <p:nvPr/>
        </p:nvGrpSpPr>
        <p:grpSpPr>
          <a:xfrm>
            <a:off x="5349968" y="3057365"/>
            <a:ext cx="1470567" cy="1635467"/>
            <a:chOff x="5349968" y="3057365"/>
            <a:chExt cx="1470567" cy="1635467"/>
          </a:xfrm>
        </p:grpSpPr>
        <p:pic>
          <p:nvPicPr>
            <p:cNvPr id="3" name="Gráfico 2" descr="Rosto sorridente sem preenchimento">
              <a:extLst>
                <a:ext uri="{FF2B5EF4-FFF2-40B4-BE49-F238E27FC236}">
                  <a16:creationId xmlns:a16="http://schemas.microsoft.com/office/drawing/2014/main" id="{A031BE53-3712-4FB3-AA09-B2B36159B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49968" y="3057365"/>
              <a:ext cx="712800" cy="712800"/>
            </a:xfrm>
            <a:prstGeom prst="rect">
              <a:avLst/>
            </a:prstGeom>
          </p:spPr>
        </p:pic>
        <p:pic>
          <p:nvPicPr>
            <p:cNvPr id="5" name="Gráfico 4" descr="Rosto triste sem preenchimento">
              <a:extLst>
                <a:ext uri="{FF2B5EF4-FFF2-40B4-BE49-F238E27FC236}">
                  <a16:creationId xmlns:a16="http://schemas.microsoft.com/office/drawing/2014/main" id="{F44741A1-95B3-4E27-9A5E-F5671A3A4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107903" y="3080953"/>
              <a:ext cx="712632" cy="712632"/>
            </a:xfrm>
            <a:prstGeom prst="rect">
              <a:avLst/>
            </a:prstGeom>
          </p:spPr>
        </p:pic>
        <p:pic>
          <p:nvPicPr>
            <p:cNvPr id="7" name="Gráfico 6" descr="Rosto com óculos de sol sem preenchimento">
              <a:extLst>
                <a:ext uri="{FF2B5EF4-FFF2-40B4-BE49-F238E27FC236}">
                  <a16:creationId xmlns:a16="http://schemas.microsoft.com/office/drawing/2014/main" id="{0B47470E-151B-4034-A336-196689827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34596" y="3778432"/>
              <a:ext cx="914400" cy="914400"/>
            </a:xfrm>
            <a:prstGeom prst="rect">
              <a:avLst/>
            </a:prstGeom>
          </p:spPr>
        </p:pic>
      </p:grp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53C3F130-79FB-42AE-B9E6-BBF0CD4FCE8F}"/>
              </a:ext>
            </a:extLst>
          </p:cNvPr>
          <p:cNvSpPr txBox="1"/>
          <p:nvPr/>
        </p:nvSpPr>
        <p:spPr>
          <a:xfrm>
            <a:off x="2533651" y="368300"/>
            <a:ext cx="7073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2000505000000020004" pitchFamily="2" charset="0"/>
              </a:rPr>
              <a:t>Valuations</a:t>
            </a:r>
            <a:r>
              <a:rPr lang="pt-BR" dirty="0"/>
              <a:t> </a:t>
            </a:r>
          </a:p>
        </p:txBody>
      </p: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B85DA2F7-BCCD-4730-88C3-DA8BF6248445}"/>
              </a:ext>
            </a:extLst>
          </p:cNvPr>
          <p:cNvGrpSpPr/>
          <p:nvPr/>
        </p:nvGrpSpPr>
        <p:grpSpPr>
          <a:xfrm>
            <a:off x="6268600" y="1366729"/>
            <a:ext cx="2322000" cy="2062273"/>
            <a:chOff x="6268600" y="1366729"/>
            <a:chExt cx="2322000" cy="2062273"/>
          </a:xfrm>
        </p:grpSpPr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D6656D22-0616-4118-82C2-8AB494A51C59}"/>
                </a:ext>
              </a:extLst>
            </p:cNvPr>
            <p:cNvSpPr/>
            <p:nvPr/>
          </p:nvSpPr>
          <p:spPr>
            <a:xfrm>
              <a:off x="6268601" y="1366729"/>
              <a:ext cx="2321999" cy="2062273"/>
            </a:xfrm>
            <a:custGeom>
              <a:avLst/>
              <a:gdLst>
                <a:gd name="connsiteX0" fmla="*/ 0 w 2321999"/>
                <a:gd name="connsiteY0" fmla="*/ 0 h 2062273"/>
                <a:gd name="connsiteX1" fmla="*/ 2321999 w 2321999"/>
                <a:gd name="connsiteY1" fmla="*/ 0 h 2062273"/>
                <a:gd name="connsiteX2" fmla="*/ 2321999 w 2321999"/>
                <a:gd name="connsiteY2" fmla="*/ 1591246 h 2062273"/>
                <a:gd name="connsiteX3" fmla="*/ 679335 w 2321999"/>
                <a:gd name="connsiteY3" fmla="*/ 2062273 h 2062273"/>
                <a:gd name="connsiteX4" fmla="*/ 672511 w 2321999"/>
                <a:gd name="connsiteY4" fmla="*/ 2048107 h 2062273"/>
                <a:gd name="connsiteX5" fmla="*/ 1519 w 2321999"/>
                <a:gd name="connsiteY5" fmla="*/ 1550113 h 2062273"/>
                <a:gd name="connsiteX6" fmla="*/ 0 w 2321999"/>
                <a:gd name="connsiteY6" fmla="*/ 1549881 h 2062273"/>
                <a:gd name="connsiteX7" fmla="*/ 0 w 2321999"/>
                <a:gd name="connsiteY7" fmla="*/ 0 h 2062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21999" h="2062273">
                  <a:moveTo>
                    <a:pt x="0" y="0"/>
                  </a:moveTo>
                  <a:lnTo>
                    <a:pt x="2321999" y="0"/>
                  </a:lnTo>
                  <a:lnTo>
                    <a:pt x="2321999" y="1591246"/>
                  </a:lnTo>
                  <a:lnTo>
                    <a:pt x="679335" y="2062273"/>
                  </a:lnTo>
                  <a:lnTo>
                    <a:pt x="672511" y="2048107"/>
                  </a:lnTo>
                  <a:cubicBezTo>
                    <a:pt x="535347" y="1795610"/>
                    <a:pt x="291529" y="1609458"/>
                    <a:pt x="1519" y="1550113"/>
                  </a:cubicBezTo>
                  <a:lnTo>
                    <a:pt x="0" y="1549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615A8C43-DDF7-468B-BE78-78B33C4947E0}"/>
                </a:ext>
              </a:extLst>
            </p:cNvPr>
            <p:cNvSpPr/>
            <p:nvPr/>
          </p:nvSpPr>
          <p:spPr>
            <a:xfrm>
              <a:off x="6268600" y="2515564"/>
              <a:ext cx="1059925" cy="911614"/>
            </a:xfrm>
            <a:custGeom>
              <a:avLst/>
              <a:gdLst>
                <a:gd name="connsiteX0" fmla="*/ 0 w 1059925"/>
                <a:gd name="connsiteY0" fmla="*/ 0 h 911614"/>
                <a:gd name="connsiteX1" fmla="*/ 75353 w 1059925"/>
                <a:gd name="connsiteY1" fmla="*/ 11500 h 911614"/>
                <a:gd name="connsiteX2" fmla="*/ 1014743 w 1059925"/>
                <a:gd name="connsiteY2" fmla="*/ 708691 h 911614"/>
                <a:gd name="connsiteX3" fmla="*/ 1059925 w 1059925"/>
                <a:gd name="connsiteY3" fmla="*/ 802482 h 911614"/>
                <a:gd name="connsiteX4" fmla="*/ 679335 w 1059925"/>
                <a:gd name="connsiteY4" fmla="*/ 911614 h 911614"/>
                <a:gd name="connsiteX5" fmla="*/ 672511 w 1059925"/>
                <a:gd name="connsiteY5" fmla="*/ 897448 h 911614"/>
                <a:gd name="connsiteX6" fmla="*/ 1519 w 1059925"/>
                <a:gd name="connsiteY6" fmla="*/ 399454 h 911614"/>
                <a:gd name="connsiteX7" fmla="*/ 0 w 1059925"/>
                <a:gd name="connsiteY7" fmla="*/ 399222 h 911614"/>
                <a:gd name="connsiteX8" fmla="*/ 0 w 1059925"/>
                <a:gd name="connsiteY8" fmla="*/ 0 h 911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9925" h="911614">
                  <a:moveTo>
                    <a:pt x="0" y="0"/>
                  </a:moveTo>
                  <a:lnTo>
                    <a:pt x="75353" y="11500"/>
                  </a:lnTo>
                  <a:cubicBezTo>
                    <a:pt x="481367" y="94582"/>
                    <a:pt x="822713" y="355195"/>
                    <a:pt x="1014743" y="708691"/>
                  </a:cubicBezTo>
                  <a:lnTo>
                    <a:pt x="1059925" y="802482"/>
                  </a:lnTo>
                  <a:lnTo>
                    <a:pt x="679335" y="911614"/>
                  </a:lnTo>
                  <a:lnTo>
                    <a:pt x="672511" y="897448"/>
                  </a:lnTo>
                  <a:cubicBezTo>
                    <a:pt x="535347" y="644951"/>
                    <a:pt x="291529" y="458799"/>
                    <a:pt x="1519" y="399454"/>
                  </a:cubicBezTo>
                  <a:lnTo>
                    <a:pt x="0" y="3992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92FF115A-51EC-4D98-8197-0A8F2F1C9831}"/>
                </a:ext>
              </a:extLst>
            </p:cNvPr>
            <p:cNvSpPr txBox="1"/>
            <p:nvPr/>
          </p:nvSpPr>
          <p:spPr>
            <a:xfrm>
              <a:off x="7011424" y="1717114"/>
              <a:ext cx="14320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5400" dirty="0">
                  <a:solidFill>
                    <a:srgbClr val="FF5870"/>
                  </a:solidFill>
                  <a:latin typeface="Montserrat" panose="02000505000000020004" pitchFamily="2" charset="0"/>
                </a:rPr>
                <a:t>01</a:t>
              </a:r>
            </a:p>
          </p:txBody>
        </p:sp>
      </p:grpSp>
      <p:grpSp>
        <p:nvGrpSpPr>
          <p:cNvPr id="79" name="Agrupar 78">
            <a:extLst>
              <a:ext uri="{FF2B5EF4-FFF2-40B4-BE49-F238E27FC236}">
                <a16:creationId xmlns:a16="http://schemas.microsoft.com/office/drawing/2014/main" id="{B2B459D4-93EF-41EB-957D-54DC382167D1}"/>
              </a:ext>
            </a:extLst>
          </p:cNvPr>
          <p:cNvGrpSpPr/>
          <p:nvPr/>
        </p:nvGrpSpPr>
        <p:grpSpPr>
          <a:xfrm>
            <a:off x="6851126" y="3369934"/>
            <a:ext cx="1865248" cy="3036795"/>
            <a:chOff x="6851126" y="3369934"/>
            <a:chExt cx="1865248" cy="3036795"/>
          </a:xfrm>
        </p:grpSpPr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2D4A01E0-8089-4F2A-8D26-659535BB7868}"/>
                </a:ext>
              </a:extLst>
            </p:cNvPr>
            <p:cNvSpPr/>
            <p:nvPr/>
          </p:nvSpPr>
          <p:spPr>
            <a:xfrm>
              <a:off x="6851126" y="3369934"/>
              <a:ext cx="1739475" cy="3036795"/>
            </a:xfrm>
            <a:custGeom>
              <a:avLst/>
              <a:gdLst>
                <a:gd name="connsiteX0" fmla="*/ 1739475 w 1739475"/>
                <a:gd name="connsiteY0" fmla="*/ 0 h 3036795"/>
                <a:gd name="connsiteX1" fmla="*/ 1739475 w 1739475"/>
                <a:gd name="connsiteY1" fmla="*/ 3036795 h 3036795"/>
                <a:gd name="connsiteX2" fmla="*/ 1107079 w 1739475"/>
                <a:gd name="connsiteY2" fmla="*/ 3036795 h 3036795"/>
                <a:gd name="connsiteX3" fmla="*/ 0 w 1739475"/>
                <a:gd name="connsiteY3" fmla="*/ 1119278 h 3036795"/>
                <a:gd name="connsiteX4" fmla="*/ 40399 w 1739475"/>
                <a:gd name="connsiteY4" fmla="*/ 1070313 h 3036795"/>
                <a:gd name="connsiteX5" fmla="*/ 209475 w 1739475"/>
                <a:gd name="connsiteY5" fmla="*/ 516795 h 3036795"/>
                <a:gd name="connsiteX6" fmla="*/ 205589 w 1739475"/>
                <a:gd name="connsiteY6" fmla="*/ 439834 h 3036795"/>
                <a:gd name="connsiteX7" fmla="*/ 1739475 w 1739475"/>
                <a:gd name="connsiteY7" fmla="*/ 0 h 303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9475" h="3036795">
                  <a:moveTo>
                    <a:pt x="1739475" y="0"/>
                  </a:moveTo>
                  <a:lnTo>
                    <a:pt x="1739475" y="3036795"/>
                  </a:lnTo>
                  <a:lnTo>
                    <a:pt x="1107079" y="3036795"/>
                  </a:lnTo>
                  <a:lnTo>
                    <a:pt x="0" y="1119278"/>
                  </a:lnTo>
                  <a:lnTo>
                    <a:pt x="40399" y="1070313"/>
                  </a:lnTo>
                  <a:cubicBezTo>
                    <a:pt x="147145" y="912309"/>
                    <a:pt x="209475" y="721831"/>
                    <a:pt x="209475" y="516795"/>
                  </a:cubicBezTo>
                  <a:lnTo>
                    <a:pt x="205589" y="439834"/>
                  </a:lnTo>
                  <a:lnTo>
                    <a:pt x="1739475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B60C5AE1-EC0C-45B4-BC09-2A09E8AA5072}"/>
                </a:ext>
              </a:extLst>
            </p:cNvPr>
            <p:cNvSpPr/>
            <p:nvPr/>
          </p:nvSpPr>
          <p:spPr>
            <a:xfrm>
              <a:off x="6855360" y="3700803"/>
              <a:ext cx="599501" cy="1149534"/>
            </a:xfrm>
            <a:custGeom>
              <a:avLst/>
              <a:gdLst>
                <a:gd name="connsiteX0" fmla="*/ 585597 w 599501"/>
                <a:gd name="connsiteY0" fmla="*/ 0 h 1149534"/>
                <a:gd name="connsiteX1" fmla="*/ 592345 w 599501"/>
                <a:gd name="connsiteY1" fmla="*/ 44215 h 1149534"/>
                <a:gd name="connsiteX2" fmla="*/ 599501 w 599501"/>
                <a:gd name="connsiteY2" fmla="*/ 185926 h 1149534"/>
                <a:gd name="connsiteX3" fmla="*/ 283006 w 599501"/>
                <a:gd name="connsiteY3" fmla="*/ 1067551 h 1149534"/>
                <a:gd name="connsiteX4" fmla="*/ 208495 w 599501"/>
                <a:gd name="connsiteY4" fmla="*/ 1149534 h 1149534"/>
                <a:gd name="connsiteX5" fmla="*/ 0 w 599501"/>
                <a:gd name="connsiteY5" fmla="*/ 788409 h 1149534"/>
                <a:gd name="connsiteX6" fmla="*/ 40399 w 599501"/>
                <a:gd name="connsiteY6" fmla="*/ 739444 h 1149534"/>
                <a:gd name="connsiteX7" fmla="*/ 209475 w 599501"/>
                <a:gd name="connsiteY7" fmla="*/ 185926 h 1149534"/>
                <a:gd name="connsiteX8" fmla="*/ 205589 w 599501"/>
                <a:gd name="connsiteY8" fmla="*/ 108965 h 1149534"/>
                <a:gd name="connsiteX9" fmla="*/ 585597 w 599501"/>
                <a:gd name="connsiteY9" fmla="*/ 0 h 114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99501" h="1149534">
                  <a:moveTo>
                    <a:pt x="585597" y="0"/>
                  </a:moveTo>
                  <a:lnTo>
                    <a:pt x="592345" y="44215"/>
                  </a:lnTo>
                  <a:cubicBezTo>
                    <a:pt x="597077" y="90809"/>
                    <a:pt x="599501" y="138084"/>
                    <a:pt x="599501" y="185926"/>
                  </a:cubicBezTo>
                  <a:cubicBezTo>
                    <a:pt x="599501" y="520818"/>
                    <a:pt x="480727" y="827969"/>
                    <a:pt x="283006" y="1067551"/>
                  </a:cubicBezTo>
                  <a:lnTo>
                    <a:pt x="208495" y="1149534"/>
                  </a:lnTo>
                  <a:lnTo>
                    <a:pt x="0" y="788409"/>
                  </a:lnTo>
                  <a:lnTo>
                    <a:pt x="40399" y="739444"/>
                  </a:lnTo>
                  <a:cubicBezTo>
                    <a:pt x="147145" y="581440"/>
                    <a:pt x="209475" y="390962"/>
                    <a:pt x="209475" y="185926"/>
                  </a:cubicBezTo>
                  <a:lnTo>
                    <a:pt x="205589" y="108965"/>
                  </a:lnTo>
                  <a:lnTo>
                    <a:pt x="585597" y="0"/>
                  </a:lnTo>
                  <a:close/>
                </a:path>
              </a:pathLst>
            </a:custGeom>
            <a:solidFill>
              <a:srgbClr val="F3C5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339BA71D-ADB8-4FAE-8507-F77FC2460C6E}"/>
                </a:ext>
              </a:extLst>
            </p:cNvPr>
            <p:cNvSpPr txBox="1"/>
            <p:nvPr/>
          </p:nvSpPr>
          <p:spPr>
            <a:xfrm>
              <a:off x="7375171" y="4245634"/>
              <a:ext cx="134120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5400" dirty="0">
                  <a:solidFill>
                    <a:srgbClr val="F3C55D"/>
                  </a:solidFill>
                  <a:latin typeface="Montserrat" panose="02000505000000020004" pitchFamily="2" charset="0"/>
                </a:rPr>
                <a:t>02</a:t>
              </a:r>
            </a:p>
          </p:txBody>
        </p:sp>
      </p:grpSp>
      <p:grpSp>
        <p:nvGrpSpPr>
          <p:cNvPr id="80" name="Agrupar 79">
            <a:extLst>
              <a:ext uri="{FF2B5EF4-FFF2-40B4-BE49-F238E27FC236}">
                <a16:creationId xmlns:a16="http://schemas.microsoft.com/office/drawing/2014/main" id="{E41956A7-FFEE-47BB-B58F-0B9C22CEE3AA}"/>
              </a:ext>
            </a:extLst>
          </p:cNvPr>
          <p:cNvGrpSpPr/>
          <p:nvPr/>
        </p:nvGrpSpPr>
        <p:grpSpPr>
          <a:xfrm>
            <a:off x="4951255" y="4748397"/>
            <a:ext cx="2549688" cy="1658333"/>
            <a:chOff x="4951255" y="4748397"/>
            <a:chExt cx="2549688" cy="1658333"/>
          </a:xfrm>
        </p:grpSpPr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826CB432-8B58-4489-83DB-1596ECFEF60F}"/>
                </a:ext>
              </a:extLst>
            </p:cNvPr>
            <p:cNvSpPr/>
            <p:nvPr/>
          </p:nvSpPr>
          <p:spPr>
            <a:xfrm>
              <a:off x="4951255" y="4754491"/>
              <a:ext cx="2549688" cy="1652239"/>
            </a:xfrm>
            <a:custGeom>
              <a:avLst/>
              <a:gdLst>
                <a:gd name="connsiteX0" fmla="*/ 1595767 w 2549688"/>
                <a:gd name="connsiteY0" fmla="*/ 0 h 1652239"/>
                <a:gd name="connsiteX1" fmla="*/ 2549688 w 2549688"/>
                <a:gd name="connsiteY1" fmla="*/ 1652239 h 1652239"/>
                <a:gd name="connsiteX2" fmla="*/ 0 w 2549688"/>
                <a:gd name="connsiteY2" fmla="*/ 1652239 h 1652239"/>
                <a:gd name="connsiteX3" fmla="*/ 898173 w 2549688"/>
                <a:gd name="connsiteY3" fmla="*/ 96559 h 1652239"/>
                <a:gd name="connsiteX4" fmla="*/ 919825 w 2549688"/>
                <a:gd name="connsiteY4" fmla="*/ 102126 h 1652239"/>
                <a:gd name="connsiteX5" fmla="*/ 1119345 w 2549688"/>
                <a:gd name="connsiteY5" fmla="*/ 122239 h 1652239"/>
                <a:gd name="connsiteX6" fmla="*/ 1591238 w 2549688"/>
                <a:gd name="connsiteY6" fmla="*/ 2751 h 1652239"/>
                <a:gd name="connsiteX7" fmla="*/ 1595767 w 2549688"/>
                <a:gd name="connsiteY7" fmla="*/ 0 h 165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49688" h="1652239">
                  <a:moveTo>
                    <a:pt x="1595767" y="0"/>
                  </a:moveTo>
                  <a:lnTo>
                    <a:pt x="2549688" y="1652239"/>
                  </a:lnTo>
                  <a:lnTo>
                    <a:pt x="0" y="1652239"/>
                  </a:lnTo>
                  <a:lnTo>
                    <a:pt x="898173" y="96559"/>
                  </a:lnTo>
                  <a:lnTo>
                    <a:pt x="919825" y="102126"/>
                  </a:lnTo>
                  <a:cubicBezTo>
                    <a:pt x="984272" y="115314"/>
                    <a:pt x="1051000" y="122239"/>
                    <a:pt x="1119345" y="122239"/>
                  </a:cubicBezTo>
                  <a:cubicBezTo>
                    <a:pt x="1290208" y="122239"/>
                    <a:pt x="1450962" y="78954"/>
                    <a:pt x="1591238" y="2751"/>
                  </a:cubicBezTo>
                  <a:lnTo>
                    <a:pt x="1595767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66B59F88-9D0E-428D-BEEA-06CE4B2342B1}"/>
                </a:ext>
              </a:extLst>
            </p:cNvPr>
            <p:cNvSpPr/>
            <p:nvPr/>
          </p:nvSpPr>
          <p:spPr>
            <a:xfrm>
              <a:off x="5646415" y="4748397"/>
              <a:ext cx="1099534" cy="518238"/>
            </a:xfrm>
            <a:custGeom>
              <a:avLst/>
              <a:gdLst>
                <a:gd name="connsiteX0" fmla="*/ 903238 w 1099534"/>
                <a:gd name="connsiteY0" fmla="*/ 0 h 518238"/>
                <a:gd name="connsiteX1" fmla="*/ 1099534 w 1099534"/>
                <a:gd name="connsiteY1" fmla="*/ 339995 h 518238"/>
                <a:gd name="connsiteX2" fmla="*/ 1081493 w 1099534"/>
                <a:gd name="connsiteY2" fmla="*/ 350955 h 518238"/>
                <a:gd name="connsiteX3" fmla="*/ 420843 w 1099534"/>
                <a:gd name="connsiteY3" fmla="*/ 518238 h 518238"/>
                <a:gd name="connsiteX4" fmla="*/ 8689 w 1099534"/>
                <a:gd name="connsiteY4" fmla="*/ 455926 h 518238"/>
                <a:gd name="connsiteX5" fmla="*/ 0 w 1099534"/>
                <a:gd name="connsiteY5" fmla="*/ 452746 h 518238"/>
                <a:gd name="connsiteX6" fmla="*/ 205644 w 1099534"/>
                <a:gd name="connsiteY6" fmla="*/ 96559 h 518238"/>
                <a:gd name="connsiteX7" fmla="*/ 227296 w 1099534"/>
                <a:gd name="connsiteY7" fmla="*/ 102126 h 518238"/>
                <a:gd name="connsiteX8" fmla="*/ 426816 w 1099534"/>
                <a:gd name="connsiteY8" fmla="*/ 122239 h 518238"/>
                <a:gd name="connsiteX9" fmla="*/ 898709 w 1099534"/>
                <a:gd name="connsiteY9" fmla="*/ 2751 h 518238"/>
                <a:gd name="connsiteX10" fmla="*/ 903238 w 1099534"/>
                <a:gd name="connsiteY10" fmla="*/ 0 h 51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99534" h="518238">
                  <a:moveTo>
                    <a:pt x="903238" y="0"/>
                  </a:moveTo>
                  <a:lnTo>
                    <a:pt x="1099534" y="339995"/>
                  </a:lnTo>
                  <a:lnTo>
                    <a:pt x="1081493" y="350955"/>
                  </a:lnTo>
                  <a:cubicBezTo>
                    <a:pt x="885106" y="457639"/>
                    <a:pt x="660052" y="518238"/>
                    <a:pt x="420843" y="518238"/>
                  </a:cubicBezTo>
                  <a:cubicBezTo>
                    <a:pt x="277318" y="518238"/>
                    <a:pt x="138888" y="496423"/>
                    <a:pt x="8689" y="455926"/>
                  </a:cubicBezTo>
                  <a:lnTo>
                    <a:pt x="0" y="452746"/>
                  </a:lnTo>
                  <a:lnTo>
                    <a:pt x="205644" y="96559"/>
                  </a:lnTo>
                  <a:lnTo>
                    <a:pt x="227296" y="102126"/>
                  </a:lnTo>
                  <a:cubicBezTo>
                    <a:pt x="291743" y="115314"/>
                    <a:pt x="358471" y="122239"/>
                    <a:pt x="426816" y="122239"/>
                  </a:cubicBezTo>
                  <a:cubicBezTo>
                    <a:pt x="597679" y="122239"/>
                    <a:pt x="758433" y="78954"/>
                    <a:pt x="898709" y="2751"/>
                  </a:cubicBezTo>
                  <a:lnTo>
                    <a:pt x="903238" y="0"/>
                  </a:lnTo>
                  <a:close/>
                </a:path>
              </a:pathLst>
            </a:custGeom>
            <a:solidFill>
              <a:srgbClr val="02B8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78D9BAF1-839F-477E-9E16-BC1986F48F43}"/>
                </a:ext>
              </a:extLst>
            </p:cNvPr>
            <p:cNvSpPr txBox="1"/>
            <p:nvPr/>
          </p:nvSpPr>
          <p:spPr>
            <a:xfrm>
              <a:off x="5666177" y="5359194"/>
              <a:ext cx="143972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5400" dirty="0">
                  <a:solidFill>
                    <a:srgbClr val="02B89D"/>
                  </a:solidFill>
                  <a:latin typeface="Montserrat" panose="02000505000000020004" pitchFamily="2" charset="0"/>
                </a:rPr>
                <a:t>03</a:t>
              </a:r>
            </a:p>
          </p:txBody>
        </p:sp>
      </p:grpSp>
      <p:grpSp>
        <p:nvGrpSpPr>
          <p:cNvPr id="81" name="Agrupar 80">
            <a:extLst>
              <a:ext uri="{FF2B5EF4-FFF2-40B4-BE49-F238E27FC236}">
                <a16:creationId xmlns:a16="http://schemas.microsoft.com/office/drawing/2014/main" id="{CC66D0CA-ABCE-4765-924E-83F558908449}"/>
              </a:ext>
            </a:extLst>
          </p:cNvPr>
          <p:cNvGrpSpPr/>
          <p:nvPr/>
        </p:nvGrpSpPr>
        <p:grpSpPr>
          <a:xfrm>
            <a:off x="3550601" y="3369932"/>
            <a:ext cx="1937949" cy="3036797"/>
            <a:chOff x="3550601" y="3369932"/>
            <a:chExt cx="1937949" cy="3036797"/>
          </a:xfrm>
        </p:grpSpPr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5C03E929-5B63-42AF-82BA-96A214160D41}"/>
                </a:ext>
              </a:extLst>
            </p:cNvPr>
            <p:cNvSpPr/>
            <p:nvPr/>
          </p:nvSpPr>
          <p:spPr>
            <a:xfrm>
              <a:off x="3550601" y="3369932"/>
              <a:ext cx="1937949" cy="3036797"/>
            </a:xfrm>
            <a:custGeom>
              <a:avLst/>
              <a:gdLst>
                <a:gd name="connsiteX0" fmla="*/ 0 w 1937949"/>
                <a:gd name="connsiteY0" fmla="*/ 0 h 3036797"/>
                <a:gd name="connsiteX1" fmla="*/ 1533886 w 1937949"/>
                <a:gd name="connsiteY1" fmla="*/ 439835 h 3036797"/>
                <a:gd name="connsiteX2" fmla="*/ 1530000 w 1937949"/>
                <a:gd name="connsiteY2" fmla="*/ 516797 h 3036797"/>
                <a:gd name="connsiteX3" fmla="*/ 1819964 w 1937949"/>
                <a:gd name="connsiteY3" fmla="*/ 1216833 h 3036797"/>
                <a:gd name="connsiteX4" fmla="*/ 1937949 w 1937949"/>
                <a:gd name="connsiteY4" fmla="*/ 1314179 h 3036797"/>
                <a:gd name="connsiteX5" fmla="*/ 943394 w 1937949"/>
                <a:gd name="connsiteY5" fmla="*/ 3036797 h 3036797"/>
                <a:gd name="connsiteX6" fmla="*/ 0 w 1937949"/>
                <a:gd name="connsiteY6" fmla="*/ 3036797 h 3036797"/>
                <a:gd name="connsiteX7" fmla="*/ 0 w 1937949"/>
                <a:gd name="connsiteY7" fmla="*/ 0 h 3036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37949" h="3036797">
                  <a:moveTo>
                    <a:pt x="0" y="0"/>
                  </a:moveTo>
                  <a:lnTo>
                    <a:pt x="1533886" y="439835"/>
                  </a:lnTo>
                  <a:lnTo>
                    <a:pt x="1530000" y="516797"/>
                  </a:lnTo>
                  <a:cubicBezTo>
                    <a:pt x="1530000" y="790178"/>
                    <a:pt x="1640810" y="1037678"/>
                    <a:pt x="1819964" y="1216833"/>
                  </a:cubicBezTo>
                  <a:lnTo>
                    <a:pt x="1937949" y="1314179"/>
                  </a:lnTo>
                  <a:lnTo>
                    <a:pt x="943394" y="3036797"/>
                  </a:lnTo>
                  <a:lnTo>
                    <a:pt x="0" y="30367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5A2D8F2A-B023-4B69-B6C8-53EC38A8A0A7}"/>
                </a:ext>
              </a:extLst>
            </p:cNvPr>
            <p:cNvSpPr/>
            <p:nvPr/>
          </p:nvSpPr>
          <p:spPr>
            <a:xfrm>
              <a:off x="4674395" y="3701753"/>
              <a:ext cx="809923" cy="1336243"/>
            </a:xfrm>
            <a:custGeom>
              <a:avLst/>
              <a:gdLst>
                <a:gd name="connsiteX0" fmla="*/ 14406 w 809923"/>
                <a:gd name="connsiteY0" fmla="*/ 0 h 1336243"/>
                <a:gd name="connsiteX1" fmla="*/ 405860 w 809923"/>
                <a:gd name="connsiteY1" fmla="*/ 112248 h 1336243"/>
                <a:gd name="connsiteX2" fmla="*/ 401974 w 809923"/>
                <a:gd name="connsiteY2" fmla="*/ 189210 h 1336243"/>
                <a:gd name="connsiteX3" fmla="*/ 691938 w 809923"/>
                <a:gd name="connsiteY3" fmla="*/ 889246 h 1336243"/>
                <a:gd name="connsiteX4" fmla="*/ 809923 w 809923"/>
                <a:gd name="connsiteY4" fmla="*/ 986592 h 1336243"/>
                <a:gd name="connsiteX5" fmla="*/ 608052 w 809923"/>
                <a:gd name="connsiteY5" fmla="*/ 1336243 h 1336243"/>
                <a:gd name="connsiteX6" fmla="*/ 504375 w 809923"/>
                <a:gd name="connsiteY6" fmla="*/ 1258715 h 1336243"/>
                <a:gd name="connsiteX7" fmla="*/ 0 w 809923"/>
                <a:gd name="connsiteY7" fmla="*/ 189210 h 1336243"/>
                <a:gd name="connsiteX8" fmla="*/ 7156 w 809923"/>
                <a:gd name="connsiteY8" fmla="*/ 47499 h 1336243"/>
                <a:gd name="connsiteX9" fmla="*/ 14406 w 809923"/>
                <a:gd name="connsiteY9" fmla="*/ 0 h 1336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9923" h="1336243">
                  <a:moveTo>
                    <a:pt x="14406" y="0"/>
                  </a:moveTo>
                  <a:lnTo>
                    <a:pt x="405860" y="112248"/>
                  </a:lnTo>
                  <a:lnTo>
                    <a:pt x="401974" y="189210"/>
                  </a:lnTo>
                  <a:cubicBezTo>
                    <a:pt x="401974" y="462591"/>
                    <a:pt x="512784" y="710091"/>
                    <a:pt x="691938" y="889246"/>
                  </a:cubicBezTo>
                  <a:lnTo>
                    <a:pt x="809923" y="986592"/>
                  </a:lnTo>
                  <a:lnTo>
                    <a:pt x="608052" y="1336243"/>
                  </a:lnTo>
                  <a:lnTo>
                    <a:pt x="504375" y="1258715"/>
                  </a:lnTo>
                  <a:cubicBezTo>
                    <a:pt x="196341" y="1004503"/>
                    <a:pt x="0" y="619785"/>
                    <a:pt x="0" y="189210"/>
                  </a:cubicBezTo>
                  <a:cubicBezTo>
                    <a:pt x="0" y="141368"/>
                    <a:pt x="2424" y="94093"/>
                    <a:pt x="7156" y="47499"/>
                  </a:cubicBezTo>
                  <a:lnTo>
                    <a:pt x="14406" y="0"/>
                  </a:lnTo>
                  <a:close/>
                </a:path>
              </a:pathLst>
            </a:custGeom>
            <a:solidFill>
              <a:srgbClr val="057F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490A64ED-81E8-4809-8853-1148DC841064}"/>
                </a:ext>
              </a:extLst>
            </p:cNvPr>
            <p:cNvSpPr txBox="1"/>
            <p:nvPr/>
          </p:nvSpPr>
          <p:spPr>
            <a:xfrm>
              <a:off x="3570756" y="4353633"/>
              <a:ext cx="110152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5400" dirty="0">
                  <a:solidFill>
                    <a:srgbClr val="057FB6"/>
                  </a:solidFill>
                  <a:latin typeface="Montserrat" panose="02000505000000020004" pitchFamily="2" charset="0"/>
                </a:rPr>
                <a:t>04</a:t>
              </a:r>
            </a:p>
          </p:txBody>
        </p:sp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599340AB-7876-423A-A6FE-05B7F582C91D}"/>
              </a:ext>
            </a:extLst>
          </p:cNvPr>
          <p:cNvGrpSpPr/>
          <p:nvPr/>
        </p:nvGrpSpPr>
        <p:grpSpPr>
          <a:xfrm>
            <a:off x="3550600" y="1366729"/>
            <a:ext cx="2322001" cy="2062271"/>
            <a:chOff x="3550600" y="1366729"/>
            <a:chExt cx="2322001" cy="2062271"/>
          </a:xfrm>
        </p:grpSpPr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BE690C51-FA21-4197-BA69-84FFDC6A6152}"/>
                </a:ext>
              </a:extLst>
            </p:cNvPr>
            <p:cNvSpPr/>
            <p:nvPr/>
          </p:nvSpPr>
          <p:spPr>
            <a:xfrm>
              <a:off x="3550600" y="1366729"/>
              <a:ext cx="2322001" cy="2062271"/>
            </a:xfrm>
            <a:custGeom>
              <a:avLst/>
              <a:gdLst>
                <a:gd name="connsiteX0" fmla="*/ 0 w 2322001"/>
                <a:gd name="connsiteY0" fmla="*/ 0 h 2062271"/>
                <a:gd name="connsiteX1" fmla="*/ 2322001 w 2322001"/>
                <a:gd name="connsiteY1" fmla="*/ 0 h 2062271"/>
                <a:gd name="connsiteX2" fmla="*/ 2322001 w 2322001"/>
                <a:gd name="connsiteY2" fmla="*/ 1549881 h 2062271"/>
                <a:gd name="connsiteX3" fmla="*/ 2320480 w 2322001"/>
                <a:gd name="connsiteY3" fmla="*/ 1550113 h 2062271"/>
                <a:gd name="connsiteX4" fmla="*/ 1649488 w 2322001"/>
                <a:gd name="connsiteY4" fmla="*/ 2048107 h 2062271"/>
                <a:gd name="connsiteX5" fmla="*/ 1642665 w 2322001"/>
                <a:gd name="connsiteY5" fmla="*/ 2062271 h 2062271"/>
                <a:gd name="connsiteX6" fmla="*/ 0 w 2322001"/>
                <a:gd name="connsiteY6" fmla="*/ 1591244 h 2062271"/>
                <a:gd name="connsiteX7" fmla="*/ 0 w 2322001"/>
                <a:gd name="connsiteY7" fmla="*/ 0 h 206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22001" h="2062271">
                  <a:moveTo>
                    <a:pt x="0" y="0"/>
                  </a:moveTo>
                  <a:lnTo>
                    <a:pt x="2322001" y="0"/>
                  </a:lnTo>
                  <a:lnTo>
                    <a:pt x="2322001" y="1549881"/>
                  </a:lnTo>
                  <a:lnTo>
                    <a:pt x="2320480" y="1550113"/>
                  </a:lnTo>
                  <a:cubicBezTo>
                    <a:pt x="2030471" y="1609458"/>
                    <a:pt x="1786653" y="1795610"/>
                    <a:pt x="1649488" y="2048107"/>
                  </a:cubicBezTo>
                  <a:lnTo>
                    <a:pt x="1642665" y="2062271"/>
                  </a:lnTo>
                  <a:lnTo>
                    <a:pt x="0" y="15912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48" name="Forma Livre: Forma 47">
              <a:extLst>
                <a:ext uri="{FF2B5EF4-FFF2-40B4-BE49-F238E27FC236}">
                  <a16:creationId xmlns:a16="http://schemas.microsoft.com/office/drawing/2014/main" id="{BD64FAD8-D920-46CD-B7E0-AA2DD2AB4575}"/>
                </a:ext>
              </a:extLst>
            </p:cNvPr>
            <p:cNvSpPr/>
            <p:nvPr/>
          </p:nvSpPr>
          <p:spPr>
            <a:xfrm>
              <a:off x="4799262" y="2510484"/>
              <a:ext cx="1070421" cy="913436"/>
            </a:xfrm>
            <a:custGeom>
              <a:avLst/>
              <a:gdLst>
                <a:gd name="connsiteX0" fmla="*/ 1070421 w 1070421"/>
                <a:gd name="connsiteY0" fmla="*/ 0 h 913436"/>
                <a:gd name="connsiteX1" fmla="*/ 1070421 w 1070421"/>
                <a:gd name="connsiteY1" fmla="*/ 401046 h 913436"/>
                <a:gd name="connsiteX2" fmla="*/ 1068900 w 1070421"/>
                <a:gd name="connsiteY2" fmla="*/ 401278 h 913436"/>
                <a:gd name="connsiteX3" fmla="*/ 397908 w 1070421"/>
                <a:gd name="connsiteY3" fmla="*/ 899272 h 913436"/>
                <a:gd name="connsiteX4" fmla="*/ 391085 w 1070421"/>
                <a:gd name="connsiteY4" fmla="*/ 913436 h 913436"/>
                <a:gd name="connsiteX5" fmla="*/ 0 w 1070421"/>
                <a:gd name="connsiteY5" fmla="*/ 801294 h 913436"/>
                <a:gd name="connsiteX6" fmla="*/ 43730 w 1070421"/>
                <a:gd name="connsiteY6" fmla="*/ 710515 h 913436"/>
                <a:gd name="connsiteX7" fmla="*/ 983120 w 1070421"/>
                <a:gd name="connsiteY7" fmla="*/ 13324 h 913436"/>
                <a:gd name="connsiteX8" fmla="*/ 1070421 w 1070421"/>
                <a:gd name="connsiteY8" fmla="*/ 0 h 913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0421" h="913436">
                  <a:moveTo>
                    <a:pt x="1070421" y="0"/>
                  </a:moveTo>
                  <a:lnTo>
                    <a:pt x="1070421" y="401046"/>
                  </a:lnTo>
                  <a:lnTo>
                    <a:pt x="1068900" y="401278"/>
                  </a:lnTo>
                  <a:cubicBezTo>
                    <a:pt x="778891" y="460623"/>
                    <a:pt x="535073" y="646775"/>
                    <a:pt x="397908" y="899272"/>
                  </a:cubicBezTo>
                  <a:lnTo>
                    <a:pt x="391085" y="913436"/>
                  </a:lnTo>
                  <a:lnTo>
                    <a:pt x="0" y="801294"/>
                  </a:lnTo>
                  <a:lnTo>
                    <a:pt x="43730" y="710515"/>
                  </a:lnTo>
                  <a:cubicBezTo>
                    <a:pt x="235761" y="357019"/>
                    <a:pt x="577106" y="96406"/>
                    <a:pt x="983120" y="13324"/>
                  </a:cubicBezTo>
                  <a:lnTo>
                    <a:pt x="1070421" y="0"/>
                  </a:lnTo>
                  <a:close/>
                </a:path>
              </a:pathLst>
            </a:custGeom>
            <a:solidFill>
              <a:srgbClr val="033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pt-BR" dirty="0"/>
                <a:t>                                            </a:t>
              </a:r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93DE2432-D6FF-4590-915B-C9DABB5EA460}"/>
                </a:ext>
              </a:extLst>
            </p:cNvPr>
            <p:cNvSpPr txBox="1"/>
            <p:nvPr/>
          </p:nvSpPr>
          <p:spPr>
            <a:xfrm>
              <a:off x="4058591" y="1721917"/>
              <a:ext cx="130601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5400" dirty="0">
                  <a:solidFill>
                    <a:srgbClr val="03354C"/>
                  </a:solidFill>
                  <a:latin typeface="Montserrat" panose="02000505000000020004" pitchFamily="2" charset="0"/>
                </a:rPr>
                <a:t>05</a:t>
              </a:r>
            </a:p>
          </p:txBody>
        </p:sp>
      </p:grp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FBF7D54D-88FC-4922-8595-82008E786367}"/>
              </a:ext>
            </a:extLst>
          </p:cNvPr>
          <p:cNvGrpSpPr/>
          <p:nvPr/>
        </p:nvGrpSpPr>
        <p:grpSpPr>
          <a:xfrm>
            <a:off x="8940800" y="1366729"/>
            <a:ext cx="2895600" cy="1550714"/>
            <a:chOff x="8940800" y="1366729"/>
            <a:chExt cx="2895600" cy="1550714"/>
          </a:xfrm>
        </p:grpSpPr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66E47F1E-6B8C-4214-B7F1-23D87F92DE69}"/>
                </a:ext>
              </a:extLst>
            </p:cNvPr>
            <p:cNvSpPr txBox="1"/>
            <p:nvPr/>
          </p:nvSpPr>
          <p:spPr>
            <a:xfrm>
              <a:off x="9055100" y="1366729"/>
              <a:ext cx="2321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spc="300" dirty="0" err="1">
                  <a:solidFill>
                    <a:srgbClr val="FF5870"/>
                  </a:solidFill>
                  <a:latin typeface="Montserrat" panose="02000505000000020004" pitchFamily="2" charset="0"/>
                </a:rPr>
                <a:t>Bad</a:t>
              </a:r>
              <a:endParaRPr lang="pt-BR" dirty="0"/>
            </a:p>
          </p:txBody>
        </p: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8D5249AE-EB85-43FE-80DB-0EE200F106EB}"/>
                </a:ext>
              </a:extLst>
            </p:cNvPr>
            <p:cNvSpPr txBox="1"/>
            <p:nvPr/>
          </p:nvSpPr>
          <p:spPr>
            <a:xfrm>
              <a:off x="8940800" y="1717114"/>
              <a:ext cx="28956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i="0" dirty="0">
                  <a:solidFill>
                    <a:srgbClr val="333333"/>
                  </a:solidFill>
                  <a:effectLst/>
                  <a:latin typeface="Avenir Next"/>
                </a:rPr>
                <a:t>I went for a walk in spite of the bad weather.</a:t>
              </a:r>
            </a:p>
            <a:p>
              <a:r>
                <a:rPr lang="en-US" dirty="0">
                  <a:solidFill>
                    <a:srgbClr val="333333"/>
                  </a:solidFill>
                  <a:latin typeface="Avenir Next"/>
                </a:rPr>
                <a:t>Mean, poor and foul.</a:t>
              </a:r>
              <a:br>
                <a:rPr lang="en-US" dirty="0"/>
              </a:br>
              <a:endPara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78" name="Agrupar 77">
            <a:extLst>
              <a:ext uri="{FF2B5EF4-FFF2-40B4-BE49-F238E27FC236}">
                <a16:creationId xmlns:a16="http://schemas.microsoft.com/office/drawing/2014/main" id="{B8E2A483-FF68-42C6-B14E-D9B94D3940F0}"/>
              </a:ext>
            </a:extLst>
          </p:cNvPr>
          <p:cNvGrpSpPr/>
          <p:nvPr/>
        </p:nvGrpSpPr>
        <p:grpSpPr>
          <a:xfrm>
            <a:off x="8691101" y="3423920"/>
            <a:ext cx="2895600" cy="1550714"/>
            <a:chOff x="8698826" y="3490034"/>
            <a:chExt cx="2895600" cy="1550714"/>
          </a:xfrm>
        </p:grpSpPr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BBE136BD-B915-40D8-899F-CFBAFB4431C5}"/>
                </a:ext>
              </a:extLst>
            </p:cNvPr>
            <p:cNvSpPr txBox="1"/>
            <p:nvPr/>
          </p:nvSpPr>
          <p:spPr>
            <a:xfrm>
              <a:off x="8813126" y="3490034"/>
              <a:ext cx="2321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spc="300" dirty="0" err="1">
                  <a:solidFill>
                    <a:srgbClr val="FFC000"/>
                  </a:solidFill>
                  <a:latin typeface="Montserrat" panose="02000505000000020004" pitchFamily="2" charset="0"/>
                </a:rPr>
                <a:t>Appropriate</a:t>
              </a:r>
              <a:r>
                <a:rPr lang="pt-BR" b="0" i="0" dirty="0">
                  <a:solidFill>
                    <a:srgbClr val="333333"/>
                  </a:solidFill>
                  <a:effectLst/>
                  <a:latin typeface="Avenir Next"/>
                </a:rPr>
                <a:t> </a:t>
              </a:r>
              <a:r>
                <a:rPr lang="pt-BR" dirty="0"/>
                <a:t> </a:t>
              </a:r>
            </a:p>
          </p:txBody>
        </p:sp>
        <p:sp>
          <p:nvSpPr>
            <p:cNvPr id="69" name="CaixaDeTexto 68">
              <a:extLst>
                <a:ext uri="{FF2B5EF4-FFF2-40B4-BE49-F238E27FC236}">
                  <a16:creationId xmlns:a16="http://schemas.microsoft.com/office/drawing/2014/main" id="{6BAA0337-EDCF-44CF-BD4B-9ADB7262DF8C}"/>
                </a:ext>
              </a:extLst>
            </p:cNvPr>
            <p:cNvSpPr txBox="1"/>
            <p:nvPr/>
          </p:nvSpPr>
          <p:spPr>
            <a:xfrm>
              <a:off x="8698826" y="3840419"/>
              <a:ext cx="28956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i="0" dirty="0">
                  <a:solidFill>
                    <a:srgbClr val="333333"/>
                  </a:solidFill>
                  <a:effectLst/>
                  <a:latin typeface="Avenir Next"/>
                </a:rPr>
                <a:t>The teacher deemed this book appropriate.</a:t>
              </a:r>
            </a:p>
            <a:p>
              <a:r>
                <a:rPr lang="en-US" b="0" i="0" dirty="0">
                  <a:solidFill>
                    <a:srgbClr val="333333"/>
                  </a:solidFill>
                  <a:effectLst/>
                  <a:latin typeface="Avenir Next"/>
                </a:rPr>
                <a:t>Suitable, applicable. Proper and acceptable</a:t>
              </a:r>
              <a:endPara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5" name="Agrupar 84">
            <a:extLst>
              <a:ext uri="{FF2B5EF4-FFF2-40B4-BE49-F238E27FC236}">
                <a16:creationId xmlns:a16="http://schemas.microsoft.com/office/drawing/2014/main" id="{BE1A57CD-D77F-4F21-A659-9B7C96C6386F}"/>
              </a:ext>
            </a:extLst>
          </p:cNvPr>
          <p:cNvGrpSpPr/>
          <p:nvPr/>
        </p:nvGrpSpPr>
        <p:grpSpPr>
          <a:xfrm>
            <a:off x="129113" y="5082252"/>
            <a:ext cx="2895600" cy="1273715"/>
            <a:chOff x="259957" y="5114418"/>
            <a:chExt cx="2895600" cy="1273715"/>
          </a:xfrm>
        </p:grpSpPr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5CAF6FE6-E804-42E6-90F2-3A1A7939B0B3}"/>
                </a:ext>
              </a:extLst>
            </p:cNvPr>
            <p:cNvSpPr txBox="1"/>
            <p:nvPr/>
          </p:nvSpPr>
          <p:spPr>
            <a:xfrm>
              <a:off x="374257" y="5114418"/>
              <a:ext cx="2321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spc="300" dirty="0" err="1">
                  <a:solidFill>
                    <a:srgbClr val="02B89D"/>
                  </a:solidFill>
                  <a:latin typeface="Montserrat" panose="02000505000000020004" pitchFamily="2" charset="0"/>
                </a:rPr>
                <a:t>Medium</a:t>
              </a:r>
              <a:r>
                <a:rPr lang="pt-BR" dirty="0"/>
                <a:t> </a:t>
              </a:r>
            </a:p>
          </p:txBody>
        </p:sp>
        <p:sp>
          <p:nvSpPr>
            <p:cNvPr id="71" name="CaixaDeTexto 70">
              <a:extLst>
                <a:ext uri="{FF2B5EF4-FFF2-40B4-BE49-F238E27FC236}">
                  <a16:creationId xmlns:a16="http://schemas.microsoft.com/office/drawing/2014/main" id="{0DEE67FF-260A-480F-910F-C42EED3C2BAE}"/>
                </a:ext>
              </a:extLst>
            </p:cNvPr>
            <p:cNvSpPr txBox="1"/>
            <p:nvPr/>
          </p:nvSpPr>
          <p:spPr>
            <a:xfrm>
              <a:off x="259957" y="5464803"/>
              <a:ext cx="2895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i="0" dirty="0">
                  <a:solidFill>
                    <a:srgbClr val="333333"/>
                  </a:solidFill>
                  <a:effectLst/>
                  <a:latin typeface="Avenir Next"/>
                </a:rPr>
                <a:t>A medium amount is neither excessive nor insufficient.</a:t>
              </a:r>
            </a:p>
            <a:p>
              <a:r>
                <a:rPr lang="en-US" dirty="0">
                  <a:solidFill>
                    <a:srgbClr val="333333"/>
                  </a:solidFill>
                  <a:latin typeface="Avenir Next"/>
                </a:rPr>
                <a:t>Average, median and mean</a:t>
              </a:r>
              <a:endPara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3" name="Agrupar 82">
            <a:extLst>
              <a:ext uri="{FF2B5EF4-FFF2-40B4-BE49-F238E27FC236}">
                <a16:creationId xmlns:a16="http://schemas.microsoft.com/office/drawing/2014/main" id="{A4B23FF1-ECF3-4770-A943-DF4FDDA4DD40}"/>
              </a:ext>
            </a:extLst>
          </p:cNvPr>
          <p:cNvGrpSpPr/>
          <p:nvPr/>
        </p:nvGrpSpPr>
        <p:grpSpPr>
          <a:xfrm>
            <a:off x="62526" y="3372914"/>
            <a:ext cx="2895600" cy="1273715"/>
            <a:chOff x="62526" y="3372914"/>
            <a:chExt cx="2895600" cy="1273715"/>
          </a:xfrm>
        </p:grpSpPr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2C8882A4-C331-4DCC-B1F4-8DB89499A7D0}"/>
                </a:ext>
              </a:extLst>
            </p:cNvPr>
            <p:cNvSpPr txBox="1"/>
            <p:nvPr/>
          </p:nvSpPr>
          <p:spPr>
            <a:xfrm>
              <a:off x="176826" y="3372914"/>
              <a:ext cx="2321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spc="300" dirty="0" err="1">
                  <a:solidFill>
                    <a:srgbClr val="057FB6"/>
                  </a:solidFill>
                  <a:latin typeface="Montserrat" panose="02000505000000020004" pitchFamily="2" charset="0"/>
                </a:rPr>
                <a:t>Good</a:t>
              </a:r>
              <a:r>
                <a:rPr lang="pt-BR" dirty="0"/>
                <a:t> </a:t>
              </a:r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C8E9756F-62E1-49D1-BD71-4943B2B96F96}"/>
                </a:ext>
              </a:extLst>
            </p:cNvPr>
            <p:cNvSpPr txBox="1"/>
            <p:nvPr/>
          </p:nvSpPr>
          <p:spPr>
            <a:xfrm>
              <a:off x="62526" y="3723299"/>
              <a:ext cx="2895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i="0" dirty="0">
                  <a:solidFill>
                    <a:srgbClr val="333333"/>
                  </a:solidFill>
                  <a:effectLst/>
                  <a:latin typeface="Avenir Next"/>
                </a:rPr>
                <a:t>The general mood at the party was very good.</a:t>
              </a:r>
            </a:p>
            <a:p>
              <a:r>
                <a:rPr lang="en-US" dirty="0">
                  <a:solidFill>
                    <a:srgbClr val="333333"/>
                  </a:solidFill>
                  <a:latin typeface="Avenir Next"/>
                </a:rPr>
                <a:t>Nice, positive and fine</a:t>
              </a:r>
              <a:endPara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55CFA343-FBC0-43DC-A63E-578B33E5E051}"/>
              </a:ext>
            </a:extLst>
          </p:cNvPr>
          <p:cNvGrpSpPr/>
          <p:nvPr/>
        </p:nvGrpSpPr>
        <p:grpSpPr>
          <a:xfrm>
            <a:off x="97352" y="1366729"/>
            <a:ext cx="2895600" cy="1273715"/>
            <a:chOff x="97352" y="1366729"/>
            <a:chExt cx="2895600" cy="1273715"/>
          </a:xfrm>
        </p:grpSpPr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8D2B4EBB-5E16-437B-85AC-47B8482121DC}"/>
                </a:ext>
              </a:extLst>
            </p:cNvPr>
            <p:cNvSpPr txBox="1"/>
            <p:nvPr/>
          </p:nvSpPr>
          <p:spPr>
            <a:xfrm>
              <a:off x="211652" y="1366729"/>
              <a:ext cx="2321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spc="300" dirty="0" err="1">
                  <a:solidFill>
                    <a:srgbClr val="03354C"/>
                  </a:solidFill>
                  <a:latin typeface="Montserrat" panose="02000505000000020004" pitchFamily="2" charset="0"/>
                </a:rPr>
                <a:t>Great</a:t>
              </a:r>
              <a:endParaRPr lang="pt-BR" dirty="0"/>
            </a:p>
          </p:txBody>
        </p:sp>
        <p:sp>
          <p:nvSpPr>
            <p:cNvPr id="75" name="CaixaDeTexto 74">
              <a:extLst>
                <a:ext uri="{FF2B5EF4-FFF2-40B4-BE49-F238E27FC236}">
                  <a16:creationId xmlns:a16="http://schemas.microsoft.com/office/drawing/2014/main" id="{72130C1F-5ECE-45ED-974F-B7087047F1F9}"/>
                </a:ext>
              </a:extLst>
            </p:cNvPr>
            <p:cNvSpPr txBox="1"/>
            <p:nvPr/>
          </p:nvSpPr>
          <p:spPr>
            <a:xfrm>
              <a:off x="97352" y="1717114"/>
              <a:ext cx="2895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0" i="0" dirty="0">
                  <a:solidFill>
                    <a:srgbClr val="333333"/>
                  </a:solidFill>
                  <a:effectLst/>
                  <a:latin typeface="Avenir Next"/>
                </a:rPr>
                <a:t>The </a:t>
              </a:r>
              <a:r>
                <a:rPr lang="pt-BR" b="0" i="0" dirty="0" err="1">
                  <a:solidFill>
                    <a:srgbClr val="333333"/>
                  </a:solidFill>
                  <a:effectLst/>
                  <a:latin typeface="Avenir Next"/>
                </a:rPr>
                <a:t>service</a:t>
              </a:r>
              <a:r>
                <a:rPr lang="pt-BR" b="0" i="0" dirty="0">
                  <a:solidFill>
                    <a:srgbClr val="333333"/>
                  </a:solidFill>
                  <a:effectLst/>
                  <a:latin typeface="Avenir Next"/>
                </a:rPr>
                <a:t> </a:t>
              </a:r>
              <a:r>
                <a:rPr lang="pt-BR" b="0" i="0" dirty="0" err="1">
                  <a:solidFill>
                    <a:srgbClr val="333333"/>
                  </a:solidFill>
                  <a:effectLst/>
                  <a:latin typeface="Avenir Next"/>
                </a:rPr>
                <a:t>was</a:t>
              </a:r>
              <a:r>
                <a:rPr lang="pt-BR" b="0" i="0" dirty="0">
                  <a:solidFill>
                    <a:srgbClr val="333333"/>
                  </a:solidFill>
                  <a:effectLst/>
                  <a:latin typeface="Avenir Next"/>
                </a:rPr>
                <a:t> </a:t>
              </a:r>
              <a:r>
                <a:rPr lang="pt-BR" b="0" i="0" dirty="0" err="1">
                  <a:solidFill>
                    <a:srgbClr val="333333"/>
                  </a:solidFill>
                  <a:effectLst/>
                  <a:latin typeface="Avenir Next"/>
                </a:rPr>
                <a:t>great</a:t>
              </a:r>
              <a:r>
                <a:rPr lang="pt-BR" b="0" i="0" dirty="0">
                  <a:solidFill>
                    <a:srgbClr val="333333"/>
                  </a:solidFill>
                  <a:effectLst/>
                  <a:latin typeface="Avenir Next"/>
                </a:rPr>
                <a:t>.</a:t>
              </a:r>
            </a:p>
            <a:p>
              <a:r>
                <a:rPr lang="pt-BR" dirty="0" err="1">
                  <a:solidFill>
                    <a:srgbClr val="333333"/>
                  </a:solidFill>
                  <a:latin typeface="Avenir Next"/>
                </a:rPr>
                <a:t>Optimum</a:t>
              </a:r>
              <a:r>
                <a:rPr lang="pt-BR" dirty="0">
                  <a:solidFill>
                    <a:srgbClr val="333333"/>
                  </a:solidFill>
                  <a:latin typeface="Avenir Next"/>
                </a:rPr>
                <a:t>, </a:t>
              </a:r>
              <a:r>
                <a:rPr lang="pt-BR" dirty="0" err="1">
                  <a:solidFill>
                    <a:srgbClr val="333333"/>
                  </a:solidFill>
                  <a:latin typeface="Avenir Next"/>
                </a:rPr>
                <a:t>excellent</a:t>
              </a:r>
              <a:r>
                <a:rPr lang="pt-BR" dirty="0">
                  <a:solidFill>
                    <a:srgbClr val="333333"/>
                  </a:solidFill>
                  <a:latin typeface="Avenir Next"/>
                </a:rPr>
                <a:t>, </a:t>
              </a:r>
              <a:r>
                <a:rPr lang="pt-BR" dirty="0" err="1">
                  <a:solidFill>
                    <a:srgbClr val="333333"/>
                  </a:solidFill>
                  <a:latin typeface="Avenir Next"/>
                </a:rPr>
                <a:t>superb</a:t>
              </a:r>
              <a:r>
                <a:rPr lang="pt-BR" dirty="0">
                  <a:solidFill>
                    <a:srgbClr val="333333"/>
                  </a:solidFill>
                  <a:latin typeface="Avenir Next"/>
                </a:rPr>
                <a:t> </a:t>
              </a:r>
              <a:r>
                <a:rPr lang="pt-BR" dirty="0" err="1">
                  <a:solidFill>
                    <a:srgbClr val="333333"/>
                  </a:solidFill>
                  <a:latin typeface="Avenir Next"/>
                </a:rPr>
                <a:t>and</a:t>
              </a:r>
              <a:r>
                <a:rPr lang="pt-BR" dirty="0">
                  <a:solidFill>
                    <a:srgbClr val="333333"/>
                  </a:solidFill>
                  <a:latin typeface="Avenir Next"/>
                </a:rPr>
                <a:t> magnificente.</a:t>
              </a:r>
              <a:endPara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91333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50"/>
                            </p:stCondLst>
                            <p:childTnLst>
                              <p:par>
                                <p:cTn id="39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Agrupar 41">
            <a:extLst>
              <a:ext uri="{FF2B5EF4-FFF2-40B4-BE49-F238E27FC236}">
                <a16:creationId xmlns:a16="http://schemas.microsoft.com/office/drawing/2014/main" id="{61D1893A-094D-47B5-9751-1AAB68A6AF48}"/>
              </a:ext>
            </a:extLst>
          </p:cNvPr>
          <p:cNvGrpSpPr/>
          <p:nvPr/>
        </p:nvGrpSpPr>
        <p:grpSpPr>
          <a:xfrm>
            <a:off x="3830837" y="1103461"/>
            <a:ext cx="2137058" cy="1675364"/>
            <a:chOff x="3778600" y="2367230"/>
            <a:chExt cx="1612435" cy="1675364"/>
          </a:xfrm>
        </p:grpSpPr>
        <p:sp>
          <p:nvSpPr>
            <p:cNvPr id="14" name="Retângulo: Cantos Superiores Arredondados 13">
              <a:extLst>
                <a:ext uri="{FF2B5EF4-FFF2-40B4-BE49-F238E27FC236}">
                  <a16:creationId xmlns:a16="http://schemas.microsoft.com/office/drawing/2014/main" id="{FD93FCC7-D4BE-442A-A918-ECEB9DBB83BF}"/>
                </a:ext>
              </a:extLst>
            </p:cNvPr>
            <p:cNvSpPr/>
            <p:nvPr/>
          </p:nvSpPr>
          <p:spPr>
            <a:xfrm>
              <a:off x="3850919" y="2367230"/>
              <a:ext cx="1491343" cy="1675364"/>
            </a:xfrm>
            <a:prstGeom prst="round2SameRect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3B9A19A7-CC4C-484A-BE5D-D316E3D4D4CD}"/>
                </a:ext>
              </a:extLst>
            </p:cNvPr>
            <p:cNvSpPr txBox="1"/>
            <p:nvPr/>
          </p:nvSpPr>
          <p:spPr>
            <a:xfrm>
              <a:off x="3778600" y="2816467"/>
              <a:ext cx="16124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2000" b="1" spc="300">
                  <a:latin typeface="Tw Cen MT" panose="020B0602020104020603" pitchFamily="34" charset="0"/>
                </a:defRPr>
              </a:lvl1pPr>
            </a:lstStyle>
            <a:p>
              <a:r>
                <a:rPr lang="pt-BR" dirty="0"/>
                <a:t>Age</a:t>
              </a:r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D0570B32-3753-4CF0-B3FB-BADF8C5E11CB}"/>
              </a:ext>
            </a:extLst>
          </p:cNvPr>
          <p:cNvGrpSpPr/>
          <p:nvPr/>
        </p:nvGrpSpPr>
        <p:grpSpPr>
          <a:xfrm>
            <a:off x="9051183" y="1103461"/>
            <a:ext cx="2081852" cy="1675364"/>
            <a:chOff x="8998054" y="883724"/>
            <a:chExt cx="1508870" cy="1675364"/>
          </a:xfrm>
        </p:grpSpPr>
        <p:sp>
          <p:nvSpPr>
            <p:cNvPr id="24" name="Retângulo: Cantos Superiores Arredondados 23">
              <a:extLst>
                <a:ext uri="{FF2B5EF4-FFF2-40B4-BE49-F238E27FC236}">
                  <a16:creationId xmlns:a16="http://schemas.microsoft.com/office/drawing/2014/main" id="{9DEB70C5-34B1-4F07-95E0-4AC2371ED66B}"/>
                </a:ext>
              </a:extLst>
            </p:cNvPr>
            <p:cNvSpPr/>
            <p:nvPr/>
          </p:nvSpPr>
          <p:spPr>
            <a:xfrm>
              <a:off x="9015581" y="883724"/>
              <a:ext cx="1491343" cy="1675364"/>
            </a:xfrm>
            <a:prstGeom prst="round2SameRect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71925CFF-39FE-4009-AFB9-A263F505E4BE}"/>
                </a:ext>
              </a:extLst>
            </p:cNvPr>
            <p:cNvSpPr txBox="1"/>
            <p:nvPr/>
          </p:nvSpPr>
          <p:spPr>
            <a:xfrm>
              <a:off x="8998054" y="1387410"/>
              <a:ext cx="1488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spc="300" dirty="0" err="1">
                  <a:latin typeface="Tw Cen MT" panose="020B0602020104020603" pitchFamily="34" charset="0"/>
                </a:rPr>
                <a:t>Period</a:t>
              </a:r>
              <a:endParaRPr lang="pt-BR" b="1" spc="300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BAAF3D0D-67E3-4D36-B228-18CCB7A76B43}"/>
              </a:ext>
            </a:extLst>
          </p:cNvPr>
          <p:cNvGrpSpPr/>
          <p:nvPr/>
        </p:nvGrpSpPr>
        <p:grpSpPr>
          <a:xfrm>
            <a:off x="6455489" y="1103461"/>
            <a:ext cx="2175899" cy="1675364"/>
            <a:chOff x="6414481" y="2361511"/>
            <a:chExt cx="1510115" cy="1675364"/>
          </a:xfrm>
        </p:grpSpPr>
        <p:sp>
          <p:nvSpPr>
            <p:cNvPr id="19" name="Retângulo: Cantos Superiores Arredondados 18">
              <a:extLst>
                <a:ext uri="{FF2B5EF4-FFF2-40B4-BE49-F238E27FC236}">
                  <a16:creationId xmlns:a16="http://schemas.microsoft.com/office/drawing/2014/main" id="{FC347F77-76A7-4A43-B1D7-59FD96FDFD39}"/>
                </a:ext>
              </a:extLst>
            </p:cNvPr>
            <p:cNvSpPr/>
            <p:nvPr/>
          </p:nvSpPr>
          <p:spPr>
            <a:xfrm>
              <a:off x="6433253" y="2361511"/>
              <a:ext cx="1491343" cy="1675364"/>
            </a:xfrm>
            <a:prstGeom prst="round2SameRect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8B27339E-A366-4E2B-A23C-AA616D9D0BBD}"/>
                </a:ext>
              </a:extLst>
            </p:cNvPr>
            <p:cNvSpPr txBox="1"/>
            <p:nvPr/>
          </p:nvSpPr>
          <p:spPr>
            <a:xfrm>
              <a:off x="6414481" y="2718415"/>
              <a:ext cx="14938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spc="300" dirty="0" err="1">
                  <a:latin typeface="Tw Cen MT" panose="020B0602020104020603" pitchFamily="34" charset="0"/>
                </a:rPr>
                <a:t>Term</a:t>
              </a:r>
              <a:r>
                <a:rPr lang="pt-BR" sz="3200" b="1" dirty="0">
                  <a:latin typeface="Tw Cen MT" panose="020B0602020104020603" pitchFamily="34" charset="0"/>
                </a:rPr>
                <a:t> </a:t>
              </a:r>
              <a:endParaRPr lang="pt-BR" sz="3600" b="1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C5D799AC-9B1E-4153-B399-B905F1A53701}"/>
              </a:ext>
            </a:extLst>
          </p:cNvPr>
          <p:cNvGrpSpPr/>
          <p:nvPr/>
        </p:nvGrpSpPr>
        <p:grpSpPr>
          <a:xfrm>
            <a:off x="1363576" y="1103462"/>
            <a:ext cx="2103869" cy="1675364"/>
            <a:chOff x="1279335" y="879374"/>
            <a:chExt cx="1691974" cy="1675364"/>
          </a:xfrm>
        </p:grpSpPr>
        <p:sp>
          <p:nvSpPr>
            <p:cNvPr id="7" name="Retângulo: Cantos Superiores Arredondados 6">
              <a:extLst>
                <a:ext uri="{FF2B5EF4-FFF2-40B4-BE49-F238E27FC236}">
                  <a16:creationId xmlns:a16="http://schemas.microsoft.com/office/drawing/2014/main" id="{A25FFFCC-CB35-4165-8918-50ECF47E27FB}"/>
                </a:ext>
              </a:extLst>
            </p:cNvPr>
            <p:cNvSpPr/>
            <p:nvPr/>
          </p:nvSpPr>
          <p:spPr>
            <a:xfrm>
              <a:off x="1366983" y="879374"/>
              <a:ext cx="1516685" cy="1675364"/>
            </a:xfrm>
            <a:prstGeom prst="round2SameRect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F9D1A33A-38D6-4DFF-B4F3-E9133D746202}"/>
                </a:ext>
              </a:extLst>
            </p:cNvPr>
            <p:cNvSpPr txBox="1"/>
            <p:nvPr/>
          </p:nvSpPr>
          <p:spPr>
            <a:xfrm>
              <a:off x="1279335" y="1328610"/>
              <a:ext cx="1691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spc="300" dirty="0">
                  <a:latin typeface="Tw Cen MT" panose="020B0602020104020603" pitchFamily="34" charset="0"/>
                </a:rPr>
                <a:t> </a:t>
              </a:r>
              <a:r>
                <a:rPr lang="pt-BR" sz="2000" b="1" spc="300" dirty="0" err="1">
                  <a:latin typeface="Tw Cen MT" panose="020B0602020104020603" pitchFamily="34" charset="0"/>
                </a:rPr>
                <a:t>Station</a:t>
              </a:r>
              <a:endParaRPr lang="pt-BR" sz="2000" b="1" spc="300" dirty="0">
                <a:latin typeface="Tw Cen MT" panose="020B0602020104020603" pitchFamily="34" charset="0"/>
              </a:endParaRPr>
            </a:p>
          </p:txBody>
        </p:sp>
      </p:grp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6CE02C1C-D0AE-483A-97E4-F80D178E287E}"/>
              </a:ext>
            </a:extLst>
          </p:cNvPr>
          <p:cNvSpPr/>
          <p:nvPr/>
        </p:nvSpPr>
        <p:spPr>
          <a:xfrm flipV="1">
            <a:off x="3910704" y="1993900"/>
            <a:ext cx="1992549" cy="3853750"/>
          </a:xfrm>
          <a:custGeom>
            <a:avLst/>
            <a:gdLst>
              <a:gd name="connsiteX0" fmla="*/ 0 w 628360"/>
              <a:gd name="connsiteY0" fmla="*/ 1171291 h 1171291"/>
              <a:gd name="connsiteX1" fmla="*/ 82938 w 628360"/>
              <a:gd name="connsiteY1" fmla="*/ 1171291 h 1171291"/>
              <a:gd name="connsiteX2" fmla="*/ 311100 w 628360"/>
              <a:gd name="connsiteY2" fmla="*/ 937379 h 1171291"/>
              <a:gd name="connsiteX3" fmla="*/ 539262 w 628360"/>
              <a:gd name="connsiteY3" fmla="*/ 1171291 h 1171291"/>
              <a:gd name="connsiteX4" fmla="*/ 628360 w 628360"/>
              <a:gd name="connsiteY4" fmla="*/ 1171291 h 1171291"/>
              <a:gd name="connsiteX5" fmla="*/ 628360 w 628360"/>
              <a:gd name="connsiteY5" fmla="*/ 104729 h 1171291"/>
              <a:gd name="connsiteX6" fmla="*/ 523631 w 628360"/>
              <a:gd name="connsiteY6" fmla="*/ 0 h 1171291"/>
              <a:gd name="connsiteX7" fmla="*/ 104729 w 628360"/>
              <a:gd name="connsiteY7" fmla="*/ 0 h 1171291"/>
              <a:gd name="connsiteX8" fmla="*/ 0 w 628360"/>
              <a:gd name="connsiteY8" fmla="*/ 104729 h 117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8360" h="1171291">
                <a:moveTo>
                  <a:pt x="0" y="1171291"/>
                </a:moveTo>
                <a:lnTo>
                  <a:pt x="82938" y="1171291"/>
                </a:lnTo>
                <a:cubicBezTo>
                  <a:pt x="82938" y="1042105"/>
                  <a:pt x="185090" y="937379"/>
                  <a:pt x="311100" y="937379"/>
                </a:cubicBezTo>
                <a:cubicBezTo>
                  <a:pt x="437110" y="937379"/>
                  <a:pt x="539262" y="1042105"/>
                  <a:pt x="539262" y="1171291"/>
                </a:cubicBezTo>
                <a:lnTo>
                  <a:pt x="628360" y="1171291"/>
                </a:lnTo>
                <a:lnTo>
                  <a:pt x="628360" y="104729"/>
                </a:lnTo>
                <a:cubicBezTo>
                  <a:pt x="628360" y="46889"/>
                  <a:pt x="581471" y="0"/>
                  <a:pt x="523631" y="0"/>
                </a:cubicBezTo>
                <a:lnTo>
                  <a:pt x="104729" y="0"/>
                </a:lnTo>
                <a:cubicBezTo>
                  <a:pt x="46889" y="0"/>
                  <a:pt x="0" y="46889"/>
                  <a:pt x="0" y="10472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3A805364-8B88-4470-8731-C58721372684}"/>
              </a:ext>
            </a:extLst>
          </p:cNvPr>
          <p:cNvSpPr/>
          <p:nvPr/>
        </p:nvSpPr>
        <p:spPr>
          <a:xfrm flipV="1">
            <a:off x="6478855" y="1936955"/>
            <a:ext cx="2161738" cy="3904975"/>
          </a:xfrm>
          <a:custGeom>
            <a:avLst/>
            <a:gdLst>
              <a:gd name="connsiteX0" fmla="*/ 0 w 628360"/>
              <a:gd name="connsiteY0" fmla="*/ 1171291 h 1171291"/>
              <a:gd name="connsiteX1" fmla="*/ 82938 w 628360"/>
              <a:gd name="connsiteY1" fmla="*/ 1171291 h 1171291"/>
              <a:gd name="connsiteX2" fmla="*/ 311100 w 628360"/>
              <a:gd name="connsiteY2" fmla="*/ 937379 h 1171291"/>
              <a:gd name="connsiteX3" fmla="*/ 539262 w 628360"/>
              <a:gd name="connsiteY3" fmla="*/ 1171291 h 1171291"/>
              <a:gd name="connsiteX4" fmla="*/ 628360 w 628360"/>
              <a:gd name="connsiteY4" fmla="*/ 1171291 h 1171291"/>
              <a:gd name="connsiteX5" fmla="*/ 628360 w 628360"/>
              <a:gd name="connsiteY5" fmla="*/ 104729 h 1171291"/>
              <a:gd name="connsiteX6" fmla="*/ 523631 w 628360"/>
              <a:gd name="connsiteY6" fmla="*/ 0 h 1171291"/>
              <a:gd name="connsiteX7" fmla="*/ 104729 w 628360"/>
              <a:gd name="connsiteY7" fmla="*/ 0 h 1171291"/>
              <a:gd name="connsiteX8" fmla="*/ 0 w 628360"/>
              <a:gd name="connsiteY8" fmla="*/ 104729 h 117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8360" h="1171291">
                <a:moveTo>
                  <a:pt x="0" y="1171291"/>
                </a:moveTo>
                <a:lnTo>
                  <a:pt x="82938" y="1171291"/>
                </a:lnTo>
                <a:cubicBezTo>
                  <a:pt x="82938" y="1042105"/>
                  <a:pt x="185090" y="937379"/>
                  <a:pt x="311100" y="937379"/>
                </a:cubicBezTo>
                <a:cubicBezTo>
                  <a:pt x="437110" y="937379"/>
                  <a:pt x="539262" y="1042105"/>
                  <a:pt x="539262" y="1171291"/>
                </a:cubicBezTo>
                <a:lnTo>
                  <a:pt x="628360" y="1171291"/>
                </a:lnTo>
                <a:lnTo>
                  <a:pt x="628360" y="104729"/>
                </a:lnTo>
                <a:cubicBezTo>
                  <a:pt x="628360" y="46889"/>
                  <a:pt x="581471" y="0"/>
                  <a:pt x="523631" y="0"/>
                </a:cubicBezTo>
                <a:lnTo>
                  <a:pt x="104729" y="0"/>
                </a:lnTo>
                <a:cubicBezTo>
                  <a:pt x="46889" y="0"/>
                  <a:pt x="0" y="46889"/>
                  <a:pt x="0" y="10472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7816AEB2-D409-4611-8BCF-8A70E359AD22}"/>
              </a:ext>
            </a:extLst>
          </p:cNvPr>
          <p:cNvSpPr/>
          <p:nvPr/>
        </p:nvSpPr>
        <p:spPr>
          <a:xfrm flipV="1">
            <a:off x="9075370" y="1936955"/>
            <a:ext cx="2057669" cy="3904976"/>
          </a:xfrm>
          <a:custGeom>
            <a:avLst/>
            <a:gdLst>
              <a:gd name="connsiteX0" fmla="*/ 0 w 628360"/>
              <a:gd name="connsiteY0" fmla="*/ 1171291 h 1171291"/>
              <a:gd name="connsiteX1" fmla="*/ 82938 w 628360"/>
              <a:gd name="connsiteY1" fmla="*/ 1171291 h 1171291"/>
              <a:gd name="connsiteX2" fmla="*/ 311100 w 628360"/>
              <a:gd name="connsiteY2" fmla="*/ 937379 h 1171291"/>
              <a:gd name="connsiteX3" fmla="*/ 539262 w 628360"/>
              <a:gd name="connsiteY3" fmla="*/ 1171291 h 1171291"/>
              <a:gd name="connsiteX4" fmla="*/ 628360 w 628360"/>
              <a:gd name="connsiteY4" fmla="*/ 1171291 h 1171291"/>
              <a:gd name="connsiteX5" fmla="*/ 628360 w 628360"/>
              <a:gd name="connsiteY5" fmla="*/ 104729 h 1171291"/>
              <a:gd name="connsiteX6" fmla="*/ 523631 w 628360"/>
              <a:gd name="connsiteY6" fmla="*/ 0 h 1171291"/>
              <a:gd name="connsiteX7" fmla="*/ 104729 w 628360"/>
              <a:gd name="connsiteY7" fmla="*/ 0 h 1171291"/>
              <a:gd name="connsiteX8" fmla="*/ 0 w 628360"/>
              <a:gd name="connsiteY8" fmla="*/ 104729 h 117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8360" h="1171291">
                <a:moveTo>
                  <a:pt x="0" y="1171291"/>
                </a:moveTo>
                <a:lnTo>
                  <a:pt x="82938" y="1171291"/>
                </a:lnTo>
                <a:cubicBezTo>
                  <a:pt x="82938" y="1042105"/>
                  <a:pt x="185090" y="937379"/>
                  <a:pt x="311100" y="937379"/>
                </a:cubicBezTo>
                <a:cubicBezTo>
                  <a:pt x="437110" y="937379"/>
                  <a:pt x="539262" y="1042105"/>
                  <a:pt x="539262" y="1171291"/>
                </a:cubicBezTo>
                <a:lnTo>
                  <a:pt x="628360" y="1171291"/>
                </a:lnTo>
                <a:lnTo>
                  <a:pt x="628360" y="104729"/>
                </a:lnTo>
                <a:cubicBezTo>
                  <a:pt x="628360" y="46889"/>
                  <a:pt x="581471" y="0"/>
                  <a:pt x="523631" y="0"/>
                </a:cubicBezTo>
                <a:lnTo>
                  <a:pt x="104729" y="0"/>
                </a:lnTo>
                <a:cubicBezTo>
                  <a:pt x="46889" y="0"/>
                  <a:pt x="0" y="46889"/>
                  <a:pt x="0" y="10472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A1437B38-DBBC-4898-BCF3-E48125FE8FCF}"/>
              </a:ext>
            </a:extLst>
          </p:cNvPr>
          <p:cNvSpPr/>
          <p:nvPr/>
        </p:nvSpPr>
        <p:spPr>
          <a:xfrm flipV="1">
            <a:off x="1472564" y="1993900"/>
            <a:ext cx="1885905" cy="3848031"/>
          </a:xfrm>
          <a:custGeom>
            <a:avLst/>
            <a:gdLst>
              <a:gd name="connsiteX0" fmla="*/ 0 w 628360"/>
              <a:gd name="connsiteY0" fmla="*/ 1171291 h 1171291"/>
              <a:gd name="connsiteX1" fmla="*/ 82938 w 628360"/>
              <a:gd name="connsiteY1" fmla="*/ 1171291 h 1171291"/>
              <a:gd name="connsiteX2" fmla="*/ 311100 w 628360"/>
              <a:gd name="connsiteY2" fmla="*/ 937379 h 1171291"/>
              <a:gd name="connsiteX3" fmla="*/ 539262 w 628360"/>
              <a:gd name="connsiteY3" fmla="*/ 1171291 h 1171291"/>
              <a:gd name="connsiteX4" fmla="*/ 628360 w 628360"/>
              <a:gd name="connsiteY4" fmla="*/ 1171291 h 1171291"/>
              <a:gd name="connsiteX5" fmla="*/ 628360 w 628360"/>
              <a:gd name="connsiteY5" fmla="*/ 104729 h 1171291"/>
              <a:gd name="connsiteX6" fmla="*/ 523631 w 628360"/>
              <a:gd name="connsiteY6" fmla="*/ 0 h 1171291"/>
              <a:gd name="connsiteX7" fmla="*/ 104729 w 628360"/>
              <a:gd name="connsiteY7" fmla="*/ 0 h 1171291"/>
              <a:gd name="connsiteX8" fmla="*/ 0 w 628360"/>
              <a:gd name="connsiteY8" fmla="*/ 104729 h 117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8360" h="1171291">
                <a:moveTo>
                  <a:pt x="0" y="1171291"/>
                </a:moveTo>
                <a:lnTo>
                  <a:pt x="82938" y="1171291"/>
                </a:lnTo>
                <a:cubicBezTo>
                  <a:pt x="82938" y="1042105"/>
                  <a:pt x="185090" y="937379"/>
                  <a:pt x="311100" y="937379"/>
                </a:cubicBezTo>
                <a:cubicBezTo>
                  <a:pt x="437110" y="937379"/>
                  <a:pt x="539262" y="1042105"/>
                  <a:pt x="539262" y="1171291"/>
                </a:cubicBezTo>
                <a:lnTo>
                  <a:pt x="628360" y="1171291"/>
                </a:lnTo>
                <a:lnTo>
                  <a:pt x="628360" y="104729"/>
                </a:lnTo>
                <a:cubicBezTo>
                  <a:pt x="628360" y="46889"/>
                  <a:pt x="581471" y="0"/>
                  <a:pt x="523631" y="0"/>
                </a:cubicBezTo>
                <a:lnTo>
                  <a:pt x="104729" y="0"/>
                </a:lnTo>
                <a:cubicBezTo>
                  <a:pt x="46889" y="0"/>
                  <a:pt x="0" y="46889"/>
                  <a:pt x="0" y="10472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6607B40C-B960-454F-AFE2-1525D86448B8}"/>
              </a:ext>
            </a:extLst>
          </p:cNvPr>
          <p:cNvSpPr txBox="1"/>
          <p:nvPr/>
        </p:nvSpPr>
        <p:spPr>
          <a:xfrm>
            <a:off x="2291477" y="252208"/>
            <a:ext cx="8399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</a:rPr>
              <a:t>Season</a:t>
            </a:r>
            <a:r>
              <a:rPr lang="pt-B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</a:rPr>
              <a:t>  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B138BE1-4335-423A-9383-80C800C8092B}"/>
              </a:ext>
            </a:extLst>
          </p:cNvPr>
          <p:cNvGrpSpPr/>
          <p:nvPr/>
        </p:nvGrpSpPr>
        <p:grpSpPr>
          <a:xfrm>
            <a:off x="1525778" y="2922194"/>
            <a:ext cx="1779463" cy="1855569"/>
            <a:chOff x="1525780" y="3138006"/>
            <a:chExt cx="1779463" cy="1855569"/>
          </a:xfrm>
        </p:grpSpPr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F80C481E-CFBD-4743-BF30-05F9686C94FF}"/>
                </a:ext>
              </a:extLst>
            </p:cNvPr>
            <p:cNvSpPr txBox="1"/>
            <p:nvPr/>
          </p:nvSpPr>
          <p:spPr>
            <a:xfrm>
              <a:off x="1525780" y="3138006"/>
              <a:ext cx="17794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I </a:t>
              </a:r>
              <a:r>
                <a:rPr lang="pt-BR" b="1" dirty="0" err="1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can</a:t>
              </a:r>
              <a:r>
                <a:rPr lang="pt-BR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pt-BR" b="1" dirty="0" err="1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give</a:t>
              </a:r>
              <a:r>
                <a:rPr lang="pt-BR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pt-BR" b="1" dirty="0" err="1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you</a:t>
              </a:r>
              <a:r>
                <a:rPr lang="pt-BR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 a </a:t>
              </a:r>
              <a:r>
                <a:rPr lang="pt-BR" b="1" dirty="0" err="1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lift</a:t>
              </a:r>
              <a:r>
                <a:rPr lang="pt-BR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pt-BR" b="1" dirty="0" err="1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to</a:t>
              </a:r>
              <a:r>
                <a:rPr lang="pt-BR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pt-BR" b="1" dirty="0" err="1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the</a:t>
              </a:r>
              <a:r>
                <a:rPr lang="pt-BR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pt-BR" b="1" dirty="0" err="1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station</a:t>
              </a:r>
              <a:r>
                <a:rPr lang="pt-BR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.</a:t>
              </a:r>
            </a:p>
            <a:p>
              <a:pPr algn="ctr"/>
              <a:endParaRPr lang="pt-BR" b="1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" name="Gráfico 2" descr="Trem">
              <a:extLst>
                <a:ext uri="{FF2B5EF4-FFF2-40B4-BE49-F238E27FC236}">
                  <a16:creationId xmlns:a16="http://schemas.microsoft.com/office/drawing/2014/main" id="{36E09051-19E2-4B78-BD9F-26EE324E9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59067" y="4079175"/>
              <a:ext cx="914400" cy="914400"/>
            </a:xfrm>
            <a:prstGeom prst="rect">
              <a:avLst/>
            </a:prstGeom>
          </p:spPr>
        </p:pic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86D8372E-5CD6-48F4-BFB4-4FB8BEC9A958}"/>
              </a:ext>
            </a:extLst>
          </p:cNvPr>
          <p:cNvGrpSpPr/>
          <p:nvPr/>
        </p:nvGrpSpPr>
        <p:grpSpPr>
          <a:xfrm>
            <a:off x="9155614" y="2768674"/>
            <a:ext cx="1907546" cy="2580395"/>
            <a:chOff x="9155614" y="2768674"/>
            <a:chExt cx="1907546" cy="2580395"/>
          </a:xfrm>
        </p:grpSpPr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1964D722-A24C-4CF7-AA4D-5C86FA2E65BE}"/>
                </a:ext>
              </a:extLst>
            </p:cNvPr>
            <p:cNvSpPr txBox="1"/>
            <p:nvPr/>
          </p:nvSpPr>
          <p:spPr>
            <a:xfrm>
              <a:off x="9155614" y="2768674"/>
              <a:ext cx="190754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err="1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After</a:t>
              </a:r>
              <a:r>
                <a:rPr lang="pt-BR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 a </a:t>
              </a:r>
              <a:r>
                <a:rPr lang="pt-BR" b="1" dirty="0" err="1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long</a:t>
              </a:r>
              <a:r>
                <a:rPr lang="pt-BR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pt-BR" b="1" dirty="0" err="1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period</a:t>
              </a:r>
              <a:r>
                <a:rPr lang="pt-BR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pt-BR" b="1" dirty="0" err="1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of</a:t>
              </a:r>
              <a:r>
                <a:rPr lang="pt-BR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pt-BR" b="1" dirty="0" err="1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drought</a:t>
              </a:r>
              <a:r>
                <a:rPr lang="pt-BR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, it </a:t>
              </a:r>
              <a:r>
                <a:rPr lang="pt-BR" b="1" dirty="0" err="1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finslly</a:t>
              </a:r>
              <a:r>
                <a:rPr lang="pt-BR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pt-BR" b="1" dirty="0" err="1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began</a:t>
              </a:r>
              <a:r>
                <a:rPr lang="pt-BR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pt-BR" b="1" dirty="0" err="1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to</a:t>
              </a:r>
              <a:r>
                <a:rPr lang="pt-BR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pt-BR" b="1" dirty="0" err="1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rain</a:t>
              </a:r>
              <a:r>
                <a:rPr lang="pt-BR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.</a:t>
              </a:r>
            </a:p>
            <a:p>
              <a:pPr algn="ctr"/>
              <a:r>
                <a:rPr lang="pt-BR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Time </a:t>
              </a:r>
              <a:r>
                <a:rPr lang="pt-BR" b="1" dirty="0" err="1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and</a:t>
              </a:r>
              <a:r>
                <a:rPr lang="pt-BR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 era. </a:t>
              </a:r>
            </a:p>
          </p:txBody>
        </p:sp>
        <p:pic>
          <p:nvPicPr>
            <p:cNvPr id="9" name="Gráfico 8" descr="Cenário com chuva">
              <a:extLst>
                <a:ext uri="{FF2B5EF4-FFF2-40B4-BE49-F238E27FC236}">
                  <a16:creationId xmlns:a16="http://schemas.microsoft.com/office/drawing/2014/main" id="{AC2286A3-EEF5-42C1-9CE8-D8988CD24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47003" y="4434669"/>
              <a:ext cx="914400" cy="914400"/>
            </a:xfrm>
            <a:prstGeom prst="rect">
              <a:avLst/>
            </a:prstGeom>
          </p:spPr>
        </p:pic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0D4B28FB-5EC6-46A1-9934-818CC67FA213}"/>
              </a:ext>
            </a:extLst>
          </p:cNvPr>
          <p:cNvGrpSpPr/>
          <p:nvPr/>
        </p:nvGrpSpPr>
        <p:grpSpPr>
          <a:xfrm>
            <a:off x="3955512" y="2922192"/>
            <a:ext cx="1852699" cy="2489100"/>
            <a:chOff x="3955512" y="2922192"/>
            <a:chExt cx="1852699" cy="2489100"/>
          </a:xfrm>
        </p:grpSpPr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77A3EBD3-1316-4921-BB8E-6349D5C309A1}"/>
                </a:ext>
              </a:extLst>
            </p:cNvPr>
            <p:cNvSpPr txBox="1"/>
            <p:nvPr/>
          </p:nvSpPr>
          <p:spPr>
            <a:xfrm>
              <a:off x="3955512" y="2922192"/>
              <a:ext cx="185269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The </a:t>
              </a:r>
              <a:r>
                <a:rPr lang="pt-BR" b="1" dirty="0" err="1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minumum</a:t>
              </a:r>
              <a:r>
                <a:rPr lang="pt-BR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 age </a:t>
              </a:r>
              <a:r>
                <a:rPr lang="pt-BR" b="1" dirty="0" err="1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to</a:t>
              </a:r>
              <a:r>
                <a:rPr lang="pt-BR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 drive </a:t>
              </a:r>
              <a:r>
                <a:rPr lang="pt-BR" b="1" dirty="0" err="1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here</a:t>
              </a:r>
              <a:r>
                <a:rPr lang="pt-BR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pt-BR" b="1" dirty="0" err="1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is</a:t>
              </a:r>
              <a:r>
                <a:rPr lang="pt-BR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pt-BR" b="1" dirty="0" err="1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eighteen</a:t>
              </a:r>
              <a:r>
                <a:rPr lang="pt-BR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. </a:t>
              </a:r>
              <a:r>
                <a:rPr lang="pt-BR" b="1" dirty="0" err="1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Grow</a:t>
              </a:r>
              <a:r>
                <a:rPr lang="pt-BR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pt-BR" b="1" dirty="0" err="1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old</a:t>
              </a:r>
              <a:r>
                <a:rPr lang="pt-BR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pt-BR" b="1" dirty="0" err="1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and</a:t>
              </a:r>
              <a:r>
                <a:rPr lang="pt-BR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pt-BR" b="1" dirty="0" err="1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Old</a:t>
              </a:r>
              <a:r>
                <a:rPr lang="pt-BR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.</a:t>
              </a:r>
              <a:endParaRPr lang="pt-BR" i="1" dirty="0"/>
            </a:p>
          </p:txBody>
        </p:sp>
        <p:pic>
          <p:nvPicPr>
            <p:cNvPr id="12" name="Gráfico 11" descr="Homem com bengala">
              <a:extLst>
                <a:ext uri="{FF2B5EF4-FFF2-40B4-BE49-F238E27FC236}">
                  <a16:creationId xmlns:a16="http://schemas.microsoft.com/office/drawing/2014/main" id="{BC9DD8F1-F858-440C-AD18-35AB81B99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424661" y="4496892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A99A6B03-3C16-4AA3-AB61-091B00E01D13}"/>
              </a:ext>
            </a:extLst>
          </p:cNvPr>
          <p:cNvGrpSpPr/>
          <p:nvPr/>
        </p:nvGrpSpPr>
        <p:grpSpPr>
          <a:xfrm>
            <a:off x="6587277" y="2972052"/>
            <a:ext cx="1939369" cy="2425583"/>
            <a:chOff x="6587277" y="2972052"/>
            <a:chExt cx="1939369" cy="2425583"/>
          </a:xfrm>
        </p:grpSpPr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9A4DB0AE-276B-411F-B20E-011AE32C21DB}"/>
                </a:ext>
              </a:extLst>
            </p:cNvPr>
            <p:cNvSpPr txBox="1"/>
            <p:nvPr/>
          </p:nvSpPr>
          <p:spPr>
            <a:xfrm>
              <a:off x="6587277" y="2972052"/>
              <a:ext cx="193936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err="1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Education</a:t>
              </a:r>
              <a:r>
                <a:rPr lang="pt-BR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pt-BR" b="1" dirty="0" err="1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is</a:t>
              </a:r>
              <a:r>
                <a:rPr lang="pt-BR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pt-BR" b="1" dirty="0" err="1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an</a:t>
              </a:r>
              <a:r>
                <a:rPr lang="pt-BR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pt-BR" b="1" dirty="0" err="1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investment</a:t>
              </a:r>
              <a:r>
                <a:rPr lang="pt-BR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 in </a:t>
              </a:r>
              <a:r>
                <a:rPr lang="pt-BR" b="1" dirty="0" err="1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the</a:t>
              </a:r>
              <a:r>
                <a:rPr lang="pt-BR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pt-BR" b="1" dirty="0" err="1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long</a:t>
              </a:r>
              <a:r>
                <a:rPr lang="pt-BR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 term.</a:t>
              </a:r>
            </a:p>
            <a:p>
              <a:pPr algn="ctr"/>
              <a:r>
                <a:rPr lang="pt-BR" b="1" dirty="0" err="1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Period</a:t>
              </a:r>
              <a:r>
                <a:rPr lang="pt-BR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, deadline </a:t>
              </a:r>
              <a:r>
                <a:rPr lang="pt-BR" b="1" dirty="0" err="1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and</a:t>
              </a:r>
              <a:r>
                <a:rPr lang="pt-BR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pt-BR" b="1" dirty="0" err="1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duration</a:t>
              </a:r>
              <a:r>
                <a:rPr lang="pt-BR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.</a:t>
              </a:r>
            </a:p>
          </p:txBody>
        </p:sp>
        <p:pic>
          <p:nvPicPr>
            <p:cNvPr id="27" name="Gráfico 26" descr="Cronômetro">
              <a:extLst>
                <a:ext uri="{FF2B5EF4-FFF2-40B4-BE49-F238E27FC236}">
                  <a16:creationId xmlns:a16="http://schemas.microsoft.com/office/drawing/2014/main" id="{26416C6D-1B7E-4F7B-8776-B49238EE5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032111" y="448323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27681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25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75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  <p:bldP spid="2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micírculo 1">
            <a:extLst>
              <a:ext uri="{FF2B5EF4-FFF2-40B4-BE49-F238E27FC236}">
                <a16:creationId xmlns:a16="http://schemas.microsoft.com/office/drawing/2014/main" id="{A65E2A5F-F1A7-4111-B7B4-BA4629EB759E}"/>
              </a:ext>
            </a:extLst>
          </p:cNvPr>
          <p:cNvSpPr/>
          <p:nvPr/>
        </p:nvSpPr>
        <p:spPr>
          <a:xfrm>
            <a:off x="4591200" y="4254782"/>
            <a:ext cx="3009600" cy="3009600"/>
          </a:xfrm>
          <a:prstGeom prst="blockArc">
            <a:avLst>
              <a:gd name="adj1" fmla="val 10800000"/>
              <a:gd name="adj2" fmla="val 21574106"/>
              <a:gd name="adj3" fmla="val 309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6EDA354-0D67-4D09-99BE-A39C64653853}"/>
              </a:ext>
            </a:extLst>
          </p:cNvPr>
          <p:cNvSpPr txBox="1"/>
          <p:nvPr/>
        </p:nvSpPr>
        <p:spPr>
          <a:xfrm>
            <a:off x="4568803" y="58205"/>
            <a:ext cx="34095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51504F"/>
                </a:solidFill>
                <a:latin typeface="Montserrat" panose="02000505000000020004" pitchFamily="2" charset="0"/>
              </a:rPr>
              <a:t>	</a:t>
            </a:r>
            <a:r>
              <a:rPr lang="en-US" sz="4000" dirty="0">
                <a:solidFill>
                  <a:srgbClr val="51504F"/>
                </a:solidFill>
                <a:latin typeface="Montserrat" panose="02000505000000020004" pitchFamily="2" charset="0"/>
              </a:rPr>
              <a:t>Old</a:t>
            </a:r>
            <a:r>
              <a:rPr lang="pt-BR" sz="4000" dirty="0">
                <a:latin typeface="Montserrat" panose="02000505000000020004" pitchFamily="2" charset="0"/>
              </a:rPr>
              <a:t> 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C9EF656-F172-4A74-9887-CC638E2E28C6}"/>
              </a:ext>
            </a:extLst>
          </p:cNvPr>
          <p:cNvSpPr txBox="1"/>
          <p:nvPr/>
        </p:nvSpPr>
        <p:spPr>
          <a:xfrm>
            <a:off x="261249" y="4800681"/>
            <a:ext cx="169969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51504F"/>
                </a:solidFill>
                <a:latin typeface="Montserrat" panose="02000505000000020004" pitchFamily="2" charset="0"/>
              </a:rPr>
              <a:t>Vintage</a:t>
            </a:r>
          </a:p>
          <a:p>
            <a:pPr algn="ctr"/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I </a:t>
            </a:r>
            <a:r>
              <a:rPr lang="pt-BR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decorated</a:t>
            </a: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pt-BR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my</a:t>
            </a: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pt-BR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house</a:t>
            </a: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pt-BR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with</a:t>
            </a: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 vintage </a:t>
            </a:r>
            <a:r>
              <a:rPr lang="pt-BR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furniture</a:t>
            </a: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.</a:t>
            </a:r>
          </a:p>
          <a:p>
            <a:pPr algn="ctr"/>
            <a:r>
              <a:rPr lang="pt-BR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Former</a:t>
            </a: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, </a:t>
            </a:r>
            <a:r>
              <a:rPr lang="pt-BR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old</a:t>
            </a: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pt-BR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and</a:t>
            </a: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pt-BR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aged</a:t>
            </a: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.</a:t>
            </a:r>
          </a:p>
          <a:p>
            <a:pPr algn="ctr"/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 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7CCE979A-3BB3-43A5-B9FC-BEF0093C57EC}"/>
              </a:ext>
            </a:extLst>
          </p:cNvPr>
          <p:cNvSpPr txBox="1"/>
          <p:nvPr/>
        </p:nvSpPr>
        <p:spPr>
          <a:xfrm>
            <a:off x="10209844" y="4736714"/>
            <a:ext cx="169969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51504F"/>
                </a:solidFill>
                <a:latin typeface="Montserrat" panose="02000505000000020004" pitchFamily="2" charset="0"/>
              </a:rPr>
              <a:t>Obsolete</a:t>
            </a:r>
            <a:endParaRPr lang="pt-BR" b="1" dirty="0">
              <a:solidFill>
                <a:schemeClr val="tx1">
                  <a:lumMod val="50000"/>
                  <a:lumOff val="50000"/>
                </a:schemeClr>
              </a:solidFill>
              <a:latin typeface="Montserrat" panose="02000505000000020004" pitchFamily="2" charset="0"/>
            </a:endParaRPr>
          </a:p>
          <a:p>
            <a:pPr algn="ctr"/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Obsolete </a:t>
            </a:r>
            <a:r>
              <a:rPr lang="pt-BR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words</a:t>
            </a: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 are </a:t>
            </a:r>
            <a:r>
              <a:rPr lang="pt-BR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seldom</a:t>
            </a: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pt-BR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used</a:t>
            </a: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 in </a:t>
            </a:r>
            <a:r>
              <a:rPr lang="pt-BR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everyday</a:t>
            </a: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 speech.</a:t>
            </a:r>
            <a:b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</a:br>
            <a:r>
              <a:rPr lang="pt-BR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Deprecated</a:t>
            </a: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, </a:t>
            </a:r>
            <a:r>
              <a:rPr lang="pt-BR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old</a:t>
            </a: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pt-BR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and</a:t>
            </a: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pt-BR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discontinued</a:t>
            </a: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.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AFF0C222-C5E6-407C-A94D-E42344662F1F}"/>
              </a:ext>
            </a:extLst>
          </p:cNvPr>
          <p:cNvSpPr txBox="1"/>
          <p:nvPr/>
        </p:nvSpPr>
        <p:spPr>
          <a:xfrm>
            <a:off x="9310336" y="2712304"/>
            <a:ext cx="169969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>
                <a:solidFill>
                  <a:srgbClr val="51504F"/>
                </a:solidFill>
                <a:latin typeface="Montserrat" panose="02000505000000020004" pitchFamily="2" charset="0"/>
              </a:rPr>
              <a:t>Exceeded</a:t>
            </a:r>
            <a:endParaRPr lang="pt-BR" b="1" dirty="0">
              <a:solidFill>
                <a:srgbClr val="51504F"/>
              </a:solidFill>
              <a:latin typeface="Montserrat" panose="02000505000000020004" pitchFamily="2" charset="0"/>
            </a:endParaRPr>
          </a:p>
          <a:p>
            <a:pPr algn="ctr"/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The use </a:t>
            </a:r>
            <a:r>
              <a:rPr lang="pt-BR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of</a:t>
            </a: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 CDs </a:t>
            </a:r>
            <a:r>
              <a:rPr lang="pt-BR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is</a:t>
            </a: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pt-BR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exceeded</a:t>
            </a: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.</a:t>
            </a:r>
          </a:p>
          <a:p>
            <a:pPr algn="ctr"/>
            <a:r>
              <a:rPr lang="pt-BR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Outdade</a:t>
            </a: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, </a:t>
            </a:r>
            <a:r>
              <a:rPr lang="pt-BR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outbid</a:t>
            </a: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pt-BR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and</a:t>
            </a: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pt-BR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surpass</a:t>
            </a:r>
            <a:endParaRPr lang="pt-BR" sz="1600" b="1" dirty="0">
              <a:solidFill>
                <a:schemeClr val="tx1">
                  <a:lumMod val="50000"/>
                  <a:lumOff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51459DBD-1195-4984-A6FA-759E88DF7DD0}"/>
              </a:ext>
            </a:extLst>
          </p:cNvPr>
          <p:cNvSpPr txBox="1"/>
          <p:nvPr/>
        </p:nvSpPr>
        <p:spPr>
          <a:xfrm>
            <a:off x="5138791" y="651288"/>
            <a:ext cx="169969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51504F"/>
                </a:solidFill>
                <a:latin typeface="Montserrat" panose="02000505000000020004" pitchFamily="2" charset="0"/>
              </a:rPr>
              <a:t>Elder</a:t>
            </a:r>
            <a:endParaRPr lang="pt-BR" b="1" dirty="0">
              <a:solidFill>
                <a:schemeClr val="tx1">
                  <a:lumMod val="50000"/>
                  <a:lumOff val="50000"/>
                </a:schemeClr>
              </a:solidFill>
              <a:latin typeface="Montserrat" panose="02000505000000020004" pitchFamily="2" charset="0"/>
            </a:endParaRPr>
          </a:p>
          <a:p>
            <a:pPr algn="ctr"/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I </a:t>
            </a:r>
            <a:r>
              <a:rPr lang="pt-BR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helped</a:t>
            </a: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 na </a:t>
            </a:r>
            <a:r>
              <a:rPr lang="pt-BR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elderly</a:t>
            </a: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pt-BR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landy</a:t>
            </a: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pt-BR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cross</a:t>
            </a: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pt-BR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the</a:t>
            </a: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pt-BR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road</a:t>
            </a: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.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D23F8CD0-74D0-4CBA-8719-4B55234A7DDA}"/>
              </a:ext>
            </a:extLst>
          </p:cNvPr>
          <p:cNvSpPr txBox="1"/>
          <p:nvPr/>
        </p:nvSpPr>
        <p:spPr>
          <a:xfrm>
            <a:off x="1118776" y="2580261"/>
            <a:ext cx="169969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>
                <a:solidFill>
                  <a:srgbClr val="51504F"/>
                </a:solidFill>
                <a:latin typeface="Montserrat" panose="02000505000000020004" pitchFamily="2" charset="0"/>
              </a:rPr>
              <a:t>Stale</a:t>
            </a:r>
            <a:endParaRPr lang="pt-BR" b="1" dirty="0">
              <a:solidFill>
                <a:schemeClr val="tx1">
                  <a:lumMod val="50000"/>
                  <a:lumOff val="50000"/>
                </a:schemeClr>
              </a:solidFill>
              <a:latin typeface="Montserrat" panose="02000505000000020004" pitchFamily="2" charset="0"/>
            </a:endParaRPr>
          </a:p>
          <a:p>
            <a:pPr algn="ctr"/>
            <a:r>
              <a:rPr lang="pt-BR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Stale</a:t>
            </a: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pt-BR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bread</a:t>
            </a: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pt-BR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can</a:t>
            </a: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 still </a:t>
            </a:r>
            <a:r>
              <a:rPr lang="pt-BR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be</a:t>
            </a: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pt-BR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used</a:t>
            </a: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.</a:t>
            </a:r>
          </a:p>
          <a:p>
            <a:pPr algn="ctr"/>
            <a:r>
              <a:rPr lang="pt-BR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Old</a:t>
            </a: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, </a:t>
            </a:r>
            <a:r>
              <a:rPr lang="pt-BR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ancient</a:t>
            </a: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pt-BR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and</a:t>
            </a: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pt-BR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overcome</a:t>
            </a: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.</a:t>
            </a:r>
            <a:br>
              <a:rPr lang="en-US" sz="1600" dirty="0"/>
            </a:br>
            <a:endParaRPr lang="pt-BR" sz="1600" b="1" dirty="0">
              <a:solidFill>
                <a:schemeClr val="tx1">
                  <a:lumMod val="50000"/>
                  <a:lumOff val="50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C89982B8-1132-4CE7-AFBB-0FBAD5201801}"/>
              </a:ext>
            </a:extLst>
          </p:cNvPr>
          <p:cNvGrpSpPr/>
          <p:nvPr/>
        </p:nvGrpSpPr>
        <p:grpSpPr>
          <a:xfrm>
            <a:off x="4420118" y="5513091"/>
            <a:ext cx="432000" cy="432000"/>
            <a:chOff x="4401600" y="5495091"/>
            <a:chExt cx="432000" cy="432000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063DAAC7-B401-46F7-ACDB-E19265CB391C}"/>
                </a:ext>
              </a:extLst>
            </p:cNvPr>
            <p:cNvSpPr/>
            <p:nvPr/>
          </p:nvSpPr>
          <p:spPr>
            <a:xfrm flipV="1">
              <a:off x="4401600" y="5495091"/>
              <a:ext cx="432000" cy="432000"/>
            </a:xfrm>
            <a:prstGeom prst="ellipse">
              <a:avLst/>
            </a:prstGeom>
            <a:solidFill>
              <a:srgbClr val="51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01919588-92F0-4EF1-B20A-F51CE6B0A570}"/>
                </a:ext>
              </a:extLst>
            </p:cNvPr>
            <p:cNvSpPr txBox="1"/>
            <p:nvPr/>
          </p:nvSpPr>
          <p:spPr>
            <a:xfrm>
              <a:off x="4475761" y="5545659"/>
              <a:ext cx="357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2"/>
                  </a:solidFill>
                  <a:latin typeface="Montserrat" panose="02000505000000020004" pitchFamily="2" charset="0"/>
                </a:rPr>
                <a:t>1</a:t>
              </a:r>
            </a:p>
          </p:txBody>
        </p: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D14B0873-3C22-42AA-A0AF-3EEE07506E7D}"/>
              </a:ext>
            </a:extLst>
          </p:cNvPr>
          <p:cNvGrpSpPr/>
          <p:nvPr/>
        </p:nvGrpSpPr>
        <p:grpSpPr>
          <a:xfrm>
            <a:off x="4819855" y="4525968"/>
            <a:ext cx="432000" cy="432000"/>
            <a:chOff x="4819855" y="4525968"/>
            <a:chExt cx="432000" cy="432000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A04FBFBD-37EA-42FE-B044-535F51B7544F}"/>
                </a:ext>
              </a:extLst>
            </p:cNvPr>
            <p:cNvSpPr/>
            <p:nvPr/>
          </p:nvSpPr>
          <p:spPr>
            <a:xfrm flipV="1">
              <a:off x="4819855" y="4525968"/>
              <a:ext cx="432000" cy="432000"/>
            </a:xfrm>
            <a:prstGeom prst="ellipse">
              <a:avLst/>
            </a:prstGeom>
            <a:solidFill>
              <a:srgbClr val="FF6C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0BA37BBD-FBC0-49D5-8363-26F35C1CFAC7}"/>
                </a:ext>
              </a:extLst>
            </p:cNvPr>
            <p:cNvSpPr txBox="1"/>
            <p:nvPr/>
          </p:nvSpPr>
          <p:spPr>
            <a:xfrm>
              <a:off x="4882406" y="4557173"/>
              <a:ext cx="357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2"/>
                  </a:solidFill>
                  <a:latin typeface="Montserrat" panose="02000505000000020004" pitchFamily="2" charset="0"/>
                </a:rPr>
                <a:t>2</a:t>
              </a:r>
            </a:p>
          </p:txBody>
        </p:sp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AD1A2FED-A73D-4A05-A443-A9F54167693D}"/>
              </a:ext>
            </a:extLst>
          </p:cNvPr>
          <p:cNvGrpSpPr/>
          <p:nvPr/>
        </p:nvGrpSpPr>
        <p:grpSpPr>
          <a:xfrm>
            <a:off x="5848222" y="4026577"/>
            <a:ext cx="432000" cy="432000"/>
            <a:chOff x="5880000" y="4084354"/>
            <a:chExt cx="432000" cy="432000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363A40B5-6875-405E-96B4-6768911FFDC1}"/>
                </a:ext>
              </a:extLst>
            </p:cNvPr>
            <p:cNvSpPr/>
            <p:nvPr/>
          </p:nvSpPr>
          <p:spPr>
            <a:xfrm flipV="1">
              <a:off x="5880000" y="4084354"/>
              <a:ext cx="432000" cy="432000"/>
            </a:xfrm>
            <a:prstGeom prst="ellipse">
              <a:avLst/>
            </a:prstGeom>
            <a:solidFill>
              <a:srgbClr val="FFDB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46C0D23D-361B-43E4-8F98-468B754362C5}"/>
                </a:ext>
              </a:extLst>
            </p:cNvPr>
            <p:cNvSpPr txBox="1"/>
            <p:nvPr/>
          </p:nvSpPr>
          <p:spPr>
            <a:xfrm>
              <a:off x="5941943" y="4115688"/>
              <a:ext cx="357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2"/>
                  </a:solidFill>
                  <a:latin typeface="Montserrat" panose="02000505000000020004" pitchFamily="2" charset="0"/>
                </a:rPr>
                <a:t>3</a:t>
              </a:r>
            </a:p>
          </p:txBody>
        </p:sp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F29AD2D8-8266-4061-A211-FDB5EDBD308F}"/>
              </a:ext>
            </a:extLst>
          </p:cNvPr>
          <p:cNvGrpSpPr/>
          <p:nvPr/>
        </p:nvGrpSpPr>
        <p:grpSpPr>
          <a:xfrm>
            <a:off x="6915100" y="4525968"/>
            <a:ext cx="432000" cy="432000"/>
            <a:chOff x="6915100" y="4525968"/>
            <a:chExt cx="432000" cy="432000"/>
          </a:xfrm>
        </p:grpSpPr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81E68015-3DB5-403D-8E5C-4353E0845257}"/>
                </a:ext>
              </a:extLst>
            </p:cNvPr>
            <p:cNvSpPr/>
            <p:nvPr/>
          </p:nvSpPr>
          <p:spPr>
            <a:xfrm flipV="1">
              <a:off x="6915100" y="4525968"/>
              <a:ext cx="432000" cy="432000"/>
            </a:xfrm>
            <a:prstGeom prst="ellipse">
              <a:avLst/>
            </a:prstGeom>
            <a:solidFill>
              <a:srgbClr val="1D74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FD01F6B2-E2E6-4B2F-9671-8D2054B8428C}"/>
                </a:ext>
              </a:extLst>
            </p:cNvPr>
            <p:cNvSpPr txBox="1"/>
            <p:nvPr/>
          </p:nvSpPr>
          <p:spPr>
            <a:xfrm>
              <a:off x="6972199" y="4552405"/>
              <a:ext cx="357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2"/>
                  </a:solidFill>
                  <a:latin typeface="Montserrat" panose="02000505000000020004" pitchFamily="2" charset="0"/>
                </a:rPr>
                <a:t>4</a:t>
              </a:r>
            </a:p>
          </p:txBody>
        </p:sp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EF5EE34C-0FBA-4D54-B2FB-FCFE834EEEF3}"/>
              </a:ext>
            </a:extLst>
          </p:cNvPr>
          <p:cNvGrpSpPr/>
          <p:nvPr/>
        </p:nvGrpSpPr>
        <p:grpSpPr>
          <a:xfrm>
            <a:off x="7322400" y="5477091"/>
            <a:ext cx="468000" cy="468000"/>
            <a:chOff x="7322400" y="5477091"/>
            <a:chExt cx="468000" cy="468000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B1145BF8-B13A-4FAB-A9F9-25A5F60934A8}"/>
                </a:ext>
              </a:extLst>
            </p:cNvPr>
            <p:cNvSpPr/>
            <p:nvPr/>
          </p:nvSpPr>
          <p:spPr>
            <a:xfrm>
              <a:off x="7322400" y="5477091"/>
              <a:ext cx="468000" cy="468000"/>
            </a:xfrm>
            <a:prstGeom prst="ellipse">
              <a:avLst/>
            </a:prstGeom>
            <a:solidFill>
              <a:srgbClr val="6AB7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D7BA0C0C-2394-4819-9B29-1B5B2DCE8644}"/>
                </a:ext>
              </a:extLst>
            </p:cNvPr>
            <p:cNvSpPr txBox="1"/>
            <p:nvPr/>
          </p:nvSpPr>
          <p:spPr>
            <a:xfrm>
              <a:off x="7402311" y="5539345"/>
              <a:ext cx="357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2"/>
                  </a:solidFill>
                  <a:latin typeface="Montserrat" panose="02000505000000020004" pitchFamily="2" charset="0"/>
                </a:rPr>
                <a:t>5</a:t>
              </a:r>
            </a:p>
          </p:txBody>
        </p:sp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204553CE-8868-40B9-A579-A41C1594D88B}"/>
              </a:ext>
            </a:extLst>
          </p:cNvPr>
          <p:cNvGrpSpPr/>
          <p:nvPr/>
        </p:nvGrpSpPr>
        <p:grpSpPr>
          <a:xfrm>
            <a:off x="3004596" y="3036205"/>
            <a:ext cx="1260000" cy="1260000"/>
            <a:chOff x="3004596" y="3036205"/>
            <a:chExt cx="1260000" cy="1260000"/>
          </a:xfrm>
        </p:grpSpPr>
        <p:sp>
          <p:nvSpPr>
            <p:cNvPr id="15" name="Lágrima 14">
              <a:extLst>
                <a:ext uri="{FF2B5EF4-FFF2-40B4-BE49-F238E27FC236}">
                  <a16:creationId xmlns:a16="http://schemas.microsoft.com/office/drawing/2014/main" id="{08BCBB6D-55BF-4991-9A0A-694E4E9E7E85}"/>
                </a:ext>
              </a:extLst>
            </p:cNvPr>
            <p:cNvSpPr/>
            <p:nvPr/>
          </p:nvSpPr>
          <p:spPr>
            <a:xfrm rot="4945800">
              <a:off x="3004596" y="3036205"/>
              <a:ext cx="1260000" cy="1260000"/>
            </a:xfrm>
            <a:prstGeom prst="teardrop">
              <a:avLst>
                <a:gd name="adj" fmla="val 154429"/>
              </a:avLst>
            </a:prstGeom>
            <a:solidFill>
              <a:srgbClr val="FF6C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BBFD6913-69A6-485B-905A-26C482399EB4}"/>
                </a:ext>
              </a:extLst>
            </p:cNvPr>
            <p:cNvSpPr/>
            <p:nvPr/>
          </p:nvSpPr>
          <p:spPr>
            <a:xfrm>
              <a:off x="3130596" y="3117956"/>
              <a:ext cx="1008000" cy="10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14300" dir="27000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26" name="Gráfico 25" descr="Tiranossauro rex">
              <a:extLst>
                <a:ext uri="{FF2B5EF4-FFF2-40B4-BE49-F238E27FC236}">
                  <a16:creationId xmlns:a16="http://schemas.microsoft.com/office/drawing/2014/main" id="{03DCF86D-C80F-43AE-9CD8-DCC99CBA4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31186" y="3253706"/>
              <a:ext cx="798784" cy="798784"/>
            </a:xfrm>
            <a:prstGeom prst="rect">
              <a:avLst/>
            </a:prstGeom>
          </p:spPr>
        </p:pic>
      </p:grp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C3E59BF0-1653-4663-8E6B-CCB5B92D6918}"/>
              </a:ext>
            </a:extLst>
          </p:cNvPr>
          <p:cNvGrpSpPr/>
          <p:nvPr/>
        </p:nvGrpSpPr>
        <p:grpSpPr>
          <a:xfrm>
            <a:off x="7819201" y="2994782"/>
            <a:ext cx="1260000" cy="1260000"/>
            <a:chOff x="7819201" y="2994782"/>
            <a:chExt cx="1260000" cy="1260000"/>
          </a:xfrm>
        </p:grpSpPr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229AA86A-E0EC-4391-B378-CA64CD4D1D6A}"/>
                </a:ext>
              </a:extLst>
            </p:cNvPr>
            <p:cNvGrpSpPr/>
            <p:nvPr/>
          </p:nvGrpSpPr>
          <p:grpSpPr>
            <a:xfrm>
              <a:off x="7819201" y="2994782"/>
              <a:ext cx="1260000" cy="1260000"/>
              <a:chOff x="7839374" y="2991379"/>
              <a:chExt cx="1260000" cy="1260000"/>
            </a:xfrm>
          </p:grpSpPr>
          <p:sp>
            <p:nvSpPr>
              <p:cNvPr id="13" name="Lágrima 12">
                <a:extLst>
                  <a:ext uri="{FF2B5EF4-FFF2-40B4-BE49-F238E27FC236}">
                    <a16:creationId xmlns:a16="http://schemas.microsoft.com/office/drawing/2014/main" id="{0B8A4770-A744-4F82-BAFC-2C57CF9235F8}"/>
                  </a:ext>
                </a:extLst>
              </p:cNvPr>
              <p:cNvSpPr/>
              <p:nvPr/>
            </p:nvSpPr>
            <p:spPr>
              <a:xfrm rot="11078849">
                <a:off x="7839374" y="2991379"/>
                <a:ext cx="1260000" cy="1260000"/>
              </a:xfrm>
              <a:prstGeom prst="teardrop">
                <a:avLst>
                  <a:gd name="adj" fmla="val 154429"/>
                </a:avLst>
              </a:prstGeom>
              <a:solidFill>
                <a:srgbClr val="1D74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C69F5021-08A5-4EE7-94F1-6338F8E77F9B}"/>
                  </a:ext>
                </a:extLst>
              </p:cNvPr>
              <p:cNvSpPr/>
              <p:nvPr/>
            </p:nvSpPr>
            <p:spPr>
              <a:xfrm>
                <a:off x="7972170" y="3117379"/>
                <a:ext cx="1008000" cy="100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27000" dist="114300" dir="2700000" algn="ctr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pic>
          <p:nvPicPr>
            <p:cNvPr id="38" name="Gráfico 37" descr="Disco">
              <a:extLst>
                <a:ext uri="{FF2B5EF4-FFF2-40B4-BE49-F238E27FC236}">
                  <a16:creationId xmlns:a16="http://schemas.microsoft.com/office/drawing/2014/main" id="{59A15634-72A0-4C47-A7B3-9926D3BFD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87816" y="3229953"/>
              <a:ext cx="718014" cy="718014"/>
            </a:xfrm>
            <a:prstGeom prst="rect">
              <a:avLst/>
            </a:prstGeom>
          </p:spPr>
        </p:pic>
      </p:grpSp>
      <p:grpSp>
        <p:nvGrpSpPr>
          <p:cNvPr id="66" name="Agrupar 65">
            <a:extLst>
              <a:ext uri="{FF2B5EF4-FFF2-40B4-BE49-F238E27FC236}">
                <a16:creationId xmlns:a16="http://schemas.microsoft.com/office/drawing/2014/main" id="{05BA1F08-87BE-45FB-B0BE-63265F38E236}"/>
              </a:ext>
            </a:extLst>
          </p:cNvPr>
          <p:cNvGrpSpPr/>
          <p:nvPr/>
        </p:nvGrpSpPr>
        <p:grpSpPr>
          <a:xfrm>
            <a:off x="8761989" y="4973109"/>
            <a:ext cx="1260000" cy="1260000"/>
            <a:chOff x="8669727" y="5000976"/>
            <a:chExt cx="1260000" cy="1260000"/>
          </a:xfrm>
        </p:grpSpPr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id="{289F2DBB-F7A2-41D7-AF71-3E5B83DF3892}"/>
                </a:ext>
              </a:extLst>
            </p:cNvPr>
            <p:cNvGrpSpPr/>
            <p:nvPr/>
          </p:nvGrpSpPr>
          <p:grpSpPr>
            <a:xfrm>
              <a:off x="8669727" y="5000976"/>
              <a:ext cx="1260000" cy="1260000"/>
              <a:chOff x="8669727" y="5000976"/>
              <a:chExt cx="1260000" cy="1260000"/>
            </a:xfrm>
          </p:grpSpPr>
          <p:sp>
            <p:nvSpPr>
              <p:cNvPr id="12" name="Lágrima 11">
                <a:extLst>
                  <a:ext uri="{FF2B5EF4-FFF2-40B4-BE49-F238E27FC236}">
                    <a16:creationId xmlns:a16="http://schemas.microsoft.com/office/drawing/2014/main" id="{C54D82BC-BDEA-4B75-9C32-E7710F20F27C}"/>
                  </a:ext>
                </a:extLst>
              </p:cNvPr>
              <p:cNvSpPr/>
              <p:nvPr/>
            </p:nvSpPr>
            <p:spPr>
              <a:xfrm rot="13272706">
                <a:off x="8669727" y="5000976"/>
                <a:ext cx="1260000" cy="1260000"/>
              </a:xfrm>
              <a:prstGeom prst="teardrop">
                <a:avLst>
                  <a:gd name="adj" fmla="val 154429"/>
                </a:avLst>
              </a:prstGeom>
              <a:solidFill>
                <a:srgbClr val="6AB7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7" name="Elipse 16">
                <a:extLst>
                  <a:ext uri="{FF2B5EF4-FFF2-40B4-BE49-F238E27FC236}">
                    <a16:creationId xmlns:a16="http://schemas.microsoft.com/office/drawing/2014/main" id="{4F045FCD-4D36-4CCA-966B-AFBB5933186C}"/>
                  </a:ext>
                </a:extLst>
              </p:cNvPr>
              <p:cNvSpPr/>
              <p:nvPr/>
            </p:nvSpPr>
            <p:spPr>
              <a:xfrm>
                <a:off x="8805830" y="5126452"/>
                <a:ext cx="1008000" cy="100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27000" dist="114300" dir="2700000" algn="ctr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pic>
          <p:nvPicPr>
            <p:cNvPr id="50" name="Gráfico 49" descr="Fogos de artifício">
              <a:extLst>
                <a:ext uri="{FF2B5EF4-FFF2-40B4-BE49-F238E27FC236}">
                  <a16:creationId xmlns:a16="http://schemas.microsoft.com/office/drawing/2014/main" id="{A2FB7466-5A5F-46AB-A6A3-BE4C0BB84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59997" y="5285140"/>
              <a:ext cx="694719" cy="694719"/>
            </a:xfrm>
            <a:prstGeom prst="rect">
              <a:avLst/>
            </a:prstGeom>
          </p:spPr>
        </p:pic>
      </p:grp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CD8E2C5C-C917-4294-865E-E3AC914F95AC}"/>
              </a:ext>
            </a:extLst>
          </p:cNvPr>
          <p:cNvGrpSpPr/>
          <p:nvPr/>
        </p:nvGrpSpPr>
        <p:grpSpPr>
          <a:xfrm>
            <a:off x="5363947" y="1950261"/>
            <a:ext cx="1260000" cy="1260000"/>
            <a:chOff x="5398589" y="2019738"/>
            <a:chExt cx="1260000" cy="1260000"/>
          </a:xfrm>
        </p:grpSpPr>
        <p:grpSp>
          <p:nvGrpSpPr>
            <p:cNvPr id="59" name="Agrupar 58">
              <a:extLst>
                <a:ext uri="{FF2B5EF4-FFF2-40B4-BE49-F238E27FC236}">
                  <a16:creationId xmlns:a16="http://schemas.microsoft.com/office/drawing/2014/main" id="{2E5BDAA1-D0BB-4B89-9998-55095DAFDA45}"/>
                </a:ext>
              </a:extLst>
            </p:cNvPr>
            <p:cNvGrpSpPr/>
            <p:nvPr/>
          </p:nvGrpSpPr>
          <p:grpSpPr>
            <a:xfrm>
              <a:off x="5398589" y="2019738"/>
              <a:ext cx="1260000" cy="1260000"/>
              <a:chOff x="5395271" y="1960893"/>
              <a:chExt cx="1260000" cy="1260000"/>
            </a:xfrm>
          </p:grpSpPr>
          <p:sp>
            <p:nvSpPr>
              <p:cNvPr id="60" name="Lágrima 59">
                <a:extLst>
                  <a:ext uri="{FF2B5EF4-FFF2-40B4-BE49-F238E27FC236}">
                    <a16:creationId xmlns:a16="http://schemas.microsoft.com/office/drawing/2014/main" id="{3C066F85-C528-42E4-932E-4F65D4969BCD}"/>
                  </a:ext>
                </a:extLst>
              </p:cNvPr>
              <p:cNvSpPr/>
              <p:nvPr/>
            </p:nvSpPr>
            <p:spPr>
              <a:xfrm rot="7927259">
                <a:off x="5395271" y="1960893"/>
                <a:ext cx="1260000" cy="1260000"/>
              </a:xfrm>
              <a:prstGeom prst="teardrop">
                <a:avLst>
                  <a:gd name="adj" fmla="val 154429"/>
                </a:avLst>
              </a:prstGeom>
              <a:solidFill>
                <a:srgbClr val="FFDB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61" name="Agrupar 60">
                <a:extLst>
                  <a:ext uri="{FF2B5EF4-FFF2-40B4-BE49-F238E27FC236}">
                    <a16:creationId xmlns:a16="http://schemas.microsoft.com/office/drawing/2014/main" id="{3ECF65AA-F380-4BD2-BD85-AE7E3986BCAF}"/>
                  </a:ext>
                </a:extLst>
              </p:cNvPr>
              <p:cNvGrpSpPr/>
              <p:nvPr/>
            </p:nvGrpSpPr>
            <p:grpSpPr>
              <a:xfrm>
                <a:off x="5521271" y="2080477"/>
                <a:ext cx="1008000" cy="1014416"/>
                <a:chOff x="5521271" y="2080477"/>
                <a:chExt cx="1008000" cy="1014416"/>
              </a:xfrm>
            </p:grpSpPr>
            <p:sp>
              <p:nvSpPr>
                <p:cNvPr id="62" name="Elipse 61">
                  <a:extLst>
                    <a:ext uri="{FF2B5EF4-FFF2-40B4-BE49-F238E27FC236}">
                      <a16:creationId xmlns:a16="http://schemas.microsoft.com/office/drawing/2014/main" id="{534EB09D-4555-4647-BFAA-88FC5DDA3365}"/>
                    </a:ext>
                  </a:extLst>
                </p:cNvPr>
                <p:cNvSpPr/>
                <p:nvPr/>
              </p:nvSpPr>
              <p:spPr>
                <a:xfrm>
                  <a:off x="5521271" y="2086893"/>
                  <a:ext cx="1008000" cy="1008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27000" dist="114300" dir="2700000" algn="ctr" rotWithShape="0">
                    <a:schemeClr val="tx1"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3" name="CaixaDeTexto 62">
                  <a:extLst>
                    <a:ext uri="{FF2B5EF4-FFF2-40B4-BE49-F238E27FC236}">
                      <a16:creationId xmlns:a16="http://schemas.microsoft.com/office/drawing/2014/main" id="{302D7978-84DB-4059-ADA3-9C00BE17B6D2}"/>
                    </a:ext>
                  </a:extLst>
                </p:cNvPr>
                <p:cNvSpPr txBox="1"/>
                <p:nvPr/>
              </p:nvSpPr>
              <p:spPr>
                <a:xfrm>
                  <a:off x="5591605" y="2080477"/>
                  <a:ext cx="570154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pt-BR" sz="4000" b="1" dirty="0">
                    <a:solidFill>
                      <a:srgbClr val="FFDB60"/>
                    </a:solidFill>
                    <a:latin typeface="Tw Cen MT" panose="020B0602020104020603" pitchFamily="34" charset="0"/>
                  </a:endParaRPr>
                </a:p>
              </p:txBody>
            </p:sp>
          </p:grpSp>
        </p:grpSp>
        <p:pic>
          <p:nvPicPr>
            <p:cNvPr id="64" name="Gráfico 63" descr="Perfil masculino">
              <a:extLst>
                <a:ext uri="{FF2B5EF4-FFF2-40B4-BE49-F238E27FC236}">
                  <a16:creationId xmlns:a16="http://schemas.microsoft.com/office/drawing/2014/main" id="{0A67698C-98C4-4EF4-916C-B8314E53C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629422" y="2193401"/>
              <a:ext cx="798333" cy="798333"/>
            </a:xfrm>
            <a:prstGeom prst="rect">
              <a:avLst/>
            </a:prstGeom>
          </p:spPr>
        </p:pic>
      </p:grp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F8E8638C-F699-4DEA-9427-E1136B06C9AC}"/>
              </a:ext>
            </a:extLst>
          </p:cNvPr>
          <p:cNvGrpSpPr/>
          <p:nvPr/>
        </p:nvGrpSpPr>
        <p:grpSpPr>
          <a:xfrm>
            <a:off x="2105190" y="5000976"/>
            <a:ext cx="1260000" cy="1260000"/>
            <a:chOff x="2105190" y="5000976"/>
            <a:chExt cx="1260000" cy="1260000"/>
          </a:xfrm>
        </p:grpSpPr>
        <p:grpSp>
          <p:nvGrpSpPr>
            <p:cNvPr id="31" name="Agrupar 30">
              <a:extLst>
                <a:ext uri="{FF2B5EF4-FFF2-40B4-BE49-F238E27FC236}">
                  <a16:creationId xmlns:a16="http://schemas.microsoft.com/office/drawing/2014/main" id="{103A406B-50F9-40F6-A8C2-A0B2BA790A3E}"/>
                </a:ext>
              </a:extLst>
            </p:cNvPr>
            <p:cNvGrpSpPr/>
            <p:nvPr/>
          </p:nvGrpSpPr>
          <p:grpSpPr>
            <a:xfrm>
              <a:off x="2105190" y="5000976"/>
              <a:ext cx="1260000" cy="1260000"/>
              <a:chOff x="2124596" y="5001500"/>
              <a:chExt cx="1260000" cy="1260000"/>
            </a:xfrm>
          </p:grpSpPr>
          <p:sp>
            <p:nvSpPr>
              <p:cNvPr id="11" name="Lágrima 10">
                <a:extLst>
                  <a:ext uri="{FF2B5EF4-FFF2-40B4-BE49-F238E27FC236}">
                    <a16:creationId xmlns:a16="http://schemas.microsoft.com/office/drawing/2014/main" id="{678CEAFA-25B0-4388-AADF-FC4DE9FBD00F}"/>
                  </a:ext>
                </a:extLst>
              </p:cNvPr>
              <p:cNvSpPr/>
              <p:nvPr/>
            </p:nvSpPr>
            <p:spPr>
              <a:xfrm rot="2894411">
                <a:off x="2124596" y="5001500"/>
                <a:ext cx="1260000" cy="1260000"/>
              </a:xfrm>
              <a:prstGeom prst="teardrop">
                <a:avLst>
                  <a:gd name="adj" fmla="val 154429"/>
                </a:avLst>
              </a:prstGeom>
              <a:solidFill>
                <a:srgbClr val="5150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AD820C9A-CFD1-4941-A77C-C1A06657053F}"/>
                  </a:ext>
                </a:extLst>
              </p:cNvPr>
              <p:cNvSpPr/>
              <p:nvPr/>
            </p:nvSpPr>
            <p:spPr>
              <a:xfrm>
                <a:off x="2227545" y="5126976"/>
                <a:ext cx="1008000" cy="100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27000" dist="114300" dir="2700000" algn="ctr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C6C917C8-8897-4C13-9EFE-BF5B813EB3B5}"/>
                  </a:ext>
                </a:extLst>
              </p:cNvPr>
              <p:cNvSpPr txBox="1"/>
              <p:nvPr/>
            </p:nvSpPr>
            <p:spPr>
              <a:xfrm>
                <a:off x="2398700" y="5126976"/>
                <a:ext cx="57015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pt-BR" sz="4000" b="1" dirty="0">
                  <a:solidFill>
                    <a:srgbClr val="51504F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69" name="Gráfico 68" descr="Disco óptico">
              <a:extLst>
                <a:ext uri="{FF2B5EF4-FFF2-40B4-BE49-F238E27FC236}">
                  <a16:creationId xmlns:a16="http://schemas.microsoft.com/office/drawing/2014/main" id="{E21B7522-E245-4D48-A5DE-CE0B170F0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254939" y="5173252"/>
              <a:ext cx="914400" cy="914400"/>
            </a:xfrm>
            <a:prstGeom prst="rect">
              <a:avLst/>
            </a:prstGeom>
          </p:spPr>
        </p:pic>
      </p:grp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82CAD327-1AF0-4168-9664-E66E1EEBA50D}"/>
              </a:ext>
            </a:extLst>
          </p:cNvPr>
          <p:cNvGrpSpPr/>
          <p:nvPr/>
        </p:nvGrpSpPr>
        <p:grpSpPr>
          <a:xfrm>
            <a:off x="5163600" y="4827182"/>
            <a:ext cx="1864800" cy="1864800"/>
            <a:chOff x="5163600" y="4827182"/>
            <a:chExt cx="1864800" cy="1864800"/>
          </a:xfrm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BD9221DF-C2A4-4F1E-A02F-AA0B8ED83DFE}"/>
                </a:ext>
              </a:extLst>
            </p:cNvPr>
            <p:cNvSpPr/>
            <p:nvPr/>
          </p:nvSpPr>
          <p:spPr>
            <a:xfrm>
              <a:off x="5163600" y="4827182"/>
              <a:ext cx="1864800" cy="18648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127000" dist="114300" dir="27000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72" name="Gráfico 71" descr="Bolo">
              <a:extLst>
                <a:ext uri="{FF2B5EF4-FFF2-40B4-BE49-F238E27FC236}">
                  <a16:creationId xmlns:a16="http://schemas.microsoft.com/office/drawing/2014/main" id="{42EBF91B-DAE0-4BA3-B35B-BE5907C76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465724" y="5005314"/>
              <a:ext cx="1276300" cy="1276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43279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250"/>
                            </p:stCondLst>
                            <p:childTnLst>
                              <p:par>
                                <p:cTn id="5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75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250"/>
                            </p:stCondLst>
                            <p:childTnLst>
                              <p:par>
                                <p:cTn id="7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750"/>
                            </p:stCondLst>
                            <p:childTnLst>
                              <p:par>
                                <p:cTn id="8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250"/>
                            </p:stCondLst>
                            <p:childTnLst>
                              <p:par>
                                <p:cTn id="9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500"/>
                            </p:stCondLst>
                            <p:childTnLst>
                              <p:par>
                                <p:cTn id="9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7000"/>
                            </p:stCondLst>
                            <p:childTnLst>
                              <p:par>
                                <p:cTn id="10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7" grpId="0"/>
      <p:bldP spid="40" grpId="0"/>
      <p:bldP spid="41" grpId="0"/>
      <p:bldP spid="42" grpId="0"/>
      <p:bldP spid="43" grpId="0"/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aixaDeTexto 32">
            <a:extLst>
              <a:ext uri="{FF2B5EF4-FFF2-40B4-BE49-F238E27FC236}">
                <a16:creationId xmlns:a16="http://schemas.microsoft.com/office/drawing/2014/main" id="{3BCB3EBE-1C70-4E6C-9DDC-AE093718AE7B}"/>
              </a:ext>
            </a:extLst>
          </p:cNvPr>
          <p:cNvSpPr txBox="1"/>
          <p:nvPr/>
        </p:nvSpPr>
        <p:spPr>
          <a:xfrm>
            <a:off x="9119531" y="351910"/>
            <a:ext cx="28448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2000505000000020004" pitchFamily="2" charset="0"/>
              </a:rPr>
              <a:t>4 </a:t>
            </a:r>
            <a:r>
              <a:rPr lang="en-US" sz="35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2000505000000020004" pitchFamily="2" charset="0"/>
              </a:rPr>
              <a:t>Words</a:t>
            </a:r>
          </a:p>
        </p:txBody>
      </p: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57588CB0-4DC8-4537-8D3E-AAAD31197E02}"/>
              </a:ext>
            </a:extLst>
          </p:cNvPr>
          <p:cNvGrpSpPr/>
          <p:nvPr/>
        </p:nvGrpSpPr>
        <p:grpSpPr>
          <a:xfrm>
            <a:off x="4007864" y="1314594"/>
            <a:ext cx="3521788" cy="2514098"/>
            <a:chOff x="4007864" y="1314594"/>
            <a:chExt cx="3521788" cy="2514098"/>
          </a:xfrm>
        </p:grpSpPr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83A2CF53-1B26-4D4E-AF6D-D7DE4E59E4FC}"/>
                </a:ext>
              </a:extLst>
            </p:cNvPr>
            <p:cNvSpPr/>
            <p:nvPr/>
          </p:nvSpPr>
          <p:spPr>
            <a:xfrm>
              <a:off x="4007864" y="1314594"/>
              <a:ext cx="2743500" cy="2314453"/>
            </a:xfrm>
            <a:custGeom>
              <a:avLst/>
              <a:gdLst>
                <a:gd name="connsiteX0" fmla="*/ 1315744 w 2743500"/>
                <a:gd name="connsiteY0" fmla="*/ 1183 h 2314453"/>
                <a:gd name="connsiteX1" fmla="*/ 2062585 w 2743500"/>
                <a:gd name="connsiteY1" fmla="*/ 186869 h 2314453"/>
                <a:gd name="connsiteX2" fmla="*/ 2598485 w 2743500"/>
                <a:gd name="connsiteY2" fmla="*/ 1985141 h 2314453"/>
                <a:gd name="connsiteX3" fmla="*/ 2155438 w 2743500"/>
                <a:gd name="connsiteY3" fmla="*/ 1763621 h 2314453"/>
                <a:gd name="connsiteX4" fmla="*/ 1813073 w 2743500"/>
                <a:gd name="connsiteY4" fmla="*/ 614778 h 2314453"/>
                <a:gd name="connsiteX5" fmla="*/ 644617 w 2743500"/>
                <a:gd name="connsiteY5" fmla="*/ 882666 h 2314453"/>
                <a:gd name="connsiteX6" fmla="*/ 712979 w 2743500"/>
                <a:gd name="connsiteY6" fmla="*/ 1949829 h 2314453"/>
                <a:gd name="connsiteX7" fmla="*/ 829868 w 2743500"/>
                <a:gd name="connsiteY7" fmla="*/ 2059306 h 2314453"/>
                <a:gd name="connsiteX8" fmla="*/ 714668 w 2743500"/>
                <a:gd name="connsiteY8" fmla="*/ 2095067 h 2314453"/>
                <a:gd name="connsiteX9" fmla="*/ 425856 w 2743500"/>
                <a:gd name="connsiteY9" fmla="*/ 2270293 h 2314453"/>
                <a:gd name="connsiteX10" fmla="*/ 377268 w 2743500"/>
                <a:gd name="connsiteY10" fmla="*/ 2314453 h 2314453"/>
                <a:gd name="connsiteX11" fmla="*/ 340619 w 2743500"/>
                <a:gd name="connsiteY11" fmla="*/ 2276609 h 2314453"/>
                <a:gd name="connsiteX12" fmla="*/ 233613 w 2743500"/>
                <a:gd name="connsiteY12" fmla="*/ 606191 h 2314453"/>
                <a:gd name="connsiteX13" fmla="*/ 1315744 w 2743500"/>
                <a:gd name="connsiteY13" fmla="*/ 1183 h 2314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43500" h="2314453">
                  <a:moveTo>
                    <a:pt x="1315744" y="1183"/>
                  </a:moveTo>
                  <a:cubicBezTo>
                    <a:pt x="1569260" y="-9351"/>
                    <a:pt x="1828266" y="50238"/>
                    <a:pt x="2062585" y="186869"/>
                  </a:cubicBezTo>
                  <a:cubicBezTo>
                    <a:pt x="2687438" y="551219"/>
                    <a:pt x="2921959" y="1338182"/>
                    <a:pt x="2598485" y="1985141"/>
                  </a:cubicBezTo>
                  <a:lnTo>
                    <a:pt x="2155438" y="1763621"/>
                  </a:lnTo>
                  <a:cubicBezTo>
                    <a:pt x="2362093" y="1350305"/>
                    <a:pt x="2212267" y="847546"/>
                    <a:pt x="1813073" y="614778"/>
                  </a:cubicBezTo>
                  <a:cubicBezTo>
                    <a:pt x="1413880" y="382010"/>
                    <a:pt x="902538" y="499243"/>
                    <a:pt x="644617" y="882666"/>
                  </a:cubicBezTo>
                  <a:cubicBezTo>
                    <a:pt x="418936" y="1218161"/>
                    <a:pt x="455159" y="1656550"/>
                    <a:pt x="712979" y="1949829"/>
                  </a:cubicBezTo>
                  <a:lnTo>
                    <a:pt x="829868" y="2059306"/>
                  </a:lnTo>
                  <a:lnTo>
                    <a:pt x="714668" y="2095067"/>
                  </a:lnTo>
                  <a:cubicBezTo>
                    <a:pt x="609685" y="2139471"/>
                    <a:pt x="512532" y="2198762"/>
                    <a:pt x="425856" y="2270293"/>
                  </a:cubicBezTo>
                  <a:lnTo>
                    <a:pt x="377268" y="2314453"/>
                  </a:lnTo>
                  <a:lnTo>
                    <a:pt x="340619" y="2276609"/>
                  </a:lnTo>
                  <a:cubicBezTo>
                    <a:pt x="-62944" y="1817543"/>
                    <a:pt x="-119643" y="1131337"/>
                    <a:pt x="233613" y="606191"/>
                  </a:cubicBezTo>
                  <a:cubicBezTo>
                    <a:pt x="485939" y="231087"/>
                    <a:pt x="893217" y="18741"/>
                    <a:pt x="1315744" y="1183"/>
                  </a:cubicBezTo>
                  <a:close/>
                </a:path>
              </a:pathLst>
            </a:custGeom>
            <a:solidFill>
              <a:srgbClr val="CF3B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BF4BB1E1-85DE-49E5-8CA4-19A4397EB310}"/>
                </a:ext>
              </a:extLst>
            </p:cNvPr>
            <p:cNvSpPr/>
            <p:nvPr/>
          </p:nvSpPr>
          <p:spPr>
            <a:xfrm>
              <a:off x="4187665" y="3048382"/>
              <a:ext cx="648894" cy="580665"/>
            </a:xfrm>
            <a:custGeom>
              <a:avLst/>
              <a:gdLst>
                <a:gd name="connsiteX0" fmla="*/ 394761 w 648894"/>
                <a:gd name="connsiteY0" fmla="*/ 0 h 580665"/>
                <a:gd name="connsiteX1" fmla="*/ 445789 w 648894"/>
                <a:gd name="connsiteY1" fmla="*/ 99744 h 580665"/>
                <a:gd name="connsiteX2" fmla="*/ 532005 w 648894"/>
                <a:gd name="connsiteY2" fmla="*/ 216041 h 580665"/>
                <a:gd name="connsiteX3" fmla="*/ 648894 w 648894"/>
                <a:gd name="connsiteY3" fmla="*/ 325518 h 580665"/>
                <a:gd name="connsiteX4" fmla="*/ 533694 w 648894"/>
                <a:gd name="connsiteY4" fmla="*/ 361279 h 580665"/>
                <a:gd name="connsiteX5" fmla="*/ 244882 w 648894"/>
                <a:gd name="connsiteY5" fmla="*/ 536505 h 580665"/>
                <a:gd name="connsiteX6" fmla="*/ 196294 w 648894"/>
                <a:gd name="connsiteY6" fmla="*/ 580665 h 580665"/>
                <a:gd name="connsiteX7" fmla="*/ 159645 w 648894"/>
                <a:gd name="connsiteY7" fmla="*/ 542821 h 580665"/>
                <a:gd name="connsiteX8" fmla="*/ 24691 w 648894"/>
                <a:gd name="connsiteY8" fmla="*/ 360782 h 580665"/>
                <a:gd name="connsiteX9" fmla="*/ 0 w 648894"/>
                <a:gd name="connsiteY9" fmla="*/ 317016 h 580665"/>
                <a:gd name="connsiteX10" fmla="*/ 9997 w 648894"/>
                <a:gd name="connsiteY10" fmla="*/ 303647 h 580665"/>
                <a:gd name="connsiteX11" fmla="*/ 355135 w 648894"/>
                <a:gd name="connsiteY11" fmla="*/ 19089 h 580665"/>
                <a:gd name="connsiteX12" fmla="*/ 394761 w 648894"/>
                <a:gd name="connsiteY12" fmla="*/ 0 h 580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48894" h="580665">
                  <a:moveTo>
                    <a:pt x="394761" y="0"/>
                  </a:moveTo>
                  <a:lnTo>
                    <a:pt x="445789" y="99744"/>
                  </a:lnTo>
                  <a:cubicBezTo>
                    <a:pt x="471013" y="140454"/>
                    <a:pt x="499778" y="179381"/>
                    <a:pt x="532005" y="216041"/>
                  </a:cubicBezTo>
                  <a:lnTo>
                    <a:pt x="648894" y="325518"/>
                  </a:lnTo>
                  <a:lnTo>
                    <a:pt x="533694" y="361279"/>
                  </a:lnTo>
                  <a:cubicBezTo>
                    <a:pt x="428711" y="405683"/>
                    <a:pt x="331558" y="464974"/>
                    <a:pt x="244882" y="536505"/>
                  </a:cubicBezTo>
                  <a:lnTo>
                    <a:pt x="196294" y="580665"/>
                  </a:lnTo>
                  <a:lnTo>
                    <a:pt x="159645" y="542821"/>
                  </a:lnTo>
                  <a:cubicBezTo>
                    <a:pt x="109200" y="485438"/>
                    <a:pt x="64174" y="424506"/>
                    <a:pt x="24691" y="360782"/>
                  </a:cubicBezTo>
                  <a:lnTo>
                    <a:pt x="0" y="317016"/>
                  </a:lnTo>
                  <a:lnTo>
                    <a:pt x="9997" y="303647"/>
                  </a:lnTo>
                  <a:cubicBezTo>
                    <a:pt x="105373" y="188079"/>
                    <a:pt x="222510" y="91135"/>
                    <a:pt x="355135" y="19089"/>
                  </a:cubicBezTo>
                  <a:lnTo>
                    <a:pt x="394761" y="0"/>
                  </a:lnTo>
                  <a:close/>
                </a:path>
              </a:pathLst>
            </a:custGeom>
            <a:solidFill>
              <a:srgbClr val="8E28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976EA792-6792-421D-BADB-8CAE1D4EDA94}"/>
                </a:ext>
              </a:extLst>
            </p:cNvPr>
            <p:cNvSpPr/>
            <p:nvPr/>
          </p:nvSpPr>
          <p:spPr>
            <a:xfrm rot="18900000">
              <a:off x="5922582" y="2446292"/>
              <a:ext cx="500400" cy="1382400"/>
            </a:xfrm>
            <a:prstGeom prst="roundRect">
              <a:avLst>
                <a:gd name="adj" fmla="val 50000"/>
              </a:avLst>
            </a:prstGeom>
            <a:solidFill>
              <a:srgbClr val="CF3B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642B3935-0FFB-4E78-875E-91034CC3EE93}"/>
                </a:ext>
              </a:extLst>
            </p:cNvPr>
            <p:cNvSpPr/>
            <p:nvPr/>
          </p:nvSpPr>
          <p:spPr>
            <a:xfrm rot="2700000">
              <a:off x="6588252" y="2446291"/>
              <a:ext cx="500400" cy="1382400"/>
            </a:xfrm>
            <a:prstGeom prst="roundRect">
              <a:avLst>
                <a:gd name="adj" fmla="val 50000"/>
              </a:avLst>
            </a:prstGeom>
            <a:solidFill>
              <a:srgbClr val="CF3B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3" name="Gráfico 2" descr="Fisiculturista">
            <a:extLst>
              <a:ext uri="{FF2B5EF4-FFF2-40B4-BE49-F238E27FC236}">
                <a16:creationId xmlns:a16="http://schemas.microsoft.com/office/drawing/2014/main" id="{6470D9F5-12DD-4C40-A675-A32ECF8B4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6349" y="2014708"/>
            <a:ext cx="780363" cy="780363"/>
          </a:xfrm>
          <a:prstGeom prst="rect">
            <a:avLst/>
          </a:prstGeom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B225CDE8-99FA-4E2E-B854-13C66DCBFA60}"/>
              </a:ext>
            </a:extLst>
          </p:cNvPr>
          <p:cNvGrpSpPr/>
          <p:nvPr/>
        </p:nvGrpSpPr>
        <p:grpSpPr>
          <a:xfrm>
            <a:off x="1141561" y="843355"/>
            <a:ext cx="2317667" cy="2205027"/>
            <a:chOff x="1050575" y="810621"/>
            <a:chExt cx="2317667" cy="2205027"/>
          </a:xfrm>
        </p:grpSpPr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850CD65A-5FA5-4D72-AA62-023AEDF9B726}"/>
                </a:ext>
              </a:extLst>
            </p:cNvPr>
            <p:cNvSpPr txBox="1"/>
            <p:nvPr/>
          </p:nvSpPr>
          <p:spPr>
            <a:xfrm>
              <a:off x="1232548" y="1104326"/>
              <a:ext cx="2135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dirty="0">
                  <a:solidFill>
                    <a:srgbClr val="CF3B17"/>
                  </a:solidFill>
                  <a:latin typeface="Montserrat" panose="02000505000000020004" pitchFamily="2" charset="0"/>
                </a:rPr>
                <a:t>Heavy</a:t>
              </a:r>
              <a:endParaRPr lang="pt-BR" b="1" dirty="0">
                <a:solidFill>
                  <a:srgbClr val="CF3B17"/>
                </a:solidFill>
                <a:latin typeface="Montserrat" panose="02000505000000020004" pitchFamily="2" charset="0"/>
              </a:endParaRP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92FF3028-3082-493F-A6E8-A917E9EE9D9C}"/>
                </a:ext>
              </a:extLst>
            </p:cNvPr>
            <p:cNvSpPr txBox="1"/>
            <p:nvPr/>
          </p:nvSpPr>
          <p:spPr>
            <a:xfrm>
              <a:off x="1050575" y="1538320"/>
              <a:ext cx="196537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The </a:t>
              </a:r>
              <a:r>
                <a:rPr lang="pt-BR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man</a:t>
              </a:r>
              <a:r>
                <a:rPr lang="pt-BR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pt-BR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helped</a:t>
              </a:r>
              <a:r>
                <a:rPr lang="pt-BR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me </a:t>
              </a:r>
              <a:r>
                <a:rPr lang="pt-BR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lift</a:t>
              </a:r>
              <a:r>
                <a:rPr lang="pt-BR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pt-BR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the</a:t>
              </a:r>
              <a:r>
                <a:rPr lang="pt-BR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heavy boxes. </a:t>
              </a:r>
            </a:p>
            <a:p>
              <a:r>
                <a:rPr lang="pt-BR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Hefty</a:t>
              </a:r>
              <a:r>
                <a:rPr lang="pt-BR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, high </a:t>
              </a:r>
              <a:r>
                <a:rPr lang="pt-BR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and</a:t>
              </a:r>
              <a:r>
                <a:rPr lang="pt-BR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intense. </a:t>
              </a:r>
            </a:p>
          </p:txBody>
        </p:sp>
        <p:pic>
          <p:nvPicPr>
            <p:cNvPr id="44" name="Gráfico 43" descr="Fisiculturista">
              <a:extLst>
                <a:ext uri="{FF2B5EF4-FFF2-40B4-BE49-F238E27FC236}">
                  <a16:creationId xmlns:a16="http://schemas.microsoft.com/office/drawing/2014/main" id="{F4097801-8394-4587-BB02-FCB87E95B3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96333" y="810621"/>
              <a:ext cx="780363" cy="780363"/>
            </a:xfrm>
            <a:prstGeom prst="rect">
              <a:avLst/>
            </a:prstGeom>
          </p:spPr>
        </p:pic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2418EFC6-133C-46E2-9247-8856FE90F0A0}"/>
              </a:ext>
            </a:extLst>
          </p:cNvPr>
          <p:cNvGrpSpPr/>
          <p:nvPr/>
        </p:nvGrpSpPr>
        <p:grpSpPr>
          <a:xfrm>
            <a:off x="6605432" y="1327642"/>
            <a:ext cx="2514098" cy="3521787"/>
            <a:chOff x="6605432" y="1327642"/>
            <a:chExt cx="2514098" cy="3521787"/>
          </a:xfrm>
        </p:grpSpPr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118AF3D1-812F-4A35-8B74-6394D59BD00F}"/>
                </a:ext>
              </a:extLst>
            </p:cNvPr>
            <p:cNvSpPr/>
            <p:nvPr/>
          </p:nvSpPr>
          <p:spPr>
            <a:xfrm rot="5400000">
              <a:off x="6590554" y="1542165"/>
              <a:ext cx="2743500" cy="2314453"/>
            </a:xfrm>
            <a:custGeom>
              <a:avLst/>
              <a:gdLst>
                <a:gd name="connsiteX0" fmla="*/ 1315744 w 2743500"/>
                <a:gd name="connsiteY0" fmla="*/ 1183 h 2314453"/>
                <a:gd name="connsiteX1" fmla="*/ 2062585 w 2743500"/>
                <a:gd name="connsiteY1" fmla="*/ 186869 h 2314453"/>
                <a:gd name="connsiteX2" fmla="*/ 2598485 w 2743500"/>
                <a:gd name="connsiteY2" fmla="*/ 1985141 h 2314453"/>
                <a:gd name="connsiteX3" fmla="*/ 2155438 w 2743500"/>
                <a:gd name="connsiteY3" fmla="*/ 1763621 h 2314453"/>
                <a:gd name="connsiteX4" fmla="*/ 1813073 w 2743500"/>
                <a:gd name="connsiteY4" fmla="*/ 614778 h 2314453"/>
                <a:gd name="connsiteX5" fmla="*/ 644617 w 2743500"/>
                <a:gd name="connsiteY5" fmla="*/ 882666 h 2314453"/>
                <a:gd name="connsiteX6" fmla="*/ 712979 w 2743500"/>
                <a:gd name="connsiteY6" fmla="*/ 1949829 h 2314453"/>
                <a:gd name="connsiteX7" fmla="*/ 829868 w 2743500"/>
                <a:gd name="connsiteY7" fmla="*/ 2059306 h 2314453"/>
                <a:gd name="connsiteX8" fmla="*/ 714668 w 2743500"/>
                <a:gd name="connsiteY8" fmla="*/ 2095067 h 2314453"/>
                <a:gd name="connsiteX9" fmla="*/ 425856 w 2743500"/>
                <a:gd name="connsiteY9" fmla="*/ 2270293 h 2314453"/>
                <a:gd name="connsiteX10" fmla="*/ 377268 w 2743500"/>
                <a:gd name="connsiteY10" fmla="*/ 2314453 h 2314453"/>
                <a:gd name="connsiteX11" fmla="*/ 340619 w 2743500"/>
                <a:gd name="connsiteY11" fmla="*/ 2276609 h 2314453"/>
                <a:gd name="connsiteX12" fmla="*/ 233613 w 2743500"/>
                <a:gd name="connsiteY12" fmla="*/ 606191 h 2314453"/>
                <a:gd name="connsiteX13" fmla="*/ 1315744 w 2743500"/>
                <a:gd name="connsiteY13" fmla="*/ 1183 h 2314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43500" h="2314453">
                  <a:moveTo>
                    <a:pt x="1315744" y="1183"/>
                  </a:moveTo>
                  <a:cubicBezTo>
                    <a:pt x="1569260" y="-9351"/>
                    <a:pt x="1828266" y="50238"/>
                    <a:pt x="2062585" y="186869"/>
                  </a:cubicBezTo>
                  <a:cubicBezTo>
                    <a:pt x="2687438" y="551219"/>
                    <a:pt x="2921959" y="1338182"/>
                    <a:pt x="2598485" y="1985141"/>
                  </a:cubicBezTo>
                  <a:lnTo>
                    <a:pt x="2155438" y="1763621"/>
                  </a:lnTo>
                  <a:cubicBezTo>
                    <a:pt x="2362093" y="1350305"/>
                    <a:pt x="2212267" y="847546"/>
                    <a:pt x="1813073" y="614778"/>
                  </a:cubicBezTo>
                  <a:cubicBezTo>
                    <a:pt x="1413880" y="382010"/>
                    <a:pt x="902538" y="499243"/>
                    <a:pt x="644617" y="882666"/>
                  </a:cubicBezTo>
                  <a:cubicBezTo>
                    <a:pt x="418936" y="1218161"/>
                    <a:pt x="455159" y="1656550"/>
                    <a:pt x="712979" y="1949829"/>
                  </a:cubicBezTo>
                  <a:lnTo>
                    <a:pt x="829868" y="2059306"/>
                  </a:lnTo>
                  <a:lnTo>
                    <a:pt x="714668" y="2095067"/>
                  </a:lnTo>
                  <a:cubicBezTo>
                    <a:pt x="609685" y="2139471"/>
                    <a:pt x="512532" y="2198762"/>
                    <a:pt x="425856" y="2270293"/>
                  </a:cubicBezTo>
                  <a:lnTo>
                    <a:pt x="377268" y="2314453"/>
                  </a:lnTo>
                  <a:lnTo>
                    <a:pt x="340619" y="2276609"/>
                  </a:lnTo>
                  <a:cubicBezTo>
                    <a:pt x="-62944" y="1817543"/>
                    <a:pt x="-119643" y="1131337"/>
                    <a:pt x="233613" y="606191"/>
                  </a:cubicBezTo>
                  <a:cubicBezTo>
                    <a:pt x="485939" y="231087"/>
                    <a:pt x="893217" y="18741"/>
                    <a:pt x="1315744" y="1183"/>
                  </a:cubicBezTo>
                  <a:close/>
                </a:path>
              </a:pathLst>
            </a:custGeom>
            <a:solidFill>
              <a:srgbClr val="FF9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F20A810B-5B87-4D21-A88B-3045348970F1}"/>
                </a:ext>
              </a:extLst>
            </p:cNvPr>
            <p:cNvSpPr/>
            <p:nvPr/>
          </p:nvSpPr>
          <p:spPr>
            <a:xfrm rot="5400000">
              <a:off x="6770963" y="1541557"/>
              <a:ext cx="648894" cy="580665"/>
            </a:xfrm>
            <a:custGeom>
              <a:avLst/>
              <a:gdLst>
                <a:gd name="connsiteX0" fmla="*/ 394761 w 648894"/>
                <a:gd name="connsiteY0" fmla="*/ 0 h 580665"/>
                <a:gd name="connsiteX1" fmla="*/ 445789 w 648894"/>
                <a:gd name="connsiteY1" fmla="*/ 99744 h 580665"/>
                <a:gd name="connsiteX2" fmla="*/ 532005 w 648894"/>
                <a:gd name="connsiteY2" fmla="*/ 216041 h 580665"/>
                <a:gd name="connsiteX3" fmla="*/ 648894 w 648894"/>
                <a:gd name="connsiteY3" fmla="*/ 325518 h 580665"/>
                <a:gd name="connsiteX4" fmla="*/ 533694 w 648894"/>
                <a:gd name="connsiteY4" fmla="*/ 361279 h 580665"/>
                <a:gd name="connsiteX5" fmla="*/ 244882 w 648894"/>
                <a:gd name="connsiteY5" fmla="*/ 536505 h 580665"/>
                <a:gd name="connsiteX6" fmla="*/ 196294 w 648894"/>
                <a:gd name="connsiteY6" fmla="*/ 580665 h 580665"/>
                <a:gd name="connsiteX7" fmla="*/ 159645 w 648894"/>
                <a:gd name="connsiteY7" fmla="*/ 542821 h 580665"/>
                <a:gd name="connsiteX8" fmla="*/ 24691 w 648894"/>
                <a:gd name="connsiteY8" fmla="*/ 360782 h 580665"/>
                <a:gd name="connsiteX9" fmla="*/ 0 w 648894"/>
                <a:gd name="connsiteY9" fmla="*/ 317016 h 580665"/>
                <a:gd name="connsiteX10" fmla="*/ 9997 w 648894"/>
                <a:gd name="connsiteY10" fmla="*/ 303647 h 580665"/>
                <a:gd name="connsiteX11" fmla="*/ 355135 w 648894"/>
                <a:gd name="connsiteY11" fmla="*/ 19089 h 580665"/>
                <a:gd name="connsiteX12" fmla="*/ 394761 w 648894"/>
                <a:gd name="connsiteY12" fmla="*/ 0 h 580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48894" h="580665">
                  <a:moveTo>
                    <a:pt x="394761" y="0"/>
                  </a:moveTo>
                  <a:lnTo>
                    <a:pt x="445789" y="99744"/>
                  </a:lnTo>
                  <a:cubicBezTo>
                    <a:pt x="471013" y="140454"/>
                    <a:pt x="499778" y="179381"/>
                    <a:pt x="532005" y="216041"/>
                  </a:cubicBezTo>
                  <a:lnTo>
                    <a:pt x="648894" y="325518"/>
                  </a:lnTo>
                  <a:lnTo>
                    <a:pt x="533694" y="361279"/>
                  </a:lnTo>
                  <a:cubicBezTo>
                    <a:pt x="428711" y="405683"/>
                    <a:pt x="331558" y="464974"/>
                    <a:pt x="244882" y="536505"/>
                  </a:cubicBezTo>
                  <a:lnTo>
                    <a:pt x="196294" y="580665"/>
                  </a:lnTo>
                  <a:lnTo>
                    <a:pt x="159645" y="542821"/>
                  </a:lnTo>
                  <a:cubicBezTo>
                    <a:pt x="109200" y="485438"/>
                    <a:pt x="64174" y="424506"/>
                    <a:pt x="24691" y="360782"/>
                  </a:cubicBezTo>
                  <a:lnTo>
                    <a:pt x="0" y="317016"/>
                  </a:lnTo>
                  <a:lnTo>
                    <a:pt x="9997" y="303647"/>
                  </a:lnTo>
                  <a:cubicBezTo>
                    <a:pt x="105373" y="188079"/>
                    <a:pt x="222510" y="91135"/>
                    <a:pt x="355135" y="19089"/>
                  </a:cubicBezTo>
                  <a:lnTo>
                    <a:pt x="394761" y="0"/>
                  </a:lnTo>
                  <a:close/>
                </a:path>
              </a:pathLst>
            </a:custGeom>
            <a:solidFill>
              <a:srgbClr val="AF65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E34C0599-7381-407A-90AD-406EE2CAF3D8}"/>
                </a:ext>
              </a:extLst>
            </p:cNvPr>
            <p:cNvSpPr/>
            <p:nvPr/>
          </p:nvSpPr>
          <p:spPr>
            <a:xfrm rot="2700000">
              <a:off x="7046432" y="2801359"/>
              <a:ext cx="500400" cy="1382400"/>
            </a:xfrm>
            <a:prstGeom prst="roundRect">
              <a:avLst>
                <a:gd name="adj" fmla="val 50000"/>
              </a:avLst>
            </a:prstGeom>
            <a:solidFill>
              <a:srgbClr val="FF9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17F34514-49A7-475E-BAEE-3510970E23AE}"/>
                </a:ext>
              </a:extLst>
            </p:cNvPr>
            <p:cNvSpPr/>
            <p:nvPr/>
          </p:nvSpPr>
          <p:spPr>
            <a:xfrm rot="8100000">
              <a:off x="7046433" y="3467029"/>
              <a:ext cx="500400" cy="1382400"/>
            </a:xfrm>
            <a:prstGeom prst="roundRect">
              <a:avLst>
                <a:gd name="adj" fmla="val 50000"/>
              </a:avLst>
            </a:prstGeom>
            <a:solidFill>
              <a:srgbClr val="FF9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8" name="Gráfico 7" descr="Lápis">
            <a:extLst>
              <a:ext uri="{FF2B5EF4-FFF2-40B4-BE49-F238E27FC236}">
                <a16:creationId xmlns:a16="http://schemas.microsoft.com/office/drawing/2014/main" id="{69164361-106D-4555-ABA1-7D90C8AD11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99213" y="2246222"/>
            <a:ext cx="580666" cy="580666"/>
          </a:xfrm>
          <a:prstGeom prst="rect">
            <a:avLst/>
          </a:prstGeom>
        </p:spPr>
      </p:pic>
      <p:grpSp>
        <p:nvGrpSpPr>
          <p:cNvPr id="53" name="Agrupar 52">
            <a:extLst>
              <a:ext uri="{FF2B5EF4-FFF2-40B4-BE49-F238E27FC236}">
                <a16:creationId xmlns:a16="http://schemas.microsoft.com/office/drawing/2014/main" id="{508E5FE4-F7A0-41FC-8F03-B1022EBB63C8}"/>
              </a:ext>
            </a:extLst>
          </p:cNvPr>
          <p:cNvGrpSpPr/>
          <p:nvPr/>
        </p:nvGrpSpPr>
        <p:grpSpPr>
          <a:xfrm>
            <a:off x="9293646" y="1333094"/>
            <a:ext cx="2314454" cy="1474140"/>
            <a:chOff x="9293646" y="1333094"/>
            <a:chExt cx="2314454" cy="1474140"/>
          </a:xfrm>
        </p:grpSpPr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A9616478-F7C0-4C6D-B442-A3A6942FB25A}"/>
                </a:ext>
              </a:extLst>
            </p:cNvPr>
            <p:cNvSpPr txBox="1"/>
            <p:nvPr/>
          </p:nvSpPr>
          <p:spPr>
            <a:xfrm>
              <a:off x="9293646" y="1559458"/>
              <a:ext cx="2135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dirty="0">
                  <a:solidFill>
                    <a:srgbClr val="FF9418"/>
                  </a:solidFill>
                  <a:latin typeface="Montserrat" panose="02000505000000020004" pitchFamily="2" charset="0"/>
                </a:rPr>
                <a:t>Write</a:t>
              </a:r>
              <a:endParaRPr lang="pt-BR" b="1" dirty="0">
                <a:solidFill>
                  <a:srgbClr val="FF9418"/>
                </a:solidFill>
                <a:latin typeface="Montserrat" panose="02000505000000020004" pitchFamily="2" charset="0"/>
              </a:endParaRPr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F7DA8AF8-6B98-4BA1-A493-207F8689520B}"/>
                </a:ext>
              </a:extLst>
            </p:cNvPr>
            <p:cNvSpPr txBox="1"/>
            <p:nvPr/>
          </p:nvSpPr>
          <p:spPr>
            <a:xfrm>
              <a:off x="9293646" y="1883904"/>
              <a:ext cx="231445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I </a:t>
              </a:r>
              <a:r>
                <a:rPr lang="pt-BR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had</a:t>
              </a:r>
              <a:r>
                <a:rPr lang="pt-BR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pt-BR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to</a:t>
              </a:r>
              <a:r>
                <a:rPr lang="pt-BR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pt-BR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write</a:t>
              </a:r>
              <a:r>
                <a:rPr lang="pt-BR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a </a:t>
              </a:r>
              <a:r>
                <a:rPr lang="pt-BR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thesis</a:t>
              </a:r>
              <a:r>
                <a:rPr lang="pt-BR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pt-BR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to</a:t>
              </a:r>
              <a:r>
                <a:rPr lang="pt-BR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pt-BR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get</a:t>
              </a:r>
              <a:r>
                <a:rPr lang="pt-BR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pt-BR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my</a:t>
              </a:r>
              <a:r>
                <a:rPr lang="pt-BR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pt-BR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Phd</a:t>
              </a:r>
              <a:r>
                <a:rPr lang="pt-BR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.</a:t>
              </a:r>
            </a:p>
            <a:p>
              <a:r>
                <a:rPr lang="pt-BR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Compose</a:t>
              </a:r>
              <a:r>
                <a:rPr lang="pt-BR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pt-BR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and</a:t>
              </a:r>
              <a:r>
                <a:rPr lang="pt-BR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Pen.</a:t>
              </a:r>
            </a:p>
          </p:txBody>
        </p:sp>
        <p:pic>
          <p:nvPicPr>
            <p:cNvPr id="51" name="Gráfico 50" descr="Lápis">
              <a:extLst>
                <a:ext uri="{FF2B5EF4-FFF2-40B4-BE49-F238E27FC236}">
                  <a16:creationId xmlns:a16="http://schemas.microsoft.com/office/drawing/2014/main" id="{640DE875-AC73-447C-B885-FC69F041A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287800" y="1333094"/>
              <a:ext cx="580666" cy="580666"/>
            </a:xfrm>
            <a:prstGeom prst="rect">
              <a:avLst/>
            </a:prstGeom>
          </p:spPr>
        </p:pic>
      </p:grp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B517BB06-29DB-42D7-8A2C-FA491008BAEB}"/>
              </a:ext>
            </a:extLst>
          </p:cNvPr>
          <p:cNvGrpSpPr/>
          <p:nvPr/>
        </p:nvGrpSpPr>
        <p:grpSpPr>
          <a:xfrm>
            <a:off x="5456311" y="3854657"/>
            <a:ext cx="3521788" cy="2514098"/>
            <a:chOff x="5456311" y="3854657"/>
            <a:chExt cx="3521788" cy="2514098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719C7517-E1E7-4B63-8759-D23994770CCB}"/>
                </a:ext>
              </a:extLst>
            </p:cNvPr>
            <p:cNvSpPr/>
            <p:nvPr/>
          </p:nvSpPr>
          <p:spPr>
            <a:xfrm rot="10800000">
              <a:off x="6234599" y="4054302"/>
              <a:ext cx="2743500" cy="2314453"/>
            </a:xfrm>
            <a:custGeom>
              <a:avLst/>
              <a:gdLst>
                <a:gd name="connsiteX0" fmla="*/ 1315744 w 2743500"/>
                <a:gd name="connsiteY0" fmla="*/ 1183 h 2314453"/>
                <a:gd name="connsiteX1" fmla="*/ 2062585 w 2743500"/>
                <a:gd name="connsiteY1" fmla="*/ 186869 h 2314453"/>
                <a:gd name="connsiteX2" fmla="*/ 2598485 w 2743500"/>
                <a:gd name="connsiteY2" fmla="*/ 1985141 h 2314453"/>
                <a:gd name="connsiteX3" fmla="*/ 2155438 w 2743500"/>
                <a:gd name="connsiteY3" fmla="*/ 1763621 h 2314453"/>
                <a:gd name="connsiteX4" fmla="*/ 1813073 w 2743500"/>
                <a:gd name="connsiteY4" fmla="*/ 614778 h 2314453"/>
                <a:gd name="connsiteX5" fmla="*/ 644617 w 2743500"/>
                <a:gd name="connsiteY5" fmla="*/ 882666 h 2314453"/>
                <a:gd name="connsiteX6" fmla="*/ 712979 w 2743500"/>
                <a:gd name="connsiteY6" fmla="*/ 1949829 h 2314453"/>
                <a:gd name="connsiteX7" fmla="*/ 829868 w 2743500"/>
                <a:gd name="connsiteY7" fmla="*/ 2059306 h 2314453"/>
                <a:gd name="connsiteX8" fmla="*/ 714668 w 2743500"/>
                <a:gd name="connsiteY8" fmla="*/ 2095067 h 2314453"/>
                <a:gd name="connsiteX9" fmla="*/ 425856 w 2743500"/>
                <a:gd name="connsiteY9" fmla="*/ 2270293 h 2314453"/>
                <a:gd name="connsiteX10" fmla="*/ 377268 w 2743500"/>
                <a:gd name="connsiteY10" fmla="*/ 2314453 h 2314453"/>
                <a:gd name="connsiteX11" fmla="*/ 340619 w 2743500"/>
                <a:gd name="connsiteY11" fmla="*/ 2276609 h 2314453"/>
                <a:gd name="connsiteX12" fmla="*/ 233613 w 2743500"/>
                <a:gd name="connsiteY12" fmla="*/ 606191 h 2314453"/>
                <a:gd name="connsiteX13" fmla="*/ 1315744 w 2743500"/>
                <a:gd name="connsiteY13" fmla="*/ 1183 h 2314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43500" h="2314453">
                  <a:moveTo>
                    <a:pt x="1315744" y="1183"/>
                  </a:moveTo>
                  <a:cubicBezTo>
                    <a:pt x="1569260" y="-9351"/>
                    <a:pt x="1828266" y="50238"/>
                    <a:pt x="2062585" y="186869"/>
                  </a:cubicBezTo>
                  <a:cubicBezTo>
                    <a:pt x="2687438" y="551219"/>
                    <a:pt x="2921959" y="1338182"/>
                    <a:pt x="2598485" y="1985141"/>
                  </a:cubicBezTo>
                  <a:lnTo>
                    <a:pt x="2155438" y="1763621"/>
                  </a:lnTo>
                  <a:cubicBezTo>
                    <a:pt x="2362093" y="1350305"/>
                    <a:pt x="2212267" y="847546"/>
                    <a:pt x="1813073" y="614778"/>
                  </a:cubicBezTo>
                  <a:cubicBezTo>
                    <a:pt x="1413880" y="382010"/>
                    <a:pt x="902538" y="499243"/>
                    <a:pt x="644617" y="882666"/>
                  </a:cubicBezTo>
                  <a:cubicBezTo>
                    <a:pt x="418936" y="1218161"/>
                    <a:pt x="455159" y="1656550"/>
                    <a:pt x="712979" y="1949829"/>
                  </a:cubicBezTo>
                  <a:lnTo>
                    <a:pt x="829868" y="2059306"/>
                  </a:lnTo>
                  <a:lnTo>
                    <a:pt x="714668" y="2095067"/>
                  </a:lnTo>
                  <a:cubicBezTo>
                    <a:pt x="609685" y="2139471"/>
                    <a:pt x="512532" y="2198762"/>
                    <a:pt x="425856" y="2270293"/>
                  </a:cubicBezTo>
                  <a:lnTo>
                    <a:pt x="377268" y="2314453"/>
                  </a:lnTo>
                  <a:lnTo>
                    <a:pt x="340619" y="2276609"/>
                  </a:lnTo>
                  <a:cubicBezTo>
                    <a:pt x="-62944" y="1817543"/>
                    <a:pt x="-119643" y="1131337"/>
                    <a:pt x="233613" y="606191"/>
                  </a:cubicBezTo>
                  <a:cubicBezTo>
                    <a:pt x="485939" y="231087"/>
                    <a:pt x="893217" y="18741"/>
                    <a:pt x="1315744" y="1183"/>
                  </a:cubicBezTo>
                  <a:close/>
                </a:path>
              </a:pathLst>
            </a:custGeom>
            <a:solidFill>
              <a:srgbClr val="A3B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862B81B1-F3D2-4213-83BD-C185F5219363}"/>
                </a:ext>
              </a:extLst>
            </p:cNvPr>
            <p:cNvSpPr/>
            <p:nvPr/>
          </p:nvSpPr>
          <p:spPr>
            <a:xfrm rot="10800000">
              <a:off x="8149404" y="4054302"/>
              <a:ext cx="648894" cy="580665"/>
            </a:xfrm>
            <a:custGeom>
              <a:avLst/>
              <a:gdLst>
                <a:gd name="connsiteX0" fmla="*/ 394761 w 648894"/>
                <a:gd name="connsiteY0" fmla="*/ 0 h 580665"/>
                <a:gd name="connsiteX1" fmla="*/ 445789 w 648894"/>
                <a:gd name="connsiteY1" fmla="*/ 99744 h 580665"/>
                <a:gd name="connsiteX2" fmla="*/ 532005 w 648894"/>
                <a:gd name="connsiteY2" fmla="*/ 216041 h 580665"/>
                <a:gd name="connsiteX3" fmla="*/ 648894 w 648894"/>
                <a:gd name="connsiteY3" fmla="*/ 325518 h 580665"/>
                <a:gd name="connsiteX4" fmla="*/ 533694 w 648894"/>
                <a:gd name="connsiteY4" fmla="*/ 361279 h 580665"/>
                <a:gd name="connsiteX5" fmla="*/ 244882 w 648894"/>
                <a:gd name="connsiteY5" fmla="*/ 536505 h 580665"/>
                <a:gd name="connsiteX6" fmla="*/ 196294 w 648894"/>
                <a:gd name="connsiteY6" fmla="*/ 580665 h 580665"/>
                <a:gd name="connsiteX7" fmla="*/ 159645 w 648894"/>
                <a:gd name="connsiteY7" fmla="*/ 542821 h 580665"/>
                <a:gd name="connsiteX8" fmla="*/ 24691 w 648894"/>
                <a:gd name="connsiteY8" fmla="*/ 360782 h 580665"/>
                <a:gd name="connsiteX9" fmla="*/ 0 w 648894"/>
                <a:gd name="connsiteY9" fmla="*/ 317016 h 580665"/>
                <a:gd name="connsiteX10" fmla="*/ 9997 w 648894"/>
                <a:gd name="connsiteY10" fmla="*/ 303647 h 580665"/>
                <a:gd name="connsiteX11" fmla="*/ 355135 w 648894"/>
                <a:gd name="connsiteY11" fmla="*/ 19089 h 580665"/>
                <a:gd name="connsiteX12" fmla="*/ 394761 w 648894"/>
                <a:gd name="connsiteY12" fmla="*/ 0 h 580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48894" h="580665">
                  <a:moveTo>
                    <a:pt x="394761" y="0"/>
                  </a:moveTo>
                  <a:lnTo>
                    <a:pt x="445789" y="99744"/>
                  </a:lnTo>
                  <a:cubicBezTo>
                    <a:pt x="471013" y="140454"/>
                    <a:pt x="499778" y="179381"/>
                    <a:pt x="532005" y="216041"/>
                  </a:cubicBezTo>
                  <a:lnTo>
                    <a:pt x="648894" y="325518"/>
                  </a:lnTo>
                  <a:lnTo>
                    <a:pt x="533694" y="361279"/>
                  </a:lnTo>
                  <a:cubicBezTo>
                    <a:pt x="428711" y="405683"/>
                    <a:pt x="331558" y="464974"/>
                    <a:pt x="244882" y="536505"/>
                  </a:cubicBezTo>
                  <a:lnTo>
                    <a:pt x="196294" y="580665"/>
                  </a:lnTo>
                  <a:lnTo>
                    <a:pt x="159645" y="542821"/>
                  </a:lnTo>
                  <a:cubicBezTo>
                    <a:pt x="109200" y="485438"/>
                    <a:pt x="64174" y="424506"/>
                    <a:pt x="24691" y="360782"/>
                  </a:cubicBezTo>
                  <a:lnTo>
                    <a:pt x="0" y="317016"/>
                  </a:lnTo>
                  <a:lnTo>
                    <a:pt x="9997" y="303647"/>
                  </a:lnTo>
                  <a:cubicBezTo>
                    <a:pt x="105373" y="188079"/>
                    <a:pt x="222510" y="91135"/>
                    <a:pt x="355135" y="19089"/>
                  </a:cubicBezTo>
                  <a:lnTo>
                    <a:pt x="394761" y="0"/>
                  </a:lnTo>
                  <a:close/>
                </a:path>
              </a:pathLst>
            </a:custGeom>
            <a:solidFill>
              <a:srgbClr val="6A73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E6844CB9-CFDA-40A1-BF48-04BBF45D8F0A}"/>
                </a:ext>
              </a:extLst>
            </p:cNvPr>
            <p:cNvSpPr/>
            <p:nvPr/>
          </p:nvSpPr>
          <p:spPr>
            <a:xfrm rot="8100000">
              <a:off x="6562981" y="3854657"/>
              <a:ext cx="500400" cy="1382400"/>
            </a:xfrm>
            <a:prstGeom prst="roundRect">
              <a:avLst>
                <a:gd name="adj" fmla="val 50000"/>
              </a:avLst>
            </a:prstGeom>
            <a:solidFill>
              <a:srgbClr val="A3B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74D03155-71F7-4F68-BE24-15547200A500}"/>
                </a:ext>
              </a:extLst>
            </p:cNvPr>
            <p:cNvSpPr/>
            <p:nvPr/>
          </p:nvSpPr>
          <p:spPr>
            <a:xfrm rot="13500000">
              <a:off x="5897311" y="3854658"/>
              <a:ext cx="500400" cy="1382400"/>
            </a:xfrm>
            <a:prstGeom prst="roundRect">
              <a:avLst>
                <a:gd name="adj" fmla="val 50000"/>
              </a:avLst>
            </a:prstGeom>
            <a:solidFill>
              <a:srgbClr val="A3B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11" name="Gráfico 10" descr="Matemática">
            <a:extLst>
              <a:ext uri="{FF2B5EF4-FFF2-40B4-BE49-F238E27FC236}">
                <a16:creationId xmlns:a16="http://schemas.microsoft.com/office/drawing/2014/main" id="{E14FDEF4-A98C-41B3-AB9E-05FEBC8B28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77277" y="4874042"/>
            <a:ext cx="722285" cy="722285"/>
          </a:xfrm>
          <a:prstGeom prst="rect">
            <a:avLst/>
          </a:prstGeom>
        </p:spPr>
      </p:pic>
      <p:grpSp>
        <p:nvGrpSpPr>
          <p:cNvPr id="60" name="Agrupar 59">
            <a:extLst>
              <a:ext uri="{FF2B5EF4-FFF2-40B4-BE49-F238E27FC236}">
                <a16:creationId xmlns:a16="http://schemas.microsoft.com/office/drawing/2014/main" id="{10A3C439-FCD1-40A2-A5F7-BDBB26E31825}"/>
              </a:ext>
            </a:extLst>
          </p:cNvPr>
          <p:cNvGrpSpPr/>
          <p:nvPr/>
        </p:nvGrpSpPr>
        <p:grpSpPr>
          <a:xfrm>
            <a:off x="3926620" y="2826888"/>
            <a:ext cx="2514098" cy="3521788"/>
            <a:chOff x="3926620" y="2826888"/>
            <a:chExt cx="2514098" cy="3521788"/>
          </a:xfrm>
        </p:grpSpPr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470DEBC2-9A5A-4ECB-8A7D-23387A0716B0}"/>
                </a:ext>
              </a:extLst>
            </p:cNvPr>
            <p:cNvSpPr/>
            <p:nvPr/>
          </p:nvSpPr>
          <p:spPr>
            <a:xfrm rot="16200000">
              <a:off x="3712097" y="3819699"/>
              <a:ext cx="2743500" cy="2314453"/>
            </a:xfrm>
            <a:custGeom>
              <a:avLst/>
              <a:gdLst>
                <a:gd name="connsiteX0" fmla="*/ 1315744 w 2743500"/>
                <a:gd name="connsiteY0" fmla="*/ 1183 h 2314453"/>
                <a:gd name="connsiteX1" fmla="*/ 2062585 w 2743500"/>
                <a:gd name="connsiteY1" fmla="*/ 186869 h 2314453"/>
                <a:gd name="connsiteX2" fmla="*/ 2598485 w 2743500"/>
                <a:gd name="connsiteY2" fmla="*/ 1985141 h 2314453"/>
                <a:gd name="connsiteX3" fmla="*/ 2155438 w 2743500"/>
                <a:gd name="connsiteY3" fmla="*/ 1763621 h 2314453"/>
                <a:gd name="connsiteX4" fmla="*/ 1813073 w 2743500"/>
                <a:gd name="connsiteY4" fmla="*/ 614778 h 2314453"/>
                <a:gd name="connsiteX5" fmla="*/ 644617 w 2743500"/>
                <a:gd name="connsiteY5" fmla="*/ 882666 h 2314453"/>
                <a:gd name="connsiteX6" fmla="*/ 712979 w 2743500"/>
                <a:gd name="connsiteY6" fmla="*/ 1949829 h 2314453"/>
                <a:gd name="connsiteX7" fmla="*/ 829868 w 2743500"/>
                <a:gd name="connsiteY7" fmla="*/ 2059306 h 2314453"/>
                <a:gd name="connsiteX8" fmla="*/ 714668 w 2743500"/>
                <a:gd name="connsiteY8" fmla="*/ 2095067 h 2314453"/>
                <a:gd name="connsiteX9" fmla="*/ 425856 w 2743500"/>
                <a:gd name="connsiteY9" fmla="*/ 2270293 h 2314453"/>
                <a:gd name="connsiteX10" fmla="*/ 377268 w 2743500"/>
                <a:gd name="connsiteY10" fmla="*/ 2314453 h 2314453"/>
                <a:gd name="connsiteX11" fmla="*/ 340619 w 2743500"/>
                <a:gd name="connsiteY11" fmla="*/ 2276609 h 2314453"/>
                <a:gd name="connsiteX12" fmla="*/ 233613 w 2743500"/>
                <a:gd name="connsiteY12" fmla="*/ 606191 h 2314453"/>
                <a:gd name="connsiteX13" fmla="*/ 1315744 w 2743500"/>
                <a:gd name="connsiteY13" fmla="*/ 1183 h 2314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43500" h="2314453">
                  <a:moveTo>
                    <a:pt x="1315744" y="1183"/>
                  </a:moveTo>
                  <a:cubicBezTo>
                    <a:pt x="1569260" y="-9351"/>
                    <a:pt x="1828266" y="50238"/>
                    <a:pt x="2062585" y="186869"/>
                  </a:cubicBezTo>
                  <a:cubicBezTo>
                    <a:pt x="2687438" y="551219"/>
                    <a:pt x="2921959" y="1338182"/>
                    <a:pt x="2598485" y="1985141"/>
                  </a:cubicBezTo>
                  <a:lnTo>
                    <a:pt x="2155438" y="1763621"/>
                  </a:lnTo>
                  <a:cubicBezTo>
                    <a:pt x="2362093" y="1350305"/>
                    <a:pt x="2212267" y="847546"/>
                    <a:pt x="1813073" y="614778"/>
                  </a:cubicBezTo>
                  <a:cubicBezTo>
                    <a:pt x="1413880" y="382010"/>
                    <a:pt x="902538" y="499243"/>
                    <a:pt x="644617" y="882666"/>
                  </a:cubicBezTo>
                  <a:cubicBezTo>
                    <a:pt x="418936" y="1218161"/>
                    <a:pt x="455159" y="1656550"/>
                    <a:pt x="712979" y="1949829"/>
                  </a:cubicBezTo>
                  <a:lnTo>
                    <a:pt x="829868" y="2059306"/>
                  </a:lnTo>
                  <a:lnTo>
                    <a:pt x="714668" y="2095067"/>
                  </a:lnTo>
                  <a:cubicBezTo>
                    <a:pt x="609685" y="2139471"/>
                    <a:pt x="512532" y="2198762"/>
                    <a:pt x="425856" y="2270293"/>
                  </a:cubicBezTo>
                  <a:lnTo>
                    <a:pt x="377268" y="2314453"/>
                  </a:lnTo>
                  <a:lnTo>
                    <a:pt x="340619" y="2276609"/>
                  </a:lnTo>
                  <a:cubicBezTo>
                    <a:pt x="-62944" y="1817543"/>
                    <a:pt x="-119643" y="1131337"/>
                    <a:pt x="233613" y="606191"/>
                  </a:cubicBezTo>
                  <a:cubicBezTo>
                    <a:pt x="485939" y="231087"/>
                    <a:pt x="893217" y="18741"/>
                    <a:pt x="1315744" y="1183"/>
                  </a:cubicBezTo>
                  <a:close/>
                </a:path>
              </a:pathLst>
            </a:custGeom>
            <a:solidFill>
              <a:srgbClr val="0289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9B97CDC6-7F0E-44E4-BFDB-E3490362881C}"/>
                </a:ext>
              </a:extLst>
            </p:cNvPr>
            <p:cNvSpPr/>
            <p:nvPr/>
          </p:nvSpPr>
          <p:spPr>
            <a:xfrm rot="16200000">
              <a:off x="5626294" y="5554095"/>
              <a:ext cx="648894" cy="580665"/>
            </a:xfrm>
            <a:custGeom>
              <a:avLst/>
              <a:gdLst>
                <a:gd name="connsiteX0" fmla="*/ 394761 w 648894"/>
                <a:gd name="connsiteY0" fmla="*/ 0 h 580665"/>
                <a:gd name="connsiteX1" fmla="*/ 445789 w 648894"/>
                <a:gd name="connsiteY1" fmla="*/ 99744 h 580665"/>
                <a:gd name="connsiteX2" fmla="*/ 532005 w 648894"/>
                <a:gd name="connsiteY2" fmla="*/ 216041 h 580665"/>
                <a:gd name="connsiteX3" fmla="*/ 648894 w 648894"/>
                <a:gd name="connsiteY3" fmla="*/ 325518 h 580665"/>
                <a:gd name="connsiteX4" fmla="*/ 533694 w 648894"/>
                <a:gd name="connsiteY4" fmla="*/ 361279 h 580665"/>
                <a:gd name="connsiteX5" fmla="*/ 244882 w 648894"/>
                <a:gd name="connsiteY5" fmla="*/ 536505 h 580665"/>
                <a:gd name="connsiteX6" fmla="*/ 196294 w 648894"/>
                <a:gd name="connsiteY6" fmla="*/ 580665 h 580665"/>
                <a:gd name="connsiteX7" fmla="*/ 159645 w 648894"/>
                <a:gd name="connsiteY7" fmla="*/ 542821 h 580665"/>
                <a:gd name="connsiteX8" fmla="*/ 24691 w 648894"/>
                <a:gd name="connsiteY8" fmla="*/ 360782 h 580665"/>
                <a:gd name="connsiteX9" fmla="*/ 0 w 648894"/>
                <a:gd name="connsiteY9" fmla="*/ 317016 h 580665"/>
                <a:gd name="connsiteX10" fmla="*/ 9997 w 648894"/>
                <a:gd name="connsiteY10" fmla="*/ 303647 h 580665"/>
                <a:gd name="connsiteX11" fmla="*/ 355135 w 648894"/>
                <a:gd name="connsiteY11" fmla="*/ 19089 h 580665"/>
                <a:gd name="connsiteX12" fmla="*/ 394761 w 648894"/>
                <a:gd name="connsiteY12" fmla="*/ 0 h 580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48894" h="580665">
                  <a:moveTo>
                    <a:pt x="394761" y="0"/>
                  </a:moveTo>
                  <a:lnTo>
                    <a:pt x="445789" y="99744"/>
                  </a:lnTo>
                  <a:cubicBezTo>
                    <a:pt x="471013" y="140454"/>
                    <a:pt x="499778" y="179381"/>
                    <a:pt x="532005" y="216041"/>
                  </a:cubicBezTo>
                  <a:lnTo>
                    <a:pt x="648894" y="325518"/>
                  </a:lnTo>
                  <a:lnTo>
                    <a:pt x="533694" y="361279"/>
                  </a:lnTo>
                  <a:cubicBezTo>
                    <a:pt x="428711" y="405683"/>
                    <a:pt x="331558" y="464974"/>
                    <a:pt x="244882" y="536505"/>
                  </a:cubicBezTo>
                  <a:lnTo>
                    <a:pt x="196294" y="580665"/>
                  </a:lnTo>
                  <a:lnTo>
                    <a:pt x="159645" y="542821"/>
                  </a:lnTo>
                  <a:cubicBezTo>
                    <a:pt x="109200" y="485438"/>
                    <a:pt x="64174" y="424506"/>
                    <a:pt x="24691" y="360782"/>
                  </a:cubicBezTo>
                  <a:lnTo>
                    <a:pt x="0" y="317016"/>
                  </a:lnTo>
                  <a:lnTo>
                    <a:pt x="9997" y="303647"/>
                  </a:lnTo>
                  <a:cubicBezTo>
                    <a:pt x="105373" y="188079"/>
                    <a:pt x="222510" y="91135"/>
                    <a:pt x="355135" y="19089"/>
                  </a:cubicBezTo>
                  <a:lnTo>
                    <a:pt x="394761" y="0"/>
                  </a:lnTo>
                  <a:close/>
                </a:path>
              </a:pathLst>
            </a:custGeom>
            <a:solidFill>
              <a:srgbClr val="015B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3302E21A-FDB9-482A-B4DA-ED7604E2D78E}"/>
                </a:ext>
              </a:extLst>
            </p:cNvPr>
            <p:cNvSpPr/>
            <p:nvPr/>
          </p:nvSpPr>
          <p:spPr>
            <a:xfrm rot="13500000">
              <a:off x="5499318" y="3492558"/>
              <a:ext cx="500400" cy="1382400"/>
            </a:xfrm>
            <a:prstGeom prst="roundRect">
              <a:avLst>
                <a:gd name="adj" fmla="val 50000"/>
              </a:avLst>
            </a:prstGeom>
            <a:solidFill>
              <a:srgbClr val="0289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419FA4D2-1D8C-4A23-B820-B4665DC48FD8}"/>
                </a:ext>
              </a:extLst>
            </p:cNvPr>
            <p:cNvSpPr/>
            <p:nvPr/>
          </p:nvSpPr>
          <p:spPr>
            <a:xfrm rot="18900000">
              <a:off x="5499317" y="2826888"/>
              <a:ext cx="500400" cy="1382400"/>
            </a:xfrm>
            <a:prstGeom prst="roundRect">
              <a:avLst>
                <a:gd name="adj" fmla="val 50000"/>
              </a:avLst>
            </a:prstGeom>
            <a:solidFill>
              <a:srgbClr val="0289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45" name="Gráfico 44" descr="Diploma">
            <a:extLst>
              <a:ext uri="{FF2B5EF4-FFF2-40B4-BE49-F238E27FC236}">
                <a16:creationId xmlns:a16="http://schemas.microsoft.com/office/drawing/2014/main" id="{B3AF6018-C6E3-4FC6-95B5-1279A88DCF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84958" y="4823900"/>
            <a:ext cx="871730" cy="871730"/>
          </a:xfrm>
          <a:prstGeom prst="rect">
            <a:avLst/>
          </a:prstGeom>
        </p:spPr>
      </p:pic>
      <p:grpSp>
        <p:nvGrpSpPr>
          <p:cNvPr id="47" name="Agrupar 46">
            <a:extLst>
              <a:ext uri="{FF2B5EF4-FFF2-40B4-BE49-F238E27FC236}">
                <a16:creationId xmlns:a16="http://schemas.microsoft.com/office/drawing/2014/main" id="{51C00910-3EA7-4676-9607-E54C1F68C50E}"/>
              </a:ext>
            </a:extLst>
          </p:cNvPr>
          <p:cNvGrpSpPr/>
          <p:nvPr/>
        </p:nvGrpSpPr>
        <p:grpSpPr>
          <a:xfrm>
            <a:off x="817926" y="4337579"/>
            <a:ext cx="2352051" cy="1247024"/>
            <a:chOff x="965413" y="3319664"/>
            <a:chExt cx="2352051" cy="1247024"/>
          </a:xfrm>
        </p:grpSpPr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E1EA40E8-846F-47AB-80EF-0CBC700F22CF}"/>
                </a:ext>
              </a:extLst>
            </p:cNvPr>
            <p:cNvSpPr txBox="1"/>
            <p:nvPr/>
          </p:nvSpPr>
          <p:spPr>
            <a:xfrm>
              <a:off x="965413" y="3595911"/>
              <a:ext cx="2135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dirty="0">
                  <a:solidFill>
                    <a:srgbClr val="0289C0"/>
                  </a:solidFill>
                  <a:latin typeface="Montserrat" panose="02000505000000020004" pitchFamily="2" charset="0"/>
                </a:rPr>
                <a:t>Way</a:t>
              </a:r>
              <a:endParaRPr lang="pt-BR" b="1" dirty="0">
                <a:solidFill>
                  <a:srgbClr val="0289C0"/>
                </a:solidFill>
                <a:latin typeface="Montserrat" panose="02000505000000020004" pitchFamily="2" charset="0"/>
              </a:endParaRPr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986CAD00-B6B1-4AA3-9EE2-5788840F0357}"/>
                </a:ext>
              </a:extLst>
            </p:cNvPr>
            <p:cNvSpPr txBox="1"/>
            <p:nvPr/>
          </p:nvSpPr>
          <p:spPr>
            <a:xfrm>
              <a:off x="965414" y="3920357"/>
              <a:ext cx="23520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He </a:t>
              </a:r>
              <a:r>
                <a:rPr lang="pt-BR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solved</a:t>
              </a:r>
              <a:r>
                <a:rPr lang="pt-BR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pt-BR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the</a:t>
              </a:r>
              <a:r>
                <a:rPr lang="pt-BR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pt-BR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problem</a:t>
              </a:r>
              <a:r>
                <a:rPr lang="pt-BR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in na elegante </a:t>
              </a:r>
              <a:r>
                <a:rPr lang="pt-BR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way</a:t>
              </a:r>
              <a:r>
                <a:rPr lang="pt-BR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.</a:t>
              </a:r>
            </a:p>
          </p:txBody>
        </p:sp>
        <p:pic>
          <p:nvPicPr>
            <p:cNvPr id="46" name="Gráfico 45" descr="Diploma">
              <a:extLst>
                <a:ext uri="{FF2B5EF4-FFF2-40B4-BE49-F238E27FC236}">
                  <a16:creationId xmlns:a16="http://schemas.microsoft.com/office/drawing/2014/main" id="{AB7050FD-F03C-4543-92D3-5924C72B3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864530" y="3319664"/>
              <a:ext cx="871730" cy="871730"/>
            </a:xfrm>
            <a:prstGeom prst="rect">
              <a:avLst/>
            </a:prstGeom>
          </p:spPr>
        </p:pic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C946969B-14F5-4726-8545-8A482B46E69E}"/>
              </a:ext>
            </a:extLst>
          </p:cNvPr>
          <p:cNvGrpSpPr/>
          <p:nvPr/>
        </p:nvGrpSpPr>
        <p:grpSpPr>
          <a:xfrm>
            <a:off x="9341740" y="4114254"/>
            <a:ext cx="2400382" cy="1470349"/>
            <a:chOff x="9227717" y="3434327"/>
            <a:chExt cx="2400382" cy="1470349"/>
          </a:xfrm>
        </p:grpSpPr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id="{76F8EB70-2ACF-481C-B21D-6233AD9B5885}"/>
                </a:ext>
              </a:extLst>
            </p:cNvPr>
            <p:cNvGrpSpPr/>
            <p:nvPr/>
          </p:nvGrpSpPr>
          <p:grpSpPr>
            <a:xfrm>
              <a:off x="9227717" y="3681381"/>
              <a:ext cx="2400382" cy="1223295"/>
              <a:chOff x="1155067" y="1507442"/>
              <a:chExt cx="2374581" cy="1076132"/>
            </a:xfrm>
          </p:grpSpPr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2547562D-78D9-4771-B5EC-60820246F5C9}"/>
                  </a:ext>
                </a:extLst>
              </p:cNvPr>
              <p:cNvSpPr txBox="1"/>
              <p:nvPr/>
            </p:nvSpPr>
            <p:spPr>
              <a:xfrm>
                <a:off x="1206500" y="1507442"/>
                <a:ext cx="2135694" cy="351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A3B167"/>
                    </a:solidFill>
                    <a:latin typeface="Montserrat" panose="02000505000000020004" pitchFamily="2" charset="0"/>
                  </a:rPr>
                  <a:t>Number</a:t>
                </a:r>
                <a:endParaRPr lang="en-US" b="1" dirty="0">
                  <a:solidFill>
                    <a:srgbClr val="A3B167"/>
                  </a:solidFill>
                  <a:latin typeface="Montserrat" panose="02000505000000020004" pitchFamily="2" charset="0"/>
                </a:endParaRPr>
              </a:p>
            </p:txBody>
          </p:sp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4AB09185-F347-43CC-BF3F-9A422768DDBD}"/>
                  </a:ext>
                </a:extLst>
              </p:cNvPr>
              <p:cNvSpPr txBox="1"/>
              <p:nvPr/>
            </p:nvSpPr>
            <p:spPr>
              <a:xfrm>
                <a:off x="1155067" y="1771321"/>
                <a:ext cx="2374581" cy="812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The </a:t>
                </a:r>
                <a:r>
                  <a:rPr lang="pt-BR" dirty="0" err="1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average</a:t>
                </a:r>
                <a:r>
                  <a:rPr lang="pt-BR" dirty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 </a:t>
                </a:r>
                <a:r>
                  <a:rPr lang="pt-BR" dirty="0" err="1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number</a:t>
                </a:r>
                <a:r>
                  <a:rPr lang="pt-BR" dirty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 </a:t>
                </a:r>
                <a:r>
                  <a:rPr lang="pt-BR" dirty="0" err="1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of</a:t>
                </a:r>
                <a:r>
                  <a:rPr lang="pt-BR" dirty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 </a:t>
                </a:r>
                <a:r>
                  <a:rPr lang="pt-BR" dirty="0" err="1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applicants</a:t>
                </a:r>
                <a:r>
                  <a:rPr lang="pt-BR" dirty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 </a:t>
                </a:r>
                <a:r>
                  <a:rPr lang="pt-BR" dirty="0" err="1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is</a:t>
                </a:r>
                <a:r>
                  <a:rPr lang="pt-BR" dirty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 </a:t>
                </a:r>
                <a:r>
                  <a:rPr lang="pt-BR" dirty="0" err="1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hugher</a:t>
                </a:r>
                <a:r>
                  <a:rPr lang="pt-BR" dirty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.</a:t>
                </a:r>
              </a:p>
              <a:p>
                <a:r>
                  <a:rPr lang="pt-BR" dirty="0" err="1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Size</a:t>
                </a:r>
                <a:r>
                  <a:rPr lang="pt-BR" dirty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 </a:t>
                </a:r>
                <a:r>
                  <a:rPr lang="pt-BR" dirty="0" err="1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and</a:t>
                </a:r>
                <a:r>
                  <a:rPr lang="pt-BR" dirty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 </a:t>
                </a:r>
                <a:r>
                  <a:rPr lang="pt-BR" dirty="0" err="1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mathematics</a:t>
                </a:r>
                <a:r>
                  <a:rPr lang="pt-BR" dirty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.</a:t>
                </a:r>
              </a:p>
            </p:txBody>
          </p:sp>
        </p:grpSp>
        <p:pic>
          <p:nvPicPr>
            <p:cNvPr id="55" name="Gráfico 54" descr="Matemática">
              <a:extLst>
                <a:ext uri="{FF2B5EF4-FFF2-40B4-BE49-F238E27FC236}">
                  <a16:creationId xmlns:a16="http://schemas.microsoft.com/office/drawing/2014/main" id="{FE8C11BD-6412-44D3-A27B-168A5585B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0450873" y="3434327"/>
              <a:ext cx="636815" cy="6368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71363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250"/>
                            </p:stCondLst>
                            <p:childTnLst>
                              <p:par>
                                <p:cTn id="5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750"/>
                            </p:stCondLst>
                            <p:childTnLst>
                              <p:par>
                                <p:cTn id="5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500"/>
                            </p:stCondLst>
                            <p:childTnLst>
                              <p:par>
                                <p:cTn id="7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Agrupar 86">
            <a:extLst>
              <a:ext uri="{FF2B5EF4-FFF2-40B4-BE49-F238E27FC236}">
                <a16:creationId xmlns:a16="http://schemas.microsoft.com/office/drawing/2014/main" id="{8C2E3CE8-FD24-48EF-BC79-DBD970E721C2}"/>
              </a:ext>
            </a:extLst>
          </p:cNvPr>
          <p:cNvGrpSpPr/>
          <p:nvPr/>
        </p:nvGrpSpPr>
        <p:grpSpPr>
          <a:xfrm>
            <a:off x="5849633" y="1397747"/>
            <a:ext cx="1174762" cy="574913"/>
            <a:chOff x="7259498" y="770085"/>
            <a:chExt cx="1887802" cy="92382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cxnSp>
          <p:nvCxnSpPr>
            <p:cNvPr id="88" name="Conector reto 87">
              <a:extLst>
                <a:ext uri="{FF2B5EF4-FFF2-40B4-BE49-F238E27FC236}">
                  <a16:creationId xmlns:a16="http://schemas.microsoft.com/office/drawing/2014/main" id="{9B3328C8-DF54-4F65-9596-C29747E8E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59498" y="1231998"/>
              <a:ext cx="1425890" cy="0"/>
            </a:xfrm>
            <a:prstGeom prst="line">
              <a:avLst/>
            </a:prstGeom>
            <a:ln w="28575">
              <a:solidFill>
                <a:srgbClr val="E55934"/>
              </a:solidFill>
              <a:tailEnd type="oval"/>
            </a:ln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Elipse 88">
              <a:extLst>
                <a:ext uri="{FF2B5EF4-FFF2-40B4-BE49-F238E27FC236}">
                  <a16:creationId xmlns:a16="http://schemas.microsoft.com/office/drawing/2014/main" id="{2E260C69-6D66-4DE7-BA10-C5D3566B7310}"/>
                </a:ext>
              </a:extLst>
            </p:cNvPr>
            <p:cNvSpPr/>
            <p:nvPr/>
          </p:nvSpPr>
          <p:spPr>
            <a:xfrm>
              <a:off x="8223474" y="770085"/>
              <a:ext cx="923826" cy="923826"/>
            </a:xfrm>
            <a:prstGeom prst="ellipse">
              <a:avLst/>
            </a:prstGeom>
            <a:solidFill>
              <a:srgbClr val="E55934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90" name="Gráfico 89" descr="Apresentação com lista de verificação">
              <a:extLst>
                <a:ext uri="{FF2B5EF4-FFF2-40B4-BE49-F238E27FC236}">
                  <a16:creationId xmlns:a16="http://schemas.microsoft.com/office/drawing/2014/main" id="{73A0B0A5-1866-4374-83B7-509055019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62606" y="901221"/>
              <a:ext cx="661554" cy="661554"/>
            </a:xfrm>
            <a:prstGeom prst="rect">
              <a:avLst/>
            </a:prstGeom>
          </p:spPr>
        </p:pic>
      </p:grpSp>
      <p:grpSp>
        <p:nvGrpSpPr>
          <p:cNvPr id="91" name="Agrupar 90">
            <a:extLst>
              <a:ext uri="{FF2B5EF4-FFF2-40B4-BE49-F238E27FC236}">
                <a16:creationId xmlns:a16="http://schemas.microsoft.com/office/drawing/2014/main" id="{DA66F307-0772-4C20-B288-3D4EFA42D75E}"/>
              </a:ext>
            </a:extLst>
          </p:cNvPr>
          <p:cNvGrpSpPr/>
          <p:nvPr/>
        </p:nvGrpSpPr>
        <p:grpSpPr>
          <a:xfrm>
            <a:off x="5449163" y="1888595"/>
            <a:ext cx="1206116" cy="574913"/>
            <a:chOff x="2868805" y="1866923"/>
            <a:chExt cx="1815998" cy="923826"/>
          </a:xfrm>
        </p:grpSpPr>
        <p:cxnSp>
          <p:nvCxnSpPr>
            <p:cNvPr id="92" name="Conector reto 91">
              <a:extLst>
                <a:ext uri="{FF2B5EF4-FFF2-40B4-BE49-F238E27FC236}">
                  <a16:creationId xmlns:a16="http://schemas.microsoft.com/office/drawing/2014/main" id="{89B0BE59-82EF-41A2-8C3A-4378C4F0F0BE}"/>
                </a:ext>
              </a:extLst>
            </p:cNvPr>
            <p:cNvCxnSpPr>
              <a:cxnSpLocks/>
            </p:cNvCxnSpPr>
            <p:nvPr/>
          </p:nvCxnSpPr>
          <p:spPr>
            <a:xfrm>
              <a:off x="3330718" y="2328836"/>
              <a:ext cx="1354085" cy="0"/>
            </a:xfrm>
            <a:prstGeom prst="line">
              <a:avLst/>
            </a:prstGeom>
            <a:ln w="28575">
              <a:solidFill>
                <a:srgbClr val="FA792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Elipse 92">
              <a:extLst>
                <a:ext uri="{FF2B5EF4-FFF2-40B4-BE49-F238E27FC236}">
                  <a16:creationId xmlns:a16="http://schemas.microsoft.com/office/drawing/2014/main" id="{FAE9D9BF-90FF-4D5A-A07C-2488128C9755}"/>
                </a:ext>
              </a:extLst>
            </p:cNvPr>
            <p:cNvSpPr/>
            <p:nvPr/>
          </p:nvSpPr>
          <p:spPr>
            <a:xfrm flipH="1">
              <a:off x="2868805" y="1866923"/>
              <a:ext cx="923826" cy="923826"/>
            </a:xfrm>
            <a:prstGeom prst="ellipse">
              <a:avLst/>
            </a:prstGeom>
            <a:solidFill>
              <a:srgbClr val="FA792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94" name="Gráfico 93" descr="Pesquisa">
              <a:extLst>
                <a:ext uri="{FF2B5EF4-FFF2-40B4-BE49-F238E27FC236}">
                  <a16:creationId xmlns:a16="http://schemas.microsoft.com/office/drawing/2014/main" id="{8F43A55C-96BB-4CC3-ABEC-B1B60BF36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77997" y="1976115"/>
              <a:ext cx="705441" cy="705441"/>
            </a:xfrm>
            <a:prstGeom prst="rect">
              <a:avLst/>
            </a:prstGeom>
            <a:effectLst>
              <a:outerShdw blurRad="88900" dist="50800" dir="13200000" sx="102000" sy="102000" algn="br" rotWithShape="0">
                <a:prstClr val="black">
                  <a:alpha val="70000"/>
                </a:prstClr>
              </a:outerShdw>
            </a:effectLst>
          </p:spPr>
        </p:pic>
      </p:grpSp>
      <p:grpSp>
        <p:nvGrpSpPr>
          <p:cNvPr id="95" name="Agrupar 94">
            <a:extLst>
              <a:ext uri="{FF2B5EF4-FFF2-40B4-BE49-F238E27FC236}">
                <a16:creationId xmlns:a16="http://schemas.microsoft.com/office/drawing/2014/main" id="{C92E6D12-18DA-4EA2-BE96-5836E68F893F}"/>
              </a:ext>
            </a:extLst>
          </p:cNvPr>
          <p:cNvGrpSpPr/>
          <p:nvPr/>
        </p:nvGrpSpPr>
        <p:grpSpPr>
          <a:xfrm>
            <a:off x="5583597" y="3089264"/>
            <a:ext cx="1253608" cy="574913"/>
            <a:chOff x="3369531" y="3835554"/>
            <a:chExt cx="2014506" cy="923826"/>
          </a:xfrm>
        </p:grpSpPr>
        <p:cxnSp>
          <p:nvCxnSpPr>
            <p:cNvPr id="96" name="Conector reto 95">
              <a:extLst>
                <a:ext uri="{FF2B5EF4-FFF2-40B4-BE49-F238E27FC236}">
                  <a16:creationId xmlns:a16="http://schemas.microsoft.com/office/drawing/2014/main" id="{66723148-B13E-4BD7-9219-97F335956AC7}"/>
                </a:ext>
              </a:extLst>
            </p:cNvPr>
            <p:cNvCxnSpPr>
              <a:cxnSpLocks/>
            </p:cNvCxnSpPr>
            <p:nvPr/>
          </p:nvCxnSpPr>
          <p:spPr>
            <a:xfrm>
              <a:off x="3831444" y="4297468"/>
              <a:ext cx="1552593" cy="26657"/>
            </a:xfrm>
            <a:prstGeom prst="line">
              <a:avLst/>
            </a:prstGeom>
            <a:ln w="28575">
              <a:solidFill>
                <a:srgbClr val="9BC53D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A8D14F5B-1464-46F8-9B90-56D2C5F7F87C}"/>
                </a:ext>
              </a:extLst>
            </p:cNvPr>
            <p:cNvSpPr/>
            <p:nvPr/>
          </p:nvSpPr>
          <p:spPr>
            <a:xfrm flipH="1">
              <a:off x="3369531" y="3835554"/>
              <a:ext cx="923826" cy="923826"/>
            </a:xfrm>
            <a:prstGeom prst="ellipse">
              <a:avLst/>
            </a:prstGeom>
            <a:solidFill>
              <a:srgbClr val="9BC53D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98" name="Gráfico 97" descr="Cronômetro">
              <a:extLst>
                <a:ext uri="{FF2B5EF4-FFF2-40B4-BE49-F238E27FC236}">
                  <a16:creationId xmlns:a16="http://schemas.microsoft.com/office/drawing/2014/main" id="{91AC1799-60EA-4EBB-9A93-8E7299F44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73846" y="3952264"/>
              <a:ext cx="690403" cy="690403"/>
            </a:xfrm>
            <a:prstGeom prst="rect">
              <a:avLst/>
            </a:prstGeom>
            <a:effectLst>
              <a:outerShdw blurRad="88900" dist="50800" dir="13200000" sx="102000" sy="102000" algn="br" rotWithShape="0">
                <a:prstClr val="black">
                  <a:alpha val="70000"/>
                </a:prstClr>
              </a:outerShdw>
            </a:effectLst>
          </p:spPr>
        </p:pic>
      </p:grp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FA09CFF0-3EB8-46BE-A1D3-4F5FDCCEBD99}"/>
              </a:ext>
            </a:extLst>
          </p:cNvPr>
          <p:cNvGrpSpPr/>
          <p:nvPr/>
        </p:nvGrpSpPr>
        <p:grpSpPr>
          <a:xfrm>
            <a:off x="5924399" y="2495778"/>
            <a:ext cx="1200251" cy="574913"/>
            <a:chOff x="7640475" y="2637177"/>
            <a:chExt cx="1928762" cy="923826"/>
          </a:xfrm>
        </p:grpSpPr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7B309442-EDEC-43CB-83D4-B4E74A82C8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40475" y="3099090"/>
              <a:ext cx="1466850" cy="21796"/>
            </a:xfrm>
            <a:prstGeom prst="line">
              <a:avLst/>
            </a:prstGeom>
            <a:ln w="28575">
              <a:solidFill>
                <a:srgbClr val="FDE74C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D81C94F6-188C-474F-8E34-815CB0B290DC}"/>
                </a:ext>
              </a:extLst>
            </p:cNvPr>
            <p:cNvSpPr/>
            <p:nvPr/>
          </p:nvSpPr>
          <p:spPr>
            <a:xfrm>
              <a:off x="8645411" y="2637177"/>
              <a:ext cx="923826" cy="923826"/>
            </a:xfrm>
            <a:prstGeom prst="ellipse">
              <a:avLst/>
            </a:prstGeom>
            <a:solidFill>
              <a:srgbClr val="FDE74C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2" name="Gráfico 101" descr="Crescimento dos negócios">
              <a:extLst>
                <a:ext uri="{FF2B5EF4-FFF2-40B4-BE49-F238E27FC236}">
                  <a16:creationId xmlns:a16="http://schemas.microsoft.com/office/drawing/2014/main" id="{0B89CA89-5CF8-4BA1-A2C4-B761E0703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03994" y="2777581"/>
              <a:ext cx="686611" cy="686611"/>
            </a:xfrm>
            <a:prstGeom prst="rect">
              <a:avLst/>
            </a:prstGeom>
            <a:effectLst>
              <a:outerShdw blurRad="88900" dist="50800" dir="13200000" sx="102000" sy="102000" algn="br" rotWithShape="0">
                <a:prstClr val="black">
                  <a:alpha val="70000"/>
                </a:prstClr>
              </a:outerShdw>
            </a:effectLst>
          </p:spPr>
        </p:pic>
      </p:grpSp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3492974E-3521-40AE-959A-B82FFD2E630C}"/>
              </a:ext>
            </a:extLst>
          </p:cNvPr>
          <p:cNvGrpSpPr/>
          <p:nvPr/>
        </p:nvGrpSpPr>
        <p:grpSpPr>
          <a:xfrm>
            <a:off x="5707985" y="3636475"/>
            <a:ext cx="1225210" cy="574913"/>
            <a:chOff x="6855649" y="4526067"/>
            <a:chExt cx="1968870" cy="923826"/>
          </a:xfrm>
        </p:grpSpPr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F8B78D5F-8212-49FB-9584-7FA858DDB2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55649" y="4987980"/>
              <a:ext cx="1506958" cy="0"/>
            </a:xfrm>
            <a:prstGeom prst="line">
              <a:avLst/>
            </a:prstGeom>
            <a:ln w="28575">
              <a:solidFill>
                <a:srgbClr val="5BC0EB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F3675E3F-F4FF-45D7-8D7E-12BFABB2A9DE}"/>
                </a:ext>
              </a:extLst>
            </p:cNvPr>
            <p:cNvSpPr/>
            <p:nvPr/>
          </p:nvSpPr>
          <p:spPr>
            <a:xfrm>
              <a:off x="7900693" y="4526067"/>
              <a:ext cx="923826" cy="923826"/>
            </a:xfrm>
            <a:prstGeom prst="ellipse">
              <a:avLst/>
            </a:prstGeom>
            <a:solidFill>
              <a:srgbClr val="5BC0EB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6" name="Gráfico 105" descr="Espiral">
              <a:extLst>
                <a:ext uri="{FF2B5EF4-FFF2-40B4-BE49-F238E27FC236}">
                  <a16:creationId xmlns:a16="http://schemas.microsoft.com/office/drawing/2014/main" id="{8712F660-59F9-4A09-90F5-01493E167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038075" y="4665425"/>
              <a:ext cx="655308" cy="655308"/>
            </a:xfrm>
            <a:prstGeom prst="rect">
              <a:avLst/>
            </a:prstGeom>
            <a:effectLst>
              <a:outerShdw blurRad="88900" dist="50800" dir="13200000" sx="102000" sy="102000" algn="br" rotWithShape="0">
                <a:prstClr val="black">
                  <a:alpha val="70000"/>
                </a:prstClr>
              </a:outerShdw>
            </a:effectLst>
          </p:spPr>
        </p:pic>
      </p:grp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20C45DD5-B008-4C40-8567-76682FFE8DB2}"/>
              </a:ext>
            </a:extLst>
          </p:cNvPr>
          <p:cNvSpPr/>
          <p:nvPr/>
        </p:nvSpPr>
        <p:spPr>
          <a:xfrm rot="8058838">
            <a:off x="5673059" y="1126179"/>
            <a:ext cx="1471693" cy="1476604"/>
          </a:xfrm>
          <a:custGeom>
            <a:avLst/>
            <a:gdLst>
              <a:gd name="connsiteX0" fmla="*/ 570496 w 2364857"/>
              <a:gd name="connsiteY0" fmla="*/ 1838621 h 2372851"/>
              <a:gd name="connsiteX1" fmla="*/ 0 w 2364857"/>
              <a:gd name="connsiteY1" fmla="*/ 548875 h 2372851"/>
              <a:gd name="connsiteX2" fmla="*/ 87569 w 2364857"/>
              <a:gd name="connsiteY2" fmla="*/ 6480 h 2372851"/>
              <a:gd name="connsiteX3" fmla="*/ 90102 w 2364857"/>
              <a:gd name="connsiteY3" fmla="*/ 0 h 2372851"/>
              <a:gd name="connsiteX4" fmla="*/ 2364857 w 2364857"/>
              <a:gd name="connsiteY4" fmla="*/ 2329891 h 2372851"/>
              <a:gd name="connsiteX5" fmla="*/ 2340342 w 2364857"/>
              <a:gd name="connsiteY5" fmla="*/ 2335794 h 2372851"/>
              <a:gd name="connsiteX6" fmla="*/ 1947794 w 2364857"/>
              <a:gd name="connsiteY6" fmla="*/ 2372851 h 2372851"/>
              <a:gd name="connsiteX7" fmla="*/ 570496 w 2364857"/>
              <a:gd name="connsiteY7" fmla="*/ 1838621 h 2372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4857" h="2372851">
                <a:moveTo>
                  <a:pt x="570496" y="1838621"/>
                </a:moveTo>
                <a:cubicBezTo>
                  <a:pt x="218014" y="1508546"/>
                  <a:pt x="0" y="1052552"/>
                  <a:pt x="0" y="548875"/>
                </a:cubicBezTo>
                <a:cubicBezTo>
                  <a:pt x="0" y="359996"/>
                  <a:pt x="30658" y="177822"/>
                  <a:pt x="87569" y="6480"/>
                </a:cubicBezTo>
                <a:lnTo>
                  <a:pt x="90102" y="0"/>
                </a:lnTo>
                <a:lnTo>
                  <a:pt x="2364857" y="2329891"/>
                </a:lnTo>
                <a:lnTo>
                  <a:pt x="2340342" y="2335794"/>
                </a:lnTo>
                <a:cubicBezTo>
                  <a:pt x="2213546" y="2360091"/>
                  <a:pt x="2082261" y="2372851"/>
                  <a:pt x="1947794" y="2372851"/>
                </a:cubicBezTo>
                <a:cubicBezTo>
                  <a:pt x="1409925" y="2372851"/>
                  <a:pt x="922977" y="2168695"/>
                  <a:pt x="570496" y="1838621"/>
                </a:cubicBezTo>
                <a:close/>
              </a:path>
            </a:pathLst>
          </a:custGeom>
          <a:solidFill>
            <a:srgbClr val="E55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4C308F41-D33A-44E6-936C-B48E292CBD06}"/>
              </a:ext>
            </a:extLst>
          </p:cNvPr>
          <p:cNvSpPr/>
          <p:nvPr/>
        </p:nvSpPr>
        <p:spPr>
          <a:xfrm rot="16200000">
            <a:off x="6062487" y="1022161"/>
            <a:ext cx="598172" cy="2343364"/>
          </a:xfrm>
          <a:custGeom>
            <a:avLst/>
            <a:gdLst>
              <a:gd name="connsiteX0" fmla="*/ 961200 w 961200"/>
              <a:gd name="connsiteY0" fmla="*/ 314571 h 3765705"/>
              <a:gd name="connsiteX1" fmla="*/ 961200 w 961200"/>
              <a:gd name="connsiteY1" fmla="*/ 3570781 h 3765705"/>
              <a:gd name="connsiteX2" fmla="*/ 803605 w 961200"/>
              <a:gd name="connsiteY2" fmla="*/ 3642064 h 3765705"/>
              <a:gd name="connsiteX3" fmla="*/ 99903 w 961200"/>
              <a:gd name="connsiteY3" fmla="*/ 3765293 h 3765705"/>
              <a:gd name="connsiteX4" fmla="*/ 0 w 961200"/>
              <a:gd name="connsiteY4" fmla="*/ 3758459 h 3765705"/>
              <a:gd name="connsiteX5" fmla="*/ 0 w 961200"/>
              <a:gd name="connsiteY5" fmla="*/ 0 h 3765705"/>
              <a:gd name="connsiteX6" fmla="*/ 112145 w 961200"/>
              <a:gd name="connsiteY6" fmla="*/ 7671 h 3765705"/>
              <a:gd name="connsiteX7" fmla="*/ 817902 w 961200"/>
              <a:gd name="connsiteY7" fmla="*/ 229230 h 3765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1200" h="3765705">
                <a:moveTo>
                  <a:pt x="961200" y="314571"/>
                </a:moveTo>
                <a:lnTo>
                  <a:pt x="961200" y="3570781"/>
                </a:lnTo>
                <a:lnTo>
                  <a:pt x="803605" y="3642064"/>
                </a:lnTo>
                <a:cubicBezTo>
                  <a:pt x="580636" y="3729348"/>
                  <a:pt x="341301" y="3770325"/>
                  <a:pt x="99903" y="3765293"/>
                </a:cubicBezTo>
                <a:lnTo>
                  <a:pt x="0" y="3758459"/>
                </a:lnTo>
                <a:lnTo>
                  <a:pt x="0" y="0"/>
                </a:lnTo>
                <a:lnTo>
                  <a:pt x="112145" y="7671"/>
                </a:lnTo>
                <a:cubicBezTo>
                  <a:pt x="353679" y="35689"/>
                  <a:pt x="593700" y="109641"/>
                  <a:pt x="817902" y="229230"/>
                </a:cubicBezTo>
                <a:close/>
              </a:path>
            </a:pathLst>
          </a:custGeom>
          <a:solidFill>
            <a:srgbClr val="FA79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37" name="Forma Livre: Forma 36">
            <a:extLst>
              <a:ext uri="{FF2B5EF4-FFF2-40B4-BE49-F238E27FC236}">
                <a16:creationId xmlns:a16="http://schemas.microsoft.com/office/drawing/2014/main" id="{6F90572B-8BE9-428B-8C3C-545AF2895D34}"/>
              </a:ext>
            </a:extLst>
          </p:cNvPr>
          <p:cNvSpPr/>
          <p:nvPr/>
        </p:nvSpPr>
        <p:spPr>
          <a:xfrm rot="16200000">
            <a:off x="6058650" y="1620488"/>
            <a:ext cx="598172" cy="2342052"/>
          </a:xfrm>
          <a:custGeom>
            <a:avLst/>
            <a:gdLst>
              <a:gd name="connsiteX0" fmla="*/ 961200 w 961200"/>
              <a:gd name="connsiteY0" fmla="*/ 5138 h 3763597"/>
              <a:gd name="connsiteX1" fmla="*/ 961200 w 961200"/>
              <a:gd name="connsiteY1" fmla="*/ 3763597 h 3763597"/>
              <a:gd name="connsiteX2" fmla="*/ 879892 w 961200"/>
              <a:gd name="connsiteY2" fmla="*/ 3758035 h 3763597"/>
              <a:gd name="connsiteX3" fmla="*/ 9172 w 961200"/>
              <a:gd name="connsiteY3" fmla="*/ 3438233 h 3763597"/>
              <a:gd name="connsiteX4" fmla="*/ 0 w 961200"/>
              <a:gd name="connsiteY4" fmla="*/ 3431525 h 3763597"/>
              <a:gd name="connsiteX5" fmla="*/ 0 w 961200"/>
              <a:gd name="connsiteY5" fmla="*/ 212125 h 3763597"/>
              <a:gd name="connsiteX6" fmla="*/ 24497 w 961200"/>
              <a:gd name="connsiteY6" fmla="*/ 197792 h 3763597"/>
              <a:gd name="connsiteX7" fmla="*/ 892133 w 961200"/>
              <a:gd name="connsiteY7" fmla="*/ 413 h 3763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1200" h="3763597">
                <a:moveTo>
                  <a:pt x="961200" y="5138"/>
                </a:moveTo>
                <a:lnTo>
                  <a:pt x="961200" y="3763597"/>
                </a:lnTo>
                <a:lnTo>
                  <a:pt x="879892" y="3758035"/>
                </a:lnTo>
                <a:cubicBezTo>
                  <a:pt x="577973" y="3723012"/>
                  <a:pt x="278421" y="3616217"/>
                  <a:pt x="9172" y="3438233"/>
                </a:cubicBezTo>
                <a:lnTo>
                  <a:pt x="0" y="3431525"/>
                </a:lnTo>
                <a:lnTo>
                  <a:pt x="0" y="212125"/>
                </a:lnTo>
                <a:lnTo>
                  <a:pt x="24497" y="197792"/>
                </a:lnTo>
                <a:cubicBezTo>
                  <a:pt x="291862" y="59722"/>
                  <a:pt x="590386" y="-5877"/>
                  <a:pt x="892133" y="413"/>
                </a:cubicBezTo>
                <a:close/>
              </a:path>
            </a:pathLst>
          </a:custGeom>
          <a:solidFill>
            <a:srgbClr val="FBE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079DD4FF-DDD2-4726-B9A2-31615CD80D30}"/>
              </a:ext>
            </a:extLst>
          </p:cNvPr>
          <p:cNvSpPr/>
          <p:nvPr/>
        </p:nvSpPr>
        <p:spPr>
          <a:xfrm rot="16200000">
            <a:off x="6021505" y="2386323"/>
            <a:ext cx="598172" cy="2003403"/>
          </a:xfrm>
          <a:custGeom>
            <a:avLst/>
            <a:gdLst>
              <a:gd name="connsiteX0" fmla="*/ 961200 w 961200"/>
              <a:gd name="connsiteY0" fmla="*/ 0 h 3219399"/>
              <a:gd name="connsiteX1" fmla="*/ 961200 w 961200"/>
              <a:gd name="connsiteY1" fmla="*/ 3219399 h 3219399"/>
              <a:gd name="connsiteX2" fmla="*/ 812682 w 961200"/>
              <a:gd name="connsiteY2" fmla="*/ 3110778 h 3219399"/>
              <a:gd name="connsiteX3" fmla="*/ 663607 w 961200"/>
              <a:gd name="connsiteY3" fmla="*/ 2978392 h 3219399"/>
              <a:gd name="connsiteX4" fmla="*/ 208743 w 961200"/>
              <a:gd name="connsiteY4" fmla="*/ 2776089 h 3219399"/>
              <a:gd name="connsiteX5" fmla="*/ 0 w 961200"/>
              <a:gd name="connsiteY5" fmla="*/ 2739059 h 3219399"/>
              <a:gd name="connsiteX6" fmla="*/ 0 w 961200"/>
              <a:gd name="connsiteY6" fmla="*/ 423749 h 3219399"/>
              <a:gd name="connsiteX7" fmla="*/ 37528 w 961200"/>
              <a:gd name="connsiteY7" fmla="*/ 416992 h 3219399"/>
              <a:gd name="connsiteX8" fmla="*/ 544128 w 961200"/>
              <a:gd name="connsiteY8" fmla="*/ 312587 h 3219399"/>
              <a:gd name="connsiteX9" fmla="*/ 829241 w 961200"/>
              <a:gd name="connsiteY9" fmla="*/ 77210 h 3219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61200" h="3219399">
                <a:moveTo>
                  <a:pt x="961200" y="0"/>
                </a:moveTo>
                <a:lnTo>
                  <a:pt x="961200" y="3219399"/>
                </a:lnTo>
                <a:lnTo>
                  <a:pt x="812682" y="3110778"/>
                </a:lnTo>
                <a:cubicBezTo>
                  <a:pt x="761481" y="3069491"/>
                  <a:pt x="711714" y="3025360"/>
                  <a:pt x="663607" y="2978392"/>
                </a:cubicBezTo>
                <a:cubicBezTo>
                  <a:pt x="547466" y="2864999"/>
                  <a:pt x="385605" y="2812567"/>
                  <a:pt x="208743" y="2776089"/>
                </a:cubicBezTo>
                <a:lnTo>
                  <a:pt x="0" y="2739059"/>
                </a:lnTo>
                <a:lnTo>
                  <a:pt x="0" y="423749"/>
                </a:lnTo>
                <a:lnTo>
                  <a:pt x="37528" y="416992"/>
                </a:lnTo>
                <a:cubicBezTo>
                  <a:pt x="206218" y="388655"/>
                  <a:pt x="379873" y="364649"/>
                  <a:pt x="544128" y="312587"/>
                </a:cubicBezTo>
                <a:cubicBezTo>
                  <a:pt x="632094" y="222489"/>
                  <a:pt x="727727" y="144042"/>
                  <a:pt x="829241" y="77210"/>
                </a:cubicBezTo>
                <a:close/>
              </a:path>
            </a:pathLst>
          </a:custGeom>
          <a:solidFill>
            <a:srgbClr val="9BC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39" name="Forma Livre: Forma 38">
            <a:extLst>
              <a:ext uri="{FF2B5EF4-FFF2-40B4-BE49-F238E27FC236}">
                <a16:creationId xmlns:a16="http://schemas.microsoft.com/office/drawing/2014/main" id="{13CD25A0-4E20-4AB2-A27E-087C7E46AB8F}"/>
              </a:ext>
            </a:extLst>
          </p:cNvPr>
          <p:cNvSpPr/>
          <p:nvPr/>
        </p:nvSpPr>
        <p:spPr>
          <a:xfrm rot="16200000">
            <a:off x="6005413" y="3265297"/>
            <a:ext cx="597167" cy="1440796"/>
          </a:xfrm>
          <a:custGeom>
            <a:avLst/>
            <a:gdLst>
              <a:gd name="connsiteX0" fmla="*/ 959585 w 959585"/>
              <a:gd name="connsiteY0" fmla="*/ 0 h 2315310"/>
              <a:gd name="connsiteX1" fmla="*/ 959585 w 959585"/>
              <a:gd name="connsiteY1" fmla="*/ 2315310 h 2315310"/>
              <a:gd name="connsiteX2" fmla="*/ 895622 w 959585"/>
              <a:gd name="connsiteY2" fmla="*/ 2303963 h 2315310"/>
              <a:gd name="connsiteX3" fmla="*/ 902 w 959585"/>
              <a:gd name="connsiteY3" fmla="*/ 1239654 h 2315310"/>
              <a:gd name="connsiteX4" fmla="*/ 871751 w 959585"/>
              <a:gd name="connsiteY4" fmla="*/ 15814 h 2315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9585" h="2315310">
                <a:moveTo>
                  <a:pt x="959585" y="0"/>
                </a:moveTo>
                <a:lnTo>
                  <a:pt x="959585" y="2315310"/>
                </a:lnTo>
                <a:lnTo>
                  <a:pt x="895622" y="2303963"/>
                </a:lnTo>
                <a:cubicBezTo>
                  <a:pt x="435159" y="2224526"/>
                  <a:pt x="-23072" y="2104161"/>
                  <a:pt x="902" y="1239654"/>
                </a:cubicBezTo>
                <a:cubicBezTo>
                  <a:pt x="27272" y="288697"/>
                  <a:pt x="417152" y="105263"/>
                  <a:pt x="871751" y="15814"/>
                </a:cubicBezTo>
                <a:close/>
              </a:path>
            </a:pathLst>
          </a:custGeom>
          <a:solidFill>
            <a:srgbClr val="5ABE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4BF36121-CA56-4B72-9EBF-D9D6E52FE003}"/>
              </a:ext>
            </a:extLst>
          </p:cNvPr>
          <p:cNvSpPr/>
          <p:nvPr/>
        </p:nvSpPr>
        <p:spPr>
          <a:xfrm>
            <a:off x="5924399" y="4836558"/>
            <a:ext cx="866675" cy="301183"/>
          </a:xfrm>
          <a:prstGeom prst="roundRect">
            <a:avLst>
              <a:gd name="adj" fmla="val 50000"/>
            </a:avLst>
          </a:prstGeom>
          <a:solidFill>
            <a:srgbClr val="5ABE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FB9CA765-150F-4743-82DC-113426D5B021}"/>
              </a:ext>
            </a:extLst>
          </p:cNvPr>
          <p:cNvSpPr/>
          <p:nvPr/>
        </p:nvSpPr>
        <p:spPr>
          <a:xfrm>
            <a:off x="5778325" y="4412082"/>
            <a:ext cx="1166497" cy="301183"/>
          </a:xfrm>
          <a:prstGeom prst="roundRect">
            <a:avLst>
              <a:gd name="adj" fmla="val 50000"/>
            </a:avLst>
          </a:prstGeom>
          <a:solidFill>
            <a:srgbClr val="5ABE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67" name="Retângulo: Cantos Arredondados 66">
            <a:extLst>
              <a:ext uri="{FF2B5EF4-FFF2-40B4-BE49-F238E27FC236}">
                <a16:creationId xmlns:a16="http://schemas.microsoft.com/office/drawing/2014/main" id="{45060ACC-9A3B-4779-A428-66DF6A0444FC}"/>
              </a:ext>
            </a:extLst>
          </p:cNvPr>
          <p:cNvSpPr/>
          <p:nvPr/>
        </p:nvSpPr>
        <p:spPr>
          <a:xfrm>
            <a:off x="6078565" y="5225280"/>
            <a:ext cx="566016" cy="301183"/>
          </a:xfrm>
          <a:prstGeom prst="roundRect">
            <a:avLst>
              <a:gd name="adj" fmla="val 50000"/>
            </a:avLst>
          </a:prstGeom>
          <a:solidFill>
            <a:srgbClr val="5ABE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69" name="Forma Livre: Forma 68">
            <a:extLst>
              <a:ext uri="{FF2B5EF4-FFF2-40B4-BE49-F238E27FC236}">
                <a16:creationId xmlns:a16="http://schemas.microsoft.com/office/drawing/2014/main" id="{20208474-1306-4FE6-AF20-24CDA0669215}"/>
              </a:ext>
            </a:extLst>
          </p:cNvPr>
          <p:cNvSpPr/>
          <p:nvPr/>
        </p:nvSpPr>
        <p:spPr>
          <a:xfrm rot="16200000">
            <a:off x="6062487" y="1022161"/>
            <a:ext cx="598172" cy="2343364"/>
          </a:xfrm>
          <a:custGeom>
            <a:avLst/>
            <a:gdLst>
              <a:gd name="connsiteX0" fmla="*/ 961200 w 961200"/>
              <a:gd name="connsiteY0" fmla="*/ 314571 h 3765705"/>
              <a:gd name="connsiteX1" fmla="*/ 961200 w 961200"/>
              <a:gd name="connsiteY1" fmla="*/ 3570781 h 3765705"/>
              <a:gd name="connsiteX2" fmla="*/ 803605 w 961200"/>
              <a:gd name="connsiteY2" fmla="*/ 3642064 h 3765705"/>
              <a:gd name="connsiteX3" fmla="*/ 99903 w 961200"/>
              <a:gd name="connsiteY3" fmla="*/ 3765293 h 3765705"/>
              <a:gd name="connsiteX4" fmla="*/ 0 w 961200"/>
              <a:gd name="connsiteY4" fmla="*/ 3758459 h 3765705"/>
              <a:gd name="connsiteX5" fmla="*/ 0 w 961200"/>
              <a:gd name="connsiteY5" fmla="*/ 0 h 3765705"/>
              <a:gd name="connsiteX6" fmla="*/ 112145 w 961200"/>
              <a:gd name="connsiteY6" fmla="*/ 7671 h 3765705"/>
              <a:gd name="connsiteX7" fmla="*/ 817902 w 961200"/>
              <a:gd name="connsiteY7" fmla="*/ 229230 h 3765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1200" h="3765705">
                <a:moveTo>
                  <a:pt x="961200" y="314571"/>
                </a:moveTo>
                <a:lnTo>
                  <a:pt x="961200" y="3570781"/>
                </a:lnTo>
                <a:lnTo>
                  <a:pt x="803605" y="3642064"/>
                </a:lnTo>
                <a:cubicBezTo>
                  <a:pt x="580636" y="3729348"/>
                  <a:pt x="341301" y="3770325"/>
                  <a:pt x="99903" y="3765293"/>
                </a:cubicBezTo>
                <a:lnTo>
                  <a:pt x="0" y="3758459"/>
                </a:lnTo>
                <a:lnTo>
                  <a:pt x="0" y="0"/>
                </a:lnTo>
                <a:lnTo>
                  <a:pt x="112145" y="7671"/>
                </a:lnTo>
                <a:cubicBezTo>
                  <a:pt x="353679" y="35689"/>
                  <a:pt x="593700" y="109641"/>
                  <a:pt x="817902" y="22923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alpha val="80000"/>
                </a:schemeClr>
              </a:gs>
              <a:gs pos="50000">
                <a:schemeClr val="tx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71" name="Forma Livre: Forma 70">
            <a:extLst>
              <a:ext uri="{FF2B5EF4-FFF2-40B4-BE49-F238E27FC236}">
                <a16:creationId xmlns:a16="http://schemas.microsoft.com/office/drawing/2014/main" id="{646F099A-BCDA-48E6-8A5B-FACA20F56989}"/>
              </a:ext>
            </a:extLst>
          </p:cNvPr>
          <p:cNvSpPr/>
          <p:nvPr/>
        </p:nvSpPr>
        <p:spPr>
          <a:xfrm rot="16200000">
            <a:off x="6021505" y="2386323"/>
            <a:ext cx="598172" cy="2003403"/>
          </a:xfrm>
          <a:custGeom>
            <a:avLst/>
            <a:gdLst>
              <a:gd name="connsiteX0" fmla="*/ 961200 w 961200"/>
              <a:gd name="connsiteY0" fmla="*/ 0 h 3219399"/>
              <a:gd name="connsiteX1" fmla="*/ 961200 w 961200"/>
              <a:gd name="connsiteY1" fmla="*/ 3219399 h 3219399"/>
              <a:gd name="connsiteX2" fmla="*/ 812682 w 961200"/>
              <a:gd name="connsiteY2" fmla="*/ 3110778 h 3219399"/>
              <a:gd name="connsiteX3" fmla="*/ 663607 w 961200"/>
              <a:gd name="connsiteY3" fmla="*/ 2978392 h 3219399"/>
              <a:gd name="connsiteX4" fmla="*/ 208743 w 961200"/>
              <a:gd name="connsiteY4" fmla="*/ 2776089 h 3219399"/>
              <a:gd name="connsiteX5" fmla="*/ 0 w 961200"/>
              <a:gd name="connsiteY5" fmla="*/ 2739059 h 3219399"/>
              <a:gd name="connsiteX6" fmla="*/ 0 w 961200"/>
              <a:gd name="connsiteY6" fmla="*/ 423749 h 3219399"/>
              <a:gd name="connsiteX7" fmla="*/ 37528 w 961200"/>
              <a:gd name="connsiteY7" fmla="*/ 416992 h 3219399"/>
              <a:gd name="connsiteX8" fmla="*/ 544128 w 961200"/>
              <a:gd name="connsiteY8" fmla="*/ 312587 h 3219399"/>
              <a:gd name="connsiteX9" fmla="*/ 829241 w 961200"/>
              <a:gd name="connsiteY9" fmla="*/ 77210 h 3219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61200" h="3219399">
                <a:moveTo>
                  <a:pt x="961200" y="0"/>
                </a:moveTo>
                <a:lnTo>
                  <a:pt x="961200" y="3219399"/>
                </a:lnTo>
                <a:lnTo>
                  <a:pt x="812682" y="3110778"/>
                </a:lnTo>
                <a:cubicBezTo>
                  <a:pt x="761481" y="3069491"/>
                  <a:pt x="711714" y="3025360"/>
                  <a:pt x="663607" y="2978392"/>
                </a:cubicBezTo>
                <a:cubicBezTo>
                  <a:pt x="547466" y="2864999"/>
                  <a:pt x="385605" y="2812567"/>
                  <a:pt x="208743" y="2776089"/>
                </a:cubicBezTo>
                <a:lnTo>
                  <a:pt x="0" y="2739059"/>
                </a:lnTo>
                <a:lnTo>
                  <a:pt x="0" y="423749"/>
                </a:lnTo>
                <a:lnTo>
                  <a:pt x="37528" y="416992"/>
                </a:lnTo>
                <a:cubicBezTo>
                  <a:pt x="206218" y="388655"/>
                  <a:pt x="379873" y="364649"/>
                  <a:pt x="544128" y="312587"/>
                </a:cubicBezTo>
                <a:cubicBezTo>
                  <a:pt x="632094" y="222489"/>
                  <a:pt x="727727" y="144042"/>
                  <a:pt x="829241" y="7721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alpha val="80000"/>
                </a:schemeClr>
              </a:gs>
              <a:gs pos="50000">
                <a:schemeClr val="tx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73" name="Forma Livre: Forma 72">
            <a:extLst>
              <a:ext uri="{FF2B5EF4-FFF2-40B4-BE49-F238E27FC236}">
                <a16:creationId xmlns:a16="http://schemas.microsoft.com/office/drawing/2014/main" id="{8BC3B040-60BE-4A43-8537-5905BBAB4097}"/>
              </a:ext>
            </a:extLst>
          </p:cNvPr>
          <p:cNvSpPr/>
          <p:nvPr/>
        </p:nvSpPr>
        <p:spPr>
          <a:xfrm rot="16200000">
            <a:off x="6005413" y="3265297"/>
            <a:ext cx="597167" cy="1440796"/>
          </a:xfrm>
          <a:custGeom>
            <a:avLst/>
            <a:gdLst>
              <a:gd name="connsiteX0" fmla="*/ 959585 w 959585"/>
              <a:gd name="connsiteY0" fmla="*/ 0 h 2315310"/>
              <a:gd name="connsiteX1" fmla="*/ 959585 w 959585"/>
              <a:gd name="connsiteY1" fmla="*/ 2315310 h 2315310"/>
              <a:gd name="connsiteX2" fmla="*/ 895622 w 959585"/>
              <a:gd name="connsiteY2" fmla="*/ 2303963 h 2315310"/>
              <a:gd name="connsiteX3" fmla="*/ 902 w 959585"/>
              <a:gd name="connsiteY3" fmla="*/ 1239654 h 2315310"/>
              <a:gd name="connsiteX4" fmla="*/ 871751 w 959585"/>
              <a:gd name="connsiteY4" fmla="*/ 15814 h 2315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9585" h="2315310">
                <a:moveTo>
                  <a:pt x="959585" y="0"/>
                </a:moveTo>
                <a:lnTo>
                  <a:pt x="959585" y="2315310"/>
                </a:lnTo>
                <a:lnTo>
                  <a:pt x="895622" y="2303963"/>
                </a:lnTo>
                <a:cubicBezTo>
                  <a:pt x="435159" y="2224526"/>
                  <a:pt x="-23072" y="2104161"/>
                  <a:pt x="902" y="1239654"/>
                </a:cubicBezTo>
                <a:cubicBezTo>
                  <a:pt x="27272" y="288697"/>
                  <a:pt x="417152" y="105263"/>
                  <a:pt x="871751" y="15814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alpha val="80000"/>
                </a:schemeClr>
              </a:gs>
              <a:gs pos="50000">
                <a:schemeClr val="tx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75" name="Forma Livre: Forma 74">
            <a:extLst>
              <a:ext uri="{FF2B5EF4-FFF2-40B4-BE49-F238E27FC236}">
                <a16:creationId xmlns:a16="http://schemas.microsoft.com/office/drawing/2014/main" id="{2FDD985D-D51B-4F1A-A0DF-E6F1D88863A8}"/>
              </a:ext>
            </a:extLst>
          </p:cNvPr>
          <p:cNvSpPr/>
          <p:nvPr/>
        </p:nvSpPr>
        <p:spPr>
          <a:xfrm rot="16200000">
            <a:off x="6058650" y="1620488"/>
            <a:ext cx="598172" cy="2342052"/>
          </a:xfrm>
          <a:custGeom>
            <a:avLst/>
            <a:gdLst>
              <a:gd name="connsiteX0" fmla="*/ 961200 w 961200"/>
              <a:gd name="connsiteY0" fmla="*/ 5138 h 3763597"/>
              <a:gd name="connsiteX1" fmla="*/ 961200 w 961200"/>
              <a:gd name="connsiteY1" fmla="*/ 3763597 h 3763597"/>
              <a:gd name="connsiteX2" fmla="*/ 879892 w 961200"/>
              <a:gd name="connsiteY2" fmla="*/ 3758035 h 3763597"/>
              <a:gd name="connsiteX3" fmla="*/ 9172 w 961200"/>
              <a:gd name="connsiteY3" fmla="*/ 3438233 h 3763597"/>
              <a:gd name="connsiteX4" fmla="*/ 0 w 961200"/>
              <a:gd name="connsiteY4" fmla="*/ 3431525 h 3763597"/>
              <a:gd name="connsiteX5" fmla="*/ 0 w 961200"/>
              <a:gd name="connsiteY5" fmla="*/ 212125 h 3763597"/>
              <a:gd name="connsiteX6" fmla="*/ 24497 w 961200"/>
              <a:gd name="connsiteY6" fmla="*/ 197792 h 3763597"/>
              <a:gd name="connsiteX7" fmla="*/ 892133 w 961200"/>
              <a:gd name="connsiteY7" fmla="*/ 413 h 3763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1200" h="3763597">
                <a:moveTo>
                  <a:pt x="961200" y="5138"/>
                </a:moveTo>
                <a:lnTo>
                  <a:pt x="961200" y="3763597"/>
                </a:lnTo>
                <a:lnTo>
                  <a:pt x="879892" y="3758035"/>
                </a:lnTo>
                <a:cubicBezTo>
                  <a:pt x="577973" y="3723012"/>
                  <a:pt x="278421" y="3616217"/>
                  <a:pt x="9172" y="3438233"/>
                </a:cubicBezTo>
                <a:lnTo>
                  <a:pt x="0" y="3431525"/>
                </a:lnTo>
                <a:lnTo>
                  <a:pt x="0" y="212125"/>
                </a:lnTo>
                <a:lnTo>
                  <a:pt x="24497" y="197792"/>
                </a:lnTo>
                <a:cubicBezTo>
                  <a:pt x="291862" y="59722"/>
                  <a:pt x="590386" y="-5877"/>
                  <a:pt x="892133" y="413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alpha val="80000"/>
                </a:schemeClr>
              </a:gs>
              <a:gs pos="50000">
                <a:schemeClr val="tx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21D92499-83EB-40CC-856C-EE85D0BAB309}"/>
              </a:ext>
            </a:extLst>
          </p:cNvPr>
          <p:cNvGrpSpPr/>
          <p:nvPr/>
        </p:nvGrpSpPr>
        <p:grpSpPr>
          <a:xfrm>
            <a:off x="4719242" y="266860"/>
            <a:ext cx="3191171" cy="1199783"/>
            <a:chOff x="316087" y="349955"/>
            <a:chExt cx="3191171" cy="1199783"/>
          </a:xfrm>
        </p:grpSpPr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09B97540-A7EA-454B-BCF3-B86D5E38105B}"/>
                </a:ext>
              </a:extLst>
            </p:cNvPr>
            <p:cNvSpPr txBox="1"/>
            <p:nvPr/>
          </p:nvSpPr>
          <p:spPr>
            <a:xfrm>
              <a:off x="406399" y="349955"/>
              <a:ext cx="310085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5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w Cen MT" panose="020B0602020104020603" pitchFamily="34" charset="0"/>
                </a:rPr>
                <a:t>5 </a:t>
              </a:r>
              <a:r>
                <a:rPr lang="pt-BR" sz="5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w Cen MT" panose="020B0602020104020603" pitchFamily="34" charset="0"/>
                </a:rPr>
                <a:t>Words</a:t>
              </a:r>
              <a:r>
                <a:rPr lang="pt-BR" sz="5000" b="1" dirty="0">
                  <a:solidFill>
                    <a:prstClr val="white"/>
                  </a:solidFill>
                  <a:latin typeface="Tw Cen MT" panose="020B0602020104020603" pitchFamily="34" charset="0"/>
                </a:rPr>
                <a:t> </a:t>
              </a:r>
              <a:endParaRPr kumimoji="0" lang="pt-BR" sz="5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endParaRPr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6FAC2DEC-174F-470E-8F3E-28D85B267214}"/>
                </a:ext>
              </a:extLst>
            </p:cNvPr>
            <p:cNvSpPr txBox="1"/>
            <p:nvPr/>
          </p:nvSpPr>
          <p:spPr>
            <a:xfrm>
              <a:off x="316087" y="1088073"/>
              <a:ext cx="31008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136227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1480</TotalTime>
  <Words>622</Words>
  <Application>Microsoft Office PowerPoint</Application>
  <PresentationFormat>Widescreen</PresentationFormat>
  <Paragraphs>135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1" baseType="lpstr">
      <vt:lpstr>Arial</vt:lpstr>
      <vt:lpstr>Avenir Next</vt:lpstr>
      <vt:lpstr>Calibri</vt:lpstr>
      <vt:lpstr>Calibri Light</vt:lpstr>
      <vt:lpstr>Montserrat</vt:lpstr>
      <vt:lpstr>Prime</vt:lpstr>
      <vt:lpstr>Times New Roman </vt:lpstr>
      <vt:lpstr>Tw Cen MT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Links: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pires</dc:creator>
  <cp:lastModifiedBy>Felipe Augusto</cp:lastModifiedBy>
  <cp:revision>430</cp:revision>
  <dcterms:created xsi:type="dcterms:W3CDTF">2019-06-14T18:53:51Z</dcterms:created>
  <dcterms:modified xsi:type="dcterms:W3CDTF">2022-05-22T21:38:16Z</dcterms:modified>
</cp:coreProperties>
</file>