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60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41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77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0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1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6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56D6-57EA-40A3-ABBB-405C4408D48D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54F48-C453-4AFA-B64C-E4C5FAF54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5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062704" cy="508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3140968"/>
            <a:ext cx="9062704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0"/>
            <a:ext cx="5244091" cy="6825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19671" y="5849888"/>
            <a:ext cx="5244091" cy="975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8" y="260648"/>
            <a:ext cx="8823533" cy="6165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8927" y="5085184"/>
            <a:ext cx="8822464" cy="1224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9" y="0"/>
            <a:ext cx="80055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86390" y="6470576"/>
            <a:ext cx="7996519" cy="387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3"/>
            <a:ext cx="7763217" cy="674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7544" y="5877272"/>
            <a:ext cx="7763217" cy="9807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3</cp:revision>
  <dcterms:created xsi:type="dcterms:W3CDTF">2017-06-08T02:31:10Z</dcterms:created>
  <dcterms:modified xsi:type="dcterms:W3CDTF">2017-06-08T03:05:27Z</dcterms:modified>
</cp:coreProperties>
</file>