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930bd5dd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930bd5dd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930bd5dd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930bd5dd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930bd5dd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930bd5dd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930bd5dd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930bd5dd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930bd5dd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930bd5dd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930bd5dd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930bd5dd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930bd5dd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930bd5dd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876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Requesting license for opening a restaurant at Villavicencio</a:t>
            </a:r>
            <a:endParaRPr/>
          </a:p>
        </p:txBody>
      </p:sp>
      <p:sp>
        <p:nvSpPr>
          <p:cNvPr id="135" name="Google Shape;135;p13"/>
          <p:cNvSpPr txBox="1"/>
          <p:nvPr>
            <p:ph idx="1" type="subTitle"/>
          </p:nvPr>
        </p:nvSpPr>
        <p:spPr>
          <a:xfrm>
            <a:off x="3537150" y="39061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Johan Sanchez- Felipe Abello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Para abrir un restaurante o  establecimiento gastronómico en Colombia, se deben cumplir con una serie de requisitos y normativas legales establecidos por el Gobierno y los entes reguladores. A continuación, se describen los principales requerimientos: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t>Registro de la empresa</a:t>
            </a:r>
            <a:endParaRPr sz="3000"/>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todo negocio en Colombia debe estar registrado en la Cámara de Comercio local y obtener un Registro Único Tributario (RUT) ante la Dirección de Impuestos y Aduanas Nacionales (DIAN).</a:t>
            </a:r>
            <a:endParaRPr sz="1600"/>
          </a:p>
        </p:txBody>
      </p:sp>
      <p:pic>
        <p:nvPicPr>
          <p:cNvPr id="147" name="Google Shape;147;p15"/>
          <p:cNvPicPr preferRelativeResize="0"/>
          <p:nvPr/>
        </p:nvPicPr>
        <p:blipFill>
          <a:blip r:embed="rId3">
            <a:alphaModFix/>
          </a:blip>
          <a:stretch>
            <a:fillRect/>
          </a:stretch>
        </p:blipFill>
        <p:spPr>
          <a:xfrm>
            <a:off x="3006525" y="2777650"/>
            <a:ext cx="3620851" cy="203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t>Permisos y licencias:</a:t>
            </a:r>
            <a:endParaRPr sz="3000"/>
          </a:p>
        </p:txBody>
      </p:sp>
      <p:sp>
        <p:nvSpPr>
          <p:cNvPr id="153" name="Google Shape;153;p16"/>
          <p:cNvSpPr txBox="1"/>
          <p:nvPr>
            <p:ph idx="1" type="body"/>
          </p:nvPr>
        </p:nvSpPr>
        <p:spPr>
          <a:xfrm>
            <a:off x="1297500" y="124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se debe obtener una licencia de funcionamiento expedida por la alcaldía de la ciudad. También es necesario obtener una licencia de salud emitida por la Secretaría de Salud, un permiso ambiental otorgado por la Corporación Autónoma Regional (CAR) y una certificación de cumplimiento de normas técnicas emitida por el cuerpo de bomberos.</a:t>
            </a:r>
            <a:endParaRPr sz="1600"/>
          </a:p>
        </p:txBody>
      </p:sp>
      <p:pic>
        <p:nvPicPr>
          <p:cNvPr id="154" name="Google Shape;154;p16"/>
          <p:cNvPicPr preferRelativeResize="0"/>
          <p:nvPr/>
        </p:nvPicPr>
        <p:blipFill rotWithShape="1">
          <a:blip r:embed="rId3">
            <a:alphaModFix/>
          </a:blip>
          <a:srcRect b="20038" l="0" r="0" t="0"/>
          <a:stretch/>
        </p:blipFill>
        <p:spPr>
          <a:xfrm>
            <a:off x="3684938" y="3031900"/>
            <a:ext cx="1774125" cy="1835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t>Requisitos estructurales:</a:t>
            </a:r>
            <a:endParaRPr sz="3000"/>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el establecimiento debe cumplir con ciertos requisitos estructurales y de seguridad, tales como la existencia de una adecuada ventilación, iluminación, espacio suficiente para el personal y los clientes, así como instalaciones sanitarias y de higiene adecuadas.</a:t>
            </a:r>
            <a:endParaRPr sz="1600"/>
          </a:p>
        </p:txBody>
      </p:sp>
      <p:pic>
        <p:nvPicPr>
          <p:cNvPr id="161" name="Google Shape;161;p17"/>
          <p:cNvPicPr preferRelativeResize="0"/>
          <p:nvPr/>
        </p:nvPicPr>
        <p:blipFill>
          <a:blip r:embed="rId3">
            <a:alphaModFix/>
          </a:blip>
          <a:stretch>
            <a:fillRect/>
          </a:stretch>
        </p:blipFill>
        <p:spPr>
          <a:xfrm>
            <a:off x="2930388" y="2962100"/>
            <a:ext cx="3283226" cy="184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t>Manipulación de alimentos:</a:t>
            </a:r>
            <a:endParaRPr sz="3000"/>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se deben seguir ciertas normas y reglas sanitarias para garantizar la seguridad de los alimentos y la prevención de enfermedades transmitidas por los alimentos. Los empleados también deben contar con los certificados de manipulación de alimentos.</a:t>
            </a:r>
            <a:endParaRPr sz="1600"/>
          </a:p>
        </p:txBody>
      </p:sp>
      <p:pic>
        <p:nvPicPr>
          <p:cNvPr id="168" name="Google Shape;168;p18"/>
          <p:cNvPicPr preferRelativeResize="0"/>
          <p:nvPr/>
        </p:nvPicPr>
        <p:blipFill>
          <a:blip r:embed="rId3">
            <a:alphaModFix/>
          </a:blip>
          <a:stretch>
            <a:fillRect/>
          </a:stretch>
        </p:blipFill>
        <p:spPr>
          <a:xfrm>
            <a:off x="3095625" y="3234138"/>
            <a:ext cx="2952750" cy="155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products/services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Productos</a:t>
            </a:r>
            <a:endParaRPr sz="1600"/>
          </a:p>
          <a:p>
            <a:pPr indent="0" lvl="0" marL="0" rtl="0" algn="l">
              <a:spcBef>
                <a:spcPts val="1200"/>
              </a:spcBef>
              <a:spcAft>
                <a:spcPts val="0"/>
              </a:spcAft>
              <a:buNone/>
            </a:pPr>
            <a:r>
              <a:rPr lang="es"/>
              <a:t>Los productos que se ofrecerán en el restaurant  son principalmente dos  alimentos y bebidas el restaurante estará abierto para comida y cena</a:t>
            </a:r>
            <a:endParaRPr/>
          </a:p>
          <a:p>
            <a:pPr indent="0" lvl="0" marL="0" rtl="0" algn="l">
              <a:spcBef>
                <a:spcPts val="1200"/>
              </a:spcBef>
              <a:spcAft>
                <a:spcPts val="1200"/>
              </a:spcAft>
              <a:buNone/>
            </a:pPr>
            <a:r>
              <a:rPr lang="es"/>
              <a:t>Dentro el grupo de los alimentos se encuentran las platos fuertes, carnes y postres y dentro el grupo de las bebidas se encuentran las bebidas alcohólicas y no alcohólicas.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idx="1" type="body"/>
          </p:nvPr>
        </p:nvSpPr>
        <p:spPr>
          <a:xfrm>
            <a:off x="1297500" y="614975"/>
            <a:ext cx="7038900" cy="38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SERVICIOS.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b="1" lang="es"/>
              <a:t>Actividades de restaurantes y de servicio móvil de comidas:</a:t>
            </a:r>
            <a:r>
              <a:rPr lang="es"/>
              <a:t>  Servicio de comidas a los clientes, ya se les sirvan en mesas o se sirvan ellos mismos de un surtido de platos expuestos, y ya se trate de comida para consumir en el local, para llevar o para entrega a domicilio. Abarca la preparación y el servicio de comidas para su consumo inmediato desde vehículos</a:t>
            </a:r>
            <a:endParaRPr/>
          </a:p>
          <a:p>
            <a:pPr indent="0" lvl="0" marL="0" rtl="0" algn="l">
              <a:spcBef>
                <a:spcPts val="1200"/>
              </a:spcBef>
              <a:spcAft>
                <a:spcPts val="1200"/>
              </a:spcAft>
              <a:buNone/>
            </a:pPr>
            <a:r>
              <a:rPr b="1" lang="es"/>
              <a:t>Actividades de servicio de bebidas:</a:t>
            </a:r>
            <a:r>
              <a:rPr lang="es"/>
              <a:t> Esta clase comprende la preparación y el servicio de bebidas para su consumo inmediato en el local.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