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F0744-8326-4728-BD5A-819E64A2E54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7ACEE9-5AFE-4ECE-B87B-C055929A6956}">
      <dgm:prSet phldrT="[Texto]"/>
      <dgm:spPr/>
      <dgm:t>
        <a:bodyPr/>
        <a:lstStyle/>
        <a:p>
          <a:r>
            <a:rPr lang="es-CL" dirty="0"/>
            <a:t>Regulador pH</a:t>
          </a:r>
          <a:endParaRPr lang="en-US" dirty="0"/>
        </a:p>
      </dgm:t>
    </dgm:pt>
    <dgm:pt modelId="{3148EA2D-4D7C-464D-B97F-1692FC1AA1A1}" type="parTrans" cxnId="{0753EEAC-31D6-4FB5-8191-12F4E86C7DBF}">
      <dgm:prSet/>
      <dgm:spPr/>
      <dgm:t>
        <a:bodyPr/>
        <a:lstStyle/>
        <a:p>
          <a:endParaRPr lang="en-US"/>
        </a:p>
      </dgm:t>
    </dgm:pt>
    <dgm:pt modelId="{26E5E800-E524-4D89-B900-361AE2150AB9}" type="sibTrans" cxnId="{0753EEAC-31D6-4FB5-8191-12F4E86C7DBF}">
      <dgm:prSet/>
      <dgm:spPr/>
      <dgm:t>
        <a:bodyPr/>
        <a:lstStyle/>
        <a:p>
          <a:endParaRPr lang="en-US"/>
        </a:p>
      </dgm:t>
    </dgm:pt>
    <dgm:pt modelId="{6DB5FCC9-D37C-41F5-B4F7-4F0E8B9C76A5}">
      <dgm:prSet phldrT="[Texto]"/>
      <dgm:spPr/>
      <dgm:t>
        <a:bodyPr/>
        <a:lstStyle/>
        <a:p>
          <a:r>
            <a:rPr lang="es-CL" noProof="0" dirty="0"/>
            <a:t>Fitorregulador</a:t>
          </a:r>
        </a:p>
      </dgm:t>
    </dgm:pt>
    <dgm:pt modelId="{61BF5C8E-C0EF-4E12-81D3-6306501E030C}" type="parTrans" cxnId="{A2AB00D3-329B-4307-B1CD-4789663D5310}">
      <dgm:prSet/>
      <dgm:spPr/>
      <dgm:t>
        <a:bodyPr/>
        <a:lstStyle/>
        <a:p>
          <a:endParaRPr lang="en-US"/>
        </a:p>
      </dgm:t>
    </dgm:pt>
    <dgm:pt modelId="{6CC6FBDF-054F-424B-8AC1-52320C8FD668}" type="sibTrans" cxnId="{A2AB00D3-329B-4307-B1CD-4789663D5310}">
      <dgm:prSet/>
      <dgm:spPr/>
      <dgm:t>
        <a:bodyPr/>
        <a:lstStyle/>
        <a:p>
          <a:endParaRPr lang="en-US"/>
        </a:p>
      </dgm:t>
    </dgm:pt>
    <dgm:pt modelId="{BFFB8ECB-29F2-4C26-880B-918743D17259}">
      <dgm:prSet phldrT="[Texto]"/>
      <dgm:spPr/>
      <dgm:t>
        <a:bodyPr/>
        <a:lstStyle/>
        <a:p>
          <a:r>
            <a:rPr lang="es-CL" noProof="0" dirty="0"/>
            <a:t>Acaricida</a:t>
          </a:r>
        </a:p>
      </dgm:t>
    </dgm:pt>
    <dgm:pt modelId="{99390222-8731-4032-A028-56CE78C4B1E8}" type="parTrans" cxnId="{E6FC2FDD-4F04-423A-BCCF-36A1ECBFD365}">
      <dgm:prSet/>
      <dgm:spPr/>
      <dgm:t>
        <a:bodyPr/>
        <a:lstStyle/>
        <a:p>
          <a:endParaRPr lang="en-US"/>
        </a:p>
      </dgm:t>
    </dgm:pt>
    <dgm:pt modelId="{C6D4FDEB-6760-4FBF-A26E-08EBB2903FCA}" type="sibTrans" cxnId="{E6FC2FDD-4F04-423A-BCCF-36A1ECBFD365}">
      <dgm:prSet/>
      <dgm:spPr/>
      <dgm:t>
        <a:bodyPr/>
        <a:lstStyle/>
        <a:p>
          <a:endParaRPr lang="en-US"/>
        </a:p>
      </dgm:t>
    </dgm:pt>
    <dgm:pt modelId="{93444FC8-CC64-4FD7-9BD6-E7D0A685ADA2}">
      <dgm:prSet phldrT="[Texto]"/>
      <dgm:spPr/>
      <dgm:t>
        <a:bodyPr/>
        <a:lstStyle/>
        <a:p>
          <a:r>
            <a:rPr lang="es-CL" noProof="0" dirty="0"/>
            <a:t>Insecticida</a:t>
          </a:r>
        </a:p>
      </dgm:t>
    </dgm:pt>
    <dgm:pt modelId="{9DD97C14-D5FA-4768-BB92-EDD78E01B8D9}" type="parTrans" cxnId="{BFAFFA44-8687-45D7-8BA7-0B97529094E5}">
      <dgm:prSet/>
      <dgm:spPr/>
      <dgm:t>
        <a:bodyPr/>
        <a:lstStyle/>
        <a:p>
          <a:endParaRPr lang="en-US"/>
        </a:p>
      </dgm:t>
    </dgm:pt>
    <dgm:pt modelId="{D3128944-C579-4A6B-8273-26B65CD61C4D}" type="sibTrans" cxnId="{BFAFFA44-8687-45D7-8BA7-0B97529094E5}">
      <dgm:prSet/>
      <dgm:spPr/>
      <dgm:t>
        <a:bodyPr/>
        <a:lstStyle/>
        <a:p>
          <a:endParaRPr lang="es-CL"/>
        </a:p>
      </dgm:t>
    </dgm:pt>
    <dgm:pt modelId="{B7B67D70-4E0C-4F95-9E90-A0A883F6A682}">
      <dgm:prSet phldrT="[Texto]"/>
      <dgm:spPr/>
      <dgm:t>
        <a:bodyPr/>
        <a:lstStyle/>
        <a:p>
          <a:r>
            <a:rPr lang="es-CL" noProof="0" dirty="0"/>
            <a:t>Otro… n</a:t>
          </a:r>
        </a:p>
      </dgm:t>
    </dgm:pt>
    <dgm:pt modelId="{570D958A-E9B1-46DE-94A0-19475615065D}" type="parTrans" cxnId="{E1C64005-E52C-43D6-988E-D928A7BB6CF6}">
      <dgm:prSet/>
      <dgm:spPr/>
      <dgm:t>
        <a:bodyPr/>
        <a:lstStyle/>
        <a:p>
          <a:endParaRPr lang="en-US"/>
        </a:p>
      </dgm:t>
    </dgm:pt>
    <dgm:pt modelId="{3CCFB226-95B5-423F-B7C6-BD2775122BE7}" type="sibTrans" cxnId="{E1C64005-E52C-43D6-988E-D928A7BB6CF6}">
      <dgm:prSet/>
      <dgm:spPr/>
      <dgm:t>
        <a:bodyPr/>
        <a:lstStyle/>
        <a:p>
          <a:endParaRPr lang="es-CL"/>
        </a:p>
      </dgm:t>
    </dgm:pt>
    <dgm:pt modelId="{A8949137-A166-424F-A8BC-71C257B03E99}">
      <dgm:prSet phldrT="[Texto]"/>
      <dgm:spPr/>
      <dgm:t>
        <a:bodyPr/>
        <a:lstStyle/>
        <a:p>
          <a:r>
            <a:rPr lang="es-CL" noProof="0" dirty="0"/>
            <a:t>Fungicida</a:t>
          </a:r>
        </a:p>
      </dgm:t>
    </dgm:pt>
    <dgm:pt modelId="{F2FCE307-29BC-4F1A-B8BD-8D110EE26F0E}" type="parTrans" cxnId="{87BFF8AA-DACD-4F24-8AFD-ECC8B5422370}">
      <dgm:prSet/>
      <dgm:spPr/>
      <dgm:t>
        <a:bodyPr/>
        <a:lstStyle/>
        <a:p>
          <a:endParaRPr lang="es-CL"/>
        </a:p>
      </dgm:t>
    </dgm:pt>
    <dgm:pt modelId="{FC240AF9-79FB-4086-963D-84613EA189E4}" type="sibTrans" cxnId="{87BFF8AA-DACD-4F24-8AFD-ECC8B5422370}">
      <dgm:prSet/>
      <dgm:spPr/>
      <dgm:t>
        <a:bodyPr/>
        <a:lstStyle/>
        <a:p>
          <a:endParaRPr lang="es-CL"/>
        </a:p>
      </dgm:t>
    </dgm:pt>
    <dgm:pt modelId="{0C9EF691-40E9-4FB6-9DE8-4AC40BACC88A}">
      <dgm:prSet phldrT="[Texto]"/>
      <dgm:spPr/>
      <dgm:t>
        <a:bodyPr/>
        <a:lstStyle/>
        <a:p>
          <a:r>
            <a:rPr lang="es-CL" noProof="0" dirty="0"/>
            <a:t>Herbicida</a:t>
          </a:r>
        </a:p>
      </dgm:t>
    </dgm:pt>
    <dgm:pt modelId="{29B9FEEE-419F-4A8B-8BDD-F356F110256C}" type="parTrans" cxnId="{74975451-10AF-465C-AE76-A75F5D09661B}">
      <dgm:prSet/>
      <dgm:spPr/>
      <dgm:t>
        <a:bodyPr/>
        <a:lstStyle/>
        <a:p>
          <a:endParaRPr lang="es-CL"/>
        </a:p>
      </dgm:t>
    </dgm:pt>
    <dgm:pt modelId="{6453E5AD-1BFC-4B48-8D32-43A8875DA241}" type="sibTrans" cxnId="{74975451-10AF-465C-AE76-A75F5D09661B}">
      <dgm:prSet/>
      <dgm:spPr/>
      <dgm:t>
        <a:bodyPr/>
        <a:lstStyle/>
        <a:p>
          <a:endParaRPr lang="es-CL"/>
        </a:p>
      </dgm:t>
    </dgm:pt>
    <dgm:pt modelId="{A06B39E0-30AF-4B42-BCC1-CF7D33C7D60A}">
      <dgm:prSet phldrT="[Texto]"/>
      <dgm:spPr/>
      <dgm:t>
        <a:bodyPr/>
        <a:lstStyle/>
        <a:p>
          <a:r>
            <a:rPr lang="es-CL" noProof="0" dirty="0"/>
            <a:t>Otro… n</a:t>
          </a:r>
        </a:p>
      </dgm:t>
    </dgm:pt>
    <dgm:pt modelId="{3B36A4F9-1710-403E-99A0-A15B07D35A4C}" type="parTrans" cxnId="{8F879A5B-5AA6-43A6-9B40-CE49A0C16B39}">
      <dgm:prSet/>
      <dgm:spPr/>
      <dgm:t>
        <a:bodyPr/>
        <a:lstStyle/>
        <a:p>
          <a:endParaRPr lang="es-CL"/>
        </a:p>
      </dgm:t>
    </dgm:pt>
    <dgm:pt modelId="{2BBC0EB4-41D5-4238-A3E3-3A69F4E8E869}" type="sibTrans" cxnId="{8F879A5B-5AA6-43A6-9B40-CE49A0C16B39}">
      <dgm:prSet/>
      <dgm:spPr/>
      <dgm:t>
        <a:bodyPr/>
        <a:lstStyle/>
        <a:p>
          <a:endParaRPr lang="es-CL"/>
        </a:p>
      </dgm:t>
    </dgm:pt>
    <dgm:pt modelId="{BC3DD7F2-59DE-4D10-9FEB-E9D1D75268E3}">
      <dgm:prSet phldrT="[Texto]"/>
      <dgm:spPr/>
      <dgm:t>
        <a:bodyPr/>
        <a:lstStyle/>
        <a:p>
          <a:r>
            <a:rPr lang="es-CL" noProof="0" dirty="0"/>
            <a:t>Otro… n</a:t>
          </a:r>
        </a:p>
      </dgm:t>
    </dgm:pt>
    <dgm:pt modelId="{4F42D3BC-BB28-41EE-A4F4-16CE215EB4FE}" type="parTrans" cxnId="{925D3E7F-20F1-415D-8CA4-5D3DA2A529ED}">
      <dgm:prSet/>
      <dgm:spPr/>
      <dgm:t>
        <a:bodyPr/>
        <a:lstStyle/>
        <a:p>
          <a:endParaRPr lang="es-CL"/>
        </a:p>
      </dgm:t>
    </dgm:pt>
    <dgm:pt modelId="{79660CA7-1EE1-4151-8B96-05655BA8D94A}" type="sibTrans" cxnId="{925D3E7F-20F1-415D-8CA4-5D3DA2A529ED}">
      <dgm:prSet/>
      <dgm:spPr/>
      <dgm:t>
        <a:bodyPr/>
        <a:lstStyle/>
        <a:p>
          <a:endParaRPr lang="es-CL"/>
        </a:p>
      </dgm:t>
    </dgm:pt>
    <dgm:pt modelId="{C61FF868-7F64-47A3-800C-2AF88B13FAFD}">
      <dgm:prSet phldrT="[Texto]"/>
      <dgm:spPr/>
      <dgm:t>
        <a:bodyPr/>
        <a:lstStyle/>
        <a:p>
          <a:r>
            <a:rPr lang="es-CL" noProof="0" dirty="0"/>
            <a:t>Coadyuvante</a:t>
          </a:r>
        </a:p>
      </dgm:t>
    </dgm:pt>
    <dgm:pt modelId="{A448CAF4-1D8A-40F9-BD3F-AB8CD50559F9}" type="parTrans" cxnId="{A89171DD-85E6-4E9A-8DBA-4011FABB5998}">
      <dgm:prSet/>
      <dgm:spPr/>
      <dgm:t>
        <a:bodyPr/>
        <a:lstStyle/>
        <a:p>
          <a:endParaRPr lang="es-CL"/>
        </a:p>
      </dgm:t>
    </dgm:pt>
    <dgm:pt modelId="{06FB21C4-A8DF-4F5B-B46A-0C9AD09EAC93}" type="sibTrans" cxnId="{A89171DD-85E6-4E9A-8DBA-4011FABB5998}">
      <dgm:prSet/>
      <dgm:spPr/>
      <dgm:t>
        <a:bodyPr/>
        <a:lstStyle/>
        <a:p>
          <a:endParaRPr lang="es-CL"/>
        </a:p>
      </dgm:t>
    </dgm:pt>
    <dgm:pt modelId="{FF7AA9B0-6803-4651-87AF-AD29EBF83A94}">
      <dgm:prSet phldrT="[Texto]"/>
      <dgm:spPr/>
      <dgm:t>
        <a:bodyPr/>
        <a:lstStyle/>
        <a:p>
          <a:r>
            <a:rPr lang="es-CL" noProof="0" dirty="0"/>
            <a:t>Coadyuvante</a:t>
          </a:r>
        </a:p>
      </dgm:t>
    </dgm:pt>
    <dgm:pt modelId="{DFEC7E0E-1398-4B39-8F6F-EF8084678AC2}" type="parTrans" cxnId="{45807A9A-0108-486A-B1EB-5AAD2D58362D}">
      <dgm:prSet/>
      <dgm:spPr/>
      <dgm:t>
        <a:bodyPr/>
        <a:lstStyle/>
        <a:p>
          <a:endParaRPr lang="es-CL"/>
        </a:p>
      </dgm:t>
    </dgm:pt>
    <dgm:pt modelId="{DC1FB2B3-28D7-45F2-B930-C4B2956D0BEF}" type="sibTrans" cxnId="{45807A9A-0108-486A-B1EB-5AAD2D58362D}">
      <dgm:prSet/>
      <dgm:spPr/>
      <dgm:t>
        <a:bodyPr/>
        <a:lstStyle/>
        <a:p>
          <a:endParaRPr lang="es-CL"/>
        </a:p>
      </dgm:t>
    </dgm:pt>
    <dgm:pt modelId="{907DE2D0-2A24-4340-B448-63892F93B69B}">
      <dgm:prSet phldrT="[Texto]"/>
      <dgm:spPr/>
      <dgm:t>
        <a:bodyPr/>
        <a:lstStyle/>
        <a:p>
          <a:r>
            <a:rPr lang="es-CL" noProof="0" dirty="0"/>
            <a:t>Coadyuvante</a:t>
          </a:r>
          <a:endParaRPr lang="en-US" dirty="0"/>
        </a:p>
      </dgm:t>
    </dgm:pt>
    <dgm:pt modelId="{E268B531-7350-453B-BB14-4BBA3B4AF74A}" type="parTrans" cxnId="{E824F581-4814-4550-8EF5-F5C3454D4D3E}">
      <dgm:prSet/>
      <dgm:spPr/>
      <dgm:t>
        <a:bodyPr/>
        <a:lstStyle/>
        <a:p>
          <a:endParaRPr lang="es-CL"/>
        </a:p>
      </dgm:t>
    </dgm:pt>
    <dgm:pt modelId="{6749583D-79D7-40F5-A8B1-9148690F02B1}" type="sibTrans" cxnId="{E824F581-4814-4550-8EF5-F5C3454D4D3E}">
      <dgm:prSet/>
      <dgm:spPr/>
      <dgm:t>
        <a:bodyPr/>
        <a:lstStyle/>
        <a:p>
          <a:endParaRPr lang="es-CL"/>
        </a:p>
      </dgm:t>
    </dgm:pt>
    <dgm:pt modelId="{DF421F6F-1168-4EF9-8DF3-B22B9CD624A4}">
      <dgm:prSet phldrT="[Texto]"/>
      <dgm:spPr/>
      <dgm:t>
        <a:bodyPr/>
        <a:lstStyle/>
        <a:p>
          <a:r>
            <a:rPr lang="es-CL" noProof="0" dirty="0"/>
            <a:t>Fertilizante foliar</a:t>
          </a:r>
          <a:endParaRPr lang="en-US" dirty="0"/>
        </a:p>
      </dgm:t>
    </dgm:pt>
    <dgm:pt modelId="{53D65020-8270-4CF6-AD78-933DFB18DB87}" type="parTrans" cxnId="{D8351AA2-80E4-4F9D-9EA7-6FF7E7065C52}">
      <dgm:prSet/>
      <dgm:spPr/>
      <dgm:t>
        <a:bodyPr/>
        <a:lstStyle/>
        <a:p>
          <a:endParaRPr lang="es-CL"/>
        </a:p>
      </dgm:t>
    </dgm:pt>
    <dgm:pt modelId="{719E99AD-5E43-4F7E-A756-FE2599C5561D}" type="sibTrans" cxnId="{D8351AA2-80E4-4F9D-9EA7-6FF7E7065C52}">
      <dgm:prSet/>
      <dgm:spPr/>
      <dgm:t>
        <a:bodyPr/>
        <a:lstStyle/>
        <a:p>
          <a:endParaRPr lang="es-CL"/>
        </a:p>
      </dgm:t>
    </dgm:pt>
    <dgm:pt modelId="{FA1C5101-B405-42B2-B500-66E7848743BA}">
      <dgm:prSet phldrT="[Texto]"/>
      <dgm:spPr/>
      <dgm:t>
        <a:bodyPr/>
        <a:lstStyle/>
        <a:p>
          <a:r>
            <a:rPr lang="es-CL" noProof="0" dirty="0"/>
            <a:t>Fertilizante foliar</a:t>
          </a:r>
        </a:p>
      </dgm:t>
    </dgm:pt>
    <dgm:pt modelId="{ED8CDEA6-B4CD-4522-B2BD-9246CF7FCD6D}" type="parTrans" cxnId="{8DA7D0A0-20FB-4F28-B69B-392C71B945C7}">
      <dgm:prSet/>
      <dgm:spPr/>
      <dgm:t>
        <a:bodyPr/>
        <a:lstStyle/>
        <a:p>
          <a:endParaRPr lang="es-CL"/>
        </a:p>
      </dgm:t>
    </dgm:pt>
    <dgm:pt modelId="{6DD16802-1A7F-48C0-AFB0-AE9C95BB3FDA}" type="sibTrans" cxnId="{8DA7D0A0-20FB-4F28-B69B-392C71B945C7}">
      <dgm:prSet/>
      <dgm:spPr/>
      <dgm:t>
        <a:bodyPr/>
        <a:lstStyle/>
        <a:p>
          <a:endParaRPr lang="es-CL"/>
        </a:p>
      </dgm:t>
    </dgm:pt>
    <dgm:pt modelId="{4F3264AA-E389-46A7-AF71-53A61A490B53}">
      <dgm:prSet phldrT="[Texto]"/>
      <dgm:spPr/>
      <dgm:t>
        <a:bodyPr/>
        <a:lstStyle/>
        <a:p>
          <a:r>
            <a:rPr lang="es-CL" noProof="0" dirty="0"/>
            <a:t>Fertilizante foliar</a:t>
          </a:r>
        </a:p>
      </dgm:t>
    </dgm:pt>
    <dgm:pt modelId="{E797EEAD-2777-4885-84B9-F0EA75B39749}" type="parTrans" cxnId="{D59FE157-4495-4A73-AFCC-51F89C1CDF91}">
      <dgm:prSet/>
      <dgm:spPr/>
      <dgm:t>
        <a:bodyPr/>
        <a:lstStyle/>
        <a:p>
          <a:endParaRPr lang="es-CL"/>
        </a:p>
      </dgm:t>
    </dgm:pt>
    <dgm:pt modelId="{B910F9F8-F6B6-4670-B7AF-DD9DE998DA97}" type="sibTrans" cxnId="{D59FE157-4495-4A73-AFCC-51F89C1CDF91}">
      <dgm:prSet/>
      <dgm:spPr/>
      <dgm:t>
        <a:bodyPr/>
        <a:lstStyle/>
        <a:p>
          <a:endParaRPr lang="es-CL"/>
        </a:p>
      </dgm:t>
    </dgm:pt>
    <dgm:pt modelId="{1FFE44B3-8A4B-4739-9A69-CB5ADAD75FD7}" type="pres">
      <dgm:prSet presAssocID="{E10F0744-8326-4728-BD5A-819E64A2E54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43B6946-9754-4C16-85B0-75BE50A5E356}" type="pres">
      <dgm:prSet presAssocID="{2E7ACEE9-5AFE-4ECE-B87B-C055929A6956}" presName="root1" presStyleCnt="0"/>
      <dgm:spPr/>
    </dgm:pt>
    <dgm:pt modelId="{AEB840D3-F9FC-4BA7-A09E-0DC14A2D787E}" type="pres">
      <dgm:prSet presAssocID="{2E7ACEE9-5AFE-4ECE-B87B-C055929A6956}" presName="LevelOneTextNode" presStyleLbl="node0" presStyleIdx="0" presStyleCnt="1">
        <dgm:presLayoutVars>
          <dgm:chPref val="3"/>
        </dgm:presLayoutVars>
      </dgm:prSet>
      <dgm:spPr/>
    </dgm:pt>
    <dgm:pt modelId="{97D795A2-4568-4FE7-9BCD-164D52B39470}" type="pres">
      <dgm:prSet presAssocID="{2E7ACEE9-5AFE-4ECE-B87B-C055929A6956}" presName="level2hierChild" presStyleCnt="0"/>
      <dgm:spPr/>
    </dgm:pt>
    <dgm:pt modelId="{1291D65A-DA87-4ED2-AAA2-85E192D65337}" type="pres">
      <dgm:prSet presAssocID="{29B9FEEE-419F-4A8B-8BDD-F356F110256C}" presName="conn2-1" presStyleLbl="parChTrans1D2" presStyleIdx="0" presStyleCnt="5"/>
      <dgm:spPr/>
    </dgm:pt>
    <dgm:pt modelId="{EB51FBE0-BF25-4C84-A5AD-85EBD78A6710}" type="pres">
      <dgm:prSet presAssocID="{29B9FEEE-419F-4A8B-8BDD-F356F110256C}" presName="connTx" presStyleLbl="parChTrans1D2" presStyleIdx="0" presStyleCnt="5"/>
      <dgm:spPr/>
    </dgm:pt>
    <dgm:pt modelId="{11D73883-D8BD-40CB-8DA9-960A70FBA7C9}" type="pres">
      <dgm:prSet presAssocID="{0C9EF691-40E9-4FB6-9DE8-4AC40BACC88A}" presName="root2" presStyleCnt="0"/>
      <dgm:spPr/>
    </dgm:pt>
    <dgm:pt modelId="{D427D3CA-41E7-4186-8135-E73FA9B9D331}" type="pres">
      <dgm:prSet presAssocID="{0C9EF691-40E9-4FB6-9DE8-4AC40BACC88A}" presName="LevelTwoTextNode" presStyleLbl="node2" presStyleIdx="0" presStyleCnt="5">
        <dgm:presLayoutVars>
          <dgm:chPref val="3"/>
        </dgm:presLayoutVars>
      </dgm:prSet>
      <dgm:spPr/>
    </dgm:pt>
    <dgm:pt modelId="{25B7D08E-0987-432E-B9DE-D2221B8DEC16}" type="pres">
      <dgm:prSet presAssocID="{0C9EF691-40E9-4FB6-9DE8-4AC40BACC88A}" presName="level3hierChild" presStyleCnt="0"/>
      <dgm:spPr/>
    </dgm:pt>
    <dgm:pt modelId="{A052C3EC-2D2B-4612-BFC1-5A58160EA1B4}" type="pres">
      <dgm:prSet presAssocID="{61BF5C8E-C0EF-4E12-81D3-6306501E030C}" presName="conn2-1" presStyleLbl="parChTrans1D2" presStyleIdx="1" presStyleCnt="5"/>
      <dgm:spPr/>
    </dgm:pt>
    <dgm:pt modelId="{CC4AD92F-36B2-445C-BF46-ABE2C1D70A60}" type="pres">
      <dgm:prSet presAssocID="{61BF5C8E-C0EF-4E12-81D3-6306501E030C}" presName="connTx" presStyleLbl="parChTrans1D2" presStyleIdx="1" presStyleCnt="5"/>
      <dgm:spPr/>
    </dgm:pt>
    <dgm:pt modelId="{1CBD5E66-EBFB-4C7B-9A1B-42FE00F785D6}" type="pres">
      <dgm:prSet presAssocID="{6DB5FCC9-D37C-41F5-B4F7-4F0E8B9C76A5}" presName="root2" presStyleCnt="0"/>
      <dgm:spPr/>
    </dgm:pt>
    <dgm:pt modelId="{E649E9D4-16C2-425C-9293-B6996541047A}" type="pres">
      <dgm:prSet presAssocID="{6DB5FCC9-D37C-41F5-B4F7-4F0E8B9C76A5}" presName="LevelTwoTextNode" presStyleLbl="node2" presStyleIdx="1" presStyleCnt="5">
        <dgm:presLayoutVars>
          <dgm:chPref val="3"/>
        </dgm:presLayoutVars>
      </dgm:prSet>
      <dgm:spPr/>
    </dgm:pt>
    <dgm:pt modelId="{D4DE190E-1C55-43E5-98E5-A1494B384DEF}" type="pres">
      <dgm:prSet presAssocID="{6DB5FCC9-D37C-41F5-B4F7-4F0E8B9C76A5}" presName="level3hierChild" presStyleCnt="0"/>
      <dgm:spPr/>
    </dgm:pt>
    <dgm:pt modelId="{8B3252D4-C7C4-475B-A3C5-F5A1DA370498}" type="pres">
      <dgm:prSet presAssocID="{F2FCE307-29BC-4F1A-B8BD-8D110EE26F0E}" presName="conn2-1" presStyleLbl="parChTrans1D2" presStyleIdx="2" presStyleCnt="5"/>
      <dgm:spPr/>
    </dgm:pt>
    <dgm:pt modelId="{9322C2F3-7E7D-49E7-82CB-5F7C34E723C7}" type="pres">
      <dgm:prSet presAssocID="{F2FCE307-29BC-4F1A-B8BD-8D110EE26F0E}" presName="connTx" presStyleLbl="parChTrans1D2" presStyleIdx="2" presStyleCnt="5"/>
      <dgm:spPr/>
    </dgm:pt>
    <dgm:pt modelId="{52F47769-BB05-4E69-9883-13BFEBD9163A}" type="pres">
      <dgm:prSet presAssocID="{A8949137-A166-424F-A8BC-71C257B03E99}" presName="root2" presStyleCnt="0"/>
      <dgm:spPr/>
    </dgm:pt>
    <dgm:pt modelId="{0A721DA0-D1BE-44C1-8131-A8415DD92626}" type="pres">
      <dgm:prSet presAssocID="{A8949137-A166-424F-A8BC-71C257B03E99}" presName="LevelTwoTextNode" presStyleLbl="node2" presStyleIdx="2" presStyleCnt="5">
        <dgm:presLayoutVars>
          <dgm:chPref val="3"/>
        </dgm:presLayoutVars>
      </dgm:prSet>
      <dgm:spPr/>
    </dgm:pt>
    <dgm:pt modelId="{DDFFA926-CB4C-44C7-BEF0-2CCD568A944E}" type="pres">
      <dgm:prSet presAssocID="{A8949137-A166-424F-A8BC-71C257B03E99}" presName="level3hierChild" presStyleCnt="0"/>
      <dgm:spPr/>
    </dgm:pt>
    <dgm:pt modelId="{42A7CE25-F292-4F2B-BE9A-F667636CA1D2}" type="pres">
      <dgm:prSet presAssocID="{570D958A-E9B1-46DE-94A0-19475615065D}" presName="conn2-1" presStyleLbl="parChTrans1D3" presStyleIdx="0" presStyleCnt="3"/>
      <dgm:spPr/>
    </dgm:pt>
    <dgm:pt modelId="{926D3771-3816-4BF5-8B60-810C2968D31D}" type="pres">
      <dgm:prSet presAssocID="{570D958A-E9B1-46DE-94A0-19475615065D}" presName="connTx" presStyleLbl="parChTrans1D3" presStyleIdx="0" presStyleCnt="3"/>
      <dgm:spPr/>
    </dgm:pt>
    <dgm:pt modelId="{80D41568-13DD-4312-A3B8-151AEA04265A}" type="pres">
      <dgm:prSet presAssocID="{B7B67D70-4E0C-4F95-9E90-A0A883F6A682}" presName="root2" presStyleCnt="0"/>
      <dgm:spPr/>
    </dgm:pt>
    <dgm:pt modelId="{64F4B7C2-18A7-42C1-AA19-92126977374D}" type="pres">
      <dgm:prSet presAssocID="{B7B67D70-4E0C-4F95-9E90-A0A883F6A682}" presName="LevelTwoTextNode" presStyleLbl="node3" presStyleIdx="0" presStyleCnt="3">
        <dgm:presLayoutVars>
          <dgm:chPref val="3"/>
        </dgm:presLayoutVars>
      </dgm:prSet>
      <dgm:spPr/>
    </dgm:pt>
    <dgm:pt modelId="{06E43F6B-130D-4E24-8D5D-466DC68CC8CC}" type="pres">
      <dgm:prSet presAssocID="{B7B67D70-4E0C-4F95-9E90-A0A883F6A682}" presName="level3hierChild" presStyleCnt="0"/>
      <dgm:spPr/>
    </dgm:pt>
    <dgm:pt modelId="{6CFC5AE3-217C-430A-BF82-AB5B44B62654}" type="pres">
      <dgm:prSet presAssocID="{E797EEAD-2777-4885-84B9-F0EA75B39749}" presName="conn2-1" presStyleLbl="parChTrans1D4" presStyleIdx="0" presStyleCnt="6"/>
      <dgm:spPr/>
    </dgm:pt>
    <dgm:pt modelId="{B1416C79-66C5-4A5E-B1A4-997424A3C845}" type="pres">
      <dgm:prSet presAssocID="{E797EEAD-2777-4885-84B9-F0EA75B39749}" presName="connTx" presStyleLbl="parChTrans1D4" presStyleIdx="0" presStyleCnt="6"/>
      <dgm:spPr/>
    </dgm:pt>
    <dgm:pt modelId="{E1B8784A-B85A-484A-8EEA-0B496C6897D1}" type="pres">
      <dgm:prSet presAssocID="{4F3264AA-E389-46A7-AF71-53A61A490B53}" presName="root2" presStyleCnt="0"/>
      <dgm:spPr/>
    </dgm:pt>
    <dgm:pt modelId="{B9CC4D3D-74E0-4ABF-BC0E-DD34406E1763}" type="pres">
      <dgm:prSet presAssocID="{4F3264AA-E389-46A7-AF71-53A61A490B53}" presName="LevelTwoTextNode" presStyleLbl="node4" presStyleIdx="0" presStyleCnt="6">
        <dgm:presLayoutVars>
          <dgm:chPref val="3"/>
        </dgm:presLayoutVars>
      </dgm:prSet>
      <dgm:spPr/>
    </dgm:pt>
    <dgm:pt modelId="{B21BC20E-FFFA-4D2C-AB28-D53FD3A4A842}" type="pres">
      <dgm:prSet presAssocID="{4F3264AA-E389-46A7-AF71-53A61A490B53}" presName="level3hierChild" presStyleCnt="0"/>
      <dgm:spPr/>
    </dgm:pt>
    <dgm:pt modelId="{1C98278A-0D8D-4796-A593-1B4F8F886FDC}" type="pres">
      <dgm:prSet presAssocID="{DFEC7E0E-1398-4B39-8F6F-EF8084678AC2}" presName="conn2-1" presStyleLbl="parChTrans1D4" presStyleIdx="1" presStyleCnt="6"/>
      <dgm:spPr/>
    </dgm:pt>
    <dgm:pt modelId="{C2B0FA35-9D46-4238-A1EF-990366992C87}" type="pres">
      <dgm:prSet presAssocID="{DFEC7E0E-1398-4B39-8F6F-EF8084678AC2}" presName="connTx" presStyleLbl="parChTrans1D4" presStyleIdx="1" presStyleCnt="6"/>
      <dgm:spPr/>
    </dgm:pt>
    <dgm:pt modelId="{997A693F-C668-430B-9601-6DD0EFA81035}" type="pres">
      <dgm:prSet presAssocID="{FF7AA9B0-6803-4651-87AF-AD29EBF83A94}" presName="root2" presStyleCnt="0"/>
      <dgm:spPr/>
    </dgm:pt>
    <dgm:pt modelId="{A4EA376D-93A8-4ABE-A89C-4B047DAC5818}" type="pres">
      <dgm:prSet presAssocID="{FF7AA9B0-6803-4651-87AF-AD29EBF83A94}" presName="LevelTwoTextNode" presStyleLbl="node4" presStyleIdx="1" presStyleCnt="6">
        <dgm:presLayoutVars>
          <dgm:chPref val="3"/>
        </dgm:presLayoutVars>
      </dgm:prSet>
      <dgm:spPr/>
    </dgm:pt>
    <dgm:pt modelId="{BB2E8DB8-2179-4B6E-914B-B32176E4578C}" type="pres">
      <dgm:prSet presAssocID="{FF7AA9B0-6803-4651-87AF-AD29EBF83A94}" presName="level3hierChild" presStyleCnt="0"/>
      <dgm:spPr/>
    </dgm:pt>
    <dgm:pt modelId="{72364C6B-79F5-4B57-AF71-B4C852F4B639}" type="pres">
      <dgm:prSet presAssocID="{9DD97C14-D5FA-4768-BB92-EDD78E01B8D9}" presName="conn2-1" presStyleLbl="parChTrans1D2" presStyleIdx="3" presStyleCnt="5"/>
      <dgm:spPr/>
    </dgm:pt>
    <dgm:pt modelId="{9E0705EC-57B8-49FC-9BB9-CF80C09AA449}" type="pres">
      <dgm:prSet presAssocID="{9DD97C14-D5FA-4768-BB92-EDD78E01B8D9}" presName="connTx" presStyleLbl="parChTrans1D2" presStyleIdx="3" presStyleCnt="5"/>
      <dgm:spPr/>
    </dgm:pt>
    <dgm:pt modelId="{C6F03BED-CF12-40A4-BC40-B002E5810A29}" type="pres">
      <dgm:prSet presAssocID="{93444FC8-CC64-4FD7-9BD6-E7D0A685ADA2}" presName="root2" presStyleCnt="0"/>
      <dgm:spPr/>
    </dgm:pt>
    <dgm:pt modelId="{8B9CFFA4-1703-410E-AE72-D24E6E222B2A}" type="pres">
      <dgm:prSet presAssocID="{93444FC8-CC64-4FD7-9BD6-E7D0A685ADA2}" presName="LevelTwoTextNode" presStyleLbl="node2" presStyleIdx="3" presStyleCnt="5">
        <dgm:presLayoutVars>
          <dgm:chPref val="3"/>
        </dgm:presLayoutVars>
      </dgm:prSet>
      <dgm:spPr/>
    </dgm:pt>
    <dgm:pt modelId="{8989040D-7B78-4ACD-93E4-97C46231B4D5}" type="pres">
      <dgm:prSet presAssocID="{93444FC8-CC64-4FD7-9BD6-E7D0A685ADA2}" presName="level3hierChild" presStyleCnt="0"/>
      <dgm:spPr/>
    </dgm:pt>
    <dgm:pt modelId="{70E7340D-96B9-4D28-ADFC-3178D3135207}" type="pres">
      <dgm:prSet presAssocID="{3B36A4F9-1710-403E-99A0-A15B07D35A4C}" presName="conn2-1" presStyleLbl="parChTrans1D3" presStyleIdx="1" presStyleCnt="3"/>
      <dgm:spPr/>
    </dgm:pt>
    <dgm:pt modelId="{1A61EC45-83B3-4561-AC3A-58776014E67E}" type="pres">
      <dgm:prSet presAssocID="{3B36A4F9-1710-403E-99A0-A15B07D35A4C}" presName="connTx" presStyleLbl="parChTrans1D3" presStyleIdx="1" presStyleCnt="3"/>
      <dgm:spPr/>
    </dgm:pt>
    <dgm:pt modelId="{1B73DA83-0AF9-46EC-A3F9-BD3D208318BD}" type="pres">
      <dgm:prSet presAssocID="{A06B39E0-30AF-4B42-BCC1-CF7D33C7D60A}" presName="root2" presStyleCnt="0"/>
      <dgm:spPr/>
    </dgm:pt>
    <dgm:pt modelId="{34C29F66-07A4-4DA0-8DD6-619609986784}" type="pres">
      <dgm:prSet presAssocID="{A06B39E0-30AF-4B42-BCC1-CF7D33C7D60A}" presName="LevelTwoTextNode" presStyleLbl="node3" presStyleIdx="1" presStyleCnt="3">
        <dgm:presLayoutVars>
          <dgm:chPref val="3"/>
        </dgm:presLayoutVars>
      </dgm:prSet>
      <dgm:spPr/>
    </dgm:pt>
    <dgm:pt modelId="{F947CDED-DF32-43DC-B034-AF7B81535B9F}" type="pres">
      <dgm:prSet presAssocID="{A06B39E0-30AF-4B42-BCC1-CF7D33C7D60A}" presName="level3hierChild" presStyleCnt="0"/>
      <dgm:spPr/>
    </dgm:pt>
    <dgm:pt modelId="{4FE9C176-BDC9-44E3-980F-E137CC17ED3F}" type="pres">
      <dgm:prSet presAssocID="{ED8CDEA6-B4CD-4522-B2BD-9246CF7FCD6D}" presName="conn2-1" presStyleLbl="parChTrans1D4" presStyleIdx="2" presStyleCnt="6"/>
      <dgm:spPr/>
    </dgm:pt>
    <dgm:pt modelId="{D4CB3B9C-618A-4CDD-8804-8E4C2948251B}" type="pres">
      <dgm:prSet presAssocID="{ED8CDEA6-B4CD-4522-B2BD-9246CF7FCD6D}" presName="connTx" presStyleLbl="parChTrans1D4" presStyleIdx="2" presStyleCnt="6"/>
      <dgm:spPr/>
    </dgm:pt>
    <dgm:pt modelId="{82FBE2D5-185B-441D-B3F1-3435694F1708}" type="pres">
      <dgm:prSet presAssocID="{FA1C5101-B405-42B2-B500-66E7848743BA}" presName="root2" presStyleCnt="0"/>
      <dgm:spPr/>
    </dgm:pt>
    <dgm:pt modelId="{90466A2C-79F7-444E-990A-C4BBF4DD041F}" type="pres">
      <dgm:prSet presAssocID="{FA1C5101-B405-42B2-B500-66E7848743BA}" presName="LevelTwoTextNode" presStyleLbl="node4" presStyleIdx="2" presStyleCnt="6">
        <dgm:presLayoutVars>
          <dgm:chPref val="3"/>
        </dgm:presLayoutVars>
      </dgm:prSet>
      <dgm:spPr/>
    </dgm:pt>
    <dgm:pt modelId="{F11A6E98-A5F4-45FC-9265-94BFE4D65B4E}" type="pres">
      <dgm:prSet presAssocID="{FA1C5101-B405-42B2-B500-66E7848743BA}" presName="level3hierChild" presStyleCnt="0"/>
      <dgm:spPr/>
    </dgm:pt>
    <dgm:pt modelId="{91BFC416-35F0-4161-A01D-239D1DC78CD4}" type="pres">
      <dgm:prSet presAssocID="{A448CAF4-1D8A-40F9-BD3F-AB8CD50559F9}" presName="conn2-1" presStyleLbl="parChTrans1D4" presStyleIdx="3" presStyleCnt="6"/>
      <dgm:spPr/>
    </dgm:pt>
    <dgm:pt modelId="{F9BE8CC1-A025-4ADC-864A-5EA7B1795F72}" type="pres">
      <dgm:prSet presAssocID="{A448CAF4-1D8A-40F9-BD3F-AB8CD50559F9}" presName="connTx" presStyleLbl="parChTrans1D4" presStyleIdx="3" presStyleCnt="6"/>
      <dgm:spPr/>
    </dgm:pt>
    <dgm:pt modelId="{5D72BC71-328D-4291-BEAC-EE6C824EFF81}" type="pres">
      <dgm:prSet presAssocID="{C61FF868-7F64-47A3-800C-2AF88B13FAFD}" presName="root2" presStyleCnt="0"/>
      <dgm:spPr/>
    </dgm:pt>
    <dgm:pt modelId="{4A9B97C5-3061-4DDE-9D48-1DC7FFA23D8D}" type="pres">
      <dgm:prSet presAssocID="{C61FF868-7F64-47A3-800C-2AF88B13FAFD}" presName="LevelTwoTextNode" presStyleLbl="node4" presStyleIdx="3" presStyleCnt="6">
        <dgm:presLayoutVars>
          <dgm:chPref val="3"/>
        </dgm:presLayoutVars>
      </dgm:prSet>
      <dgm:spPr/>
    </dgm:pt>
    <dgm:pt modelId="{48D09A85-81FD-4EC2-802A-1DB7B38CEDB4}" type="pres">
      <dgm:prSet presAssocID="{C61FF868-7F64-47A3-800C-2AF88B13FAFD}" presName="level3hierChild" presStyleCnt="0"/>
      <dgm:spPr/>
    </dgm:pt>
    <dgm:pt modelId="{91F7B8FD-F991-406D-87A8-28B65502670C}" type="pres">
      <dgm:prSet presAssocID="{99390222-8731-4032-A028-56CE78C4B1E8}" presName="conn2-1" presStyleLbl="parChTrans1D2" presStyleIdx="4" presStyleCnt="5"/>
      <dgm:spPr/>
    </dgm:pt>
    <dgm:pt modelId="{D52E694B-CD5F-4E8E-9D65-A5E14FE0A03C}" type="pres">
      <dgm:prSet presAssocID="{99390222-8731-4032-A028-56CE78C4B1E8}" presName="connTx" presStyleLbl="parChTrans1D2" presStyleIdx="4" presStyleCnt="5"/>
      <dgm:spPr/>
    </dgm:pt>
    <dgm:pt modelId="{5655327D-05CB-4787-A491-8673BD71E966}" type="pres">
      <dgm:prSet presAssocID="{BFFB8ECB-29F2-4C26-880B-918743D17259}" presName="root2" presStyleCnt="0"/>
      <dgm:spPr/>
    </dgm:pt>
    <dgm:pt modelId="{285191CE-4B9E-44D0-83E1-C4E4F8314CB8}" type="pres">
      <dgm:prSet presAssocID="{BFFB8ECB-29F2-4C26-880B-918743D17259}" presName="LevelTwoTextNode" presStyleLbl="node2" presStyleIdx="4" presStyleCnt="5">
        <dgm:presLayoutVars>
          <dgm:chPref val="3"/>
        </dgm:presLayoutVars>
      </dgm:prSet>
      <dgm:spPr/>
    </dgm:pt>
    <dgm:pt modelId="{C356B4C8-533D-4703-9C2B-B3D57CD317DA}" type="pres">
      <dgm:prSet presAssocID="{BFFB8ECB-29F2-4C26-880B-918743D17259}" presName="level3hierChild" presStyleCnt="0"/>
      <dgm:spPr/>
    </dgm:pt>
    <dgm:pt modelId="{77FC3A8B-C36F-4BDC-B1A9-FC9A03055F69}" type="pres">
      <dgm:prSet presAssocID="{4F42D3BC-BB28-41EE-A4F4-16CE215EB4FE}" presName="conn2-1" presStyleLbl="parChTrans1D3" presStyleIdx="2" presStyleCnt="3"/>
      <dgm:spPr/>
    </dgm:pt>
    <dgm:pt modelId="{D062DFD9-4EB5-4ADB-9958-A1ED109822FA}" type="pres">
      <dgm:prSet presAssocID="{4F42D3BC-BB28-41EE-A4F4-16CE215EB4FE}" presName="connTx" presStyleLbl="parChTrans1D3" presStyleIdx="2" presStyleCnt="3"/>
      <dgm:spPr/>
    </dgm:pt>
    <dgm:pt modelId="{E5ACFD05-B3E6-474E-A826-075066FEB5D1}" type="pres">
      <dgm:prSet presAssocID="{BC3DD7F2-59DE-4D10-9FEB-E9D1D75268E3}" presName="root2" presStyleCnt="0"/>
      <dgm:spPr/>
    </dgm:pt>
    <dgm:pt modelId="{5DE65308-E577-4543-A807-68F5A3D63102}" type="pres">
      <dgm:prSet presAssocID="{BC3DD7F2-59DE-4D10-9FEB-E9D1D75268E3}" presName="LevelTwoTextNode" presStyleLbl="node3" presStyleIdx="2" presStyleCnt="3">
        <dgm:presLayoutVars>
          <dgm:chPref val="3"/>
        </dgm:presLayoutVars>
      </dgm:prSet>
      <dgm:spPr/>
    </dgm:pt>
    <dgm:pt modelId="{69AA00CB-5A8A-4828-9E1B-C85E5FDC125E}" type="pres">
      <dgm:prSet presAssocID="{BC3DD7F2-59DE-4D10-9FEB-E9D1D75268E3}" presName="level3hierChild" presStyleCnt="0"/>
      <dgm:spPr/>
    </dgm:pt>
    <dgm:pt modelId="{32CE741E-4411-4CC9-B879-BDE2DA2AFD3D}" type="pres">
      <dgm:prSet presAssocID="{53D65020-8270-4CF6-AD78-933DFB18DB87}" presName="conn2-1" presStyleLbl="parChTrans1D4" presStyleIdx="4" presStyleCnt="6"/>
      <dgm:spPr/>
    </dgm:pt>
    <dgm:pt modelId="{487F0ACB-3056-4B0A-9AA3-4C714A963403}" type="pres">
      <dgm:prSet presAssocID="{53D65020-8270-4CF6-AD78-933DFB18DB87}" presName="connTx" presStyleLbl="parChTrans1D4" presStyleIdx="4" presStyleCnt="6"/>
      <dgm:spPr/>
    </dgm:pt>
    <dgm:pt modelId="{3A36FEEC-56D0-42B1-A51E-F5D563151F48}" type="pres">
      <dgm:prSet presAssocID="{DF421F6F-1168-4EF9-8DF3-B22B9CD624A4}" presName="root2" presStyleCnt="0"/>
      <dgm:spPr/>
    </dgm:pt>
    <dgm:pt modelId="{27288BA6-F757-4194-B117-68D6250B9EB2}" type="pres">
      <dgm:prSet presAssocID="{DF421F6F-1168-4EF9-8DF3-B22B9CD624A4}" presName="LevelTwoTextNode" presStyleLbl="node4" presStyleIdx="4" presStyleCnt="6">
        <dgm:presLayoutVars>
          <dgm:chPref val="3"/>
        </dgm:presLayoutVars>
      </dgm:prSet>
      <dgm:spPr/>
    </dgm:pt>
    <dgm:pt modelId="{45EAD668-A523-4B34-91C2-914320E5AA6B}" type="pres">
      <dgm:prSet presAssocID="{DF421F6F-1168-4EF9-8DF3-B22B9CD624A4}" presName="level3hierChild" presStyleCnt="0"/>
      <dgm:spPr/>
    </dgm:pt>
    <dgm:pt modelId="{9B079059-B271-48E2-B867-79A39646D504}" type="pres">
      <dgm:prSet presAssocID="{E268B531-7350-453B-BB14-4BBA3B4AF74A}" presName="conn2-1" presStyleLbl="parChTrans1D4" presStyleIdx="5" presStyleCnt="6"/>
      <dgm:spPr/>
    </dgm:pt>
    <dgm:pt modelId="{8FAC9BF8-3E24-4A8F-98CD-3BD1B7F78158}" type="pres">
      <dgm:prSet presAssocID="{E268B531-7350-453B-BB14-4BBA3B4AF74A}" presName="connTx" presStyleLbl="parChTrans1D4" presStyleIdx="5" presStyleCnt="6"/>
      <dgm:spPr/>
    </dgm:pt>
    <dgm:pt modelId="{D1039735-BF8C-4785-B203-0E107C294654}" type="pres">
      <dgm:prSet presAssocID="{907DE2D0-2A24-4340-B448-63892F93B69B}" presName="root2" presStyleCnt="0"/>
      <dgm:spPr/>
    </dgm:pt>
    <dgm:pt modelId="{F38A6989-2A8F-42A9-8DCE-581608B0DC19}" type="pres">
      <dgm:prSet presAssocID="{907DE2D0-2A24-4340-B448-63892F93B69B}" presName="LevelTwoTextNode" presStyleLbl="node4" presStyleIdx="5" presStyleCnt="6">
        <dgm:presLayoutVars>
          <dgm:chPref val="3"/>
        </dgm:presLayoutVars>
      </dgm:prSet>
      <dgm:spPr/>
    </dgm:pt>
    <dgm:pt modelId="{F653DEE6-B02B-428C-BBB5-421D9C443BB1}" type="pres">
      <dgm:prSet presAssocID="{907DE2D0-2A24-4340-B448-63892F93B69B}" presName="level3hierChild" presStyleCnt="0"/>
      <dgm:spPr/>
    </dgm:pt>
  </dgm:ptLst>
  <dgm:cxnLst>
    <dgm:cxn modelId="{1063F504-06E6-4D14-A4F5-8E9C05B8E3C0}" type="presOf" srcId="{61BF5C8E-C0EF-4E12-81D3-6306501E030C}" destId="{CC4AD92F-36B2-445C-BF46-ABE2C1D70A60}" srcOrd="1" destOrd="0" presId="urn:microsoft.com/office/officeart/2005/8/layout/hierarchy2"/>
    <dgm:cxn modelId="{E1C64005-E52C-43D6-988E-D928A7BB6CF6}" srcId="{A8949137-A166-424F-A8BC-71C257B03E99}" destId="{B7B67D70-4E0C-4F95-9E90-A0A883F6A682}" srcOrd="0" destOrd="0" parTransId="{570D958A-E9B1-46DE-94A0-19475615065D}" sibTransId="{3CCFB226-95B5-423F-B7C6-BD2775122BE7}"/>
    <dgm:cxn modelId="{50EBA50F-368B-446A-A418-CFF315C24FA1}" type="presOf" srcId="{E268B531-7350-453B-BB14-4BBA3B4AF74A}" destId="{8FAC9BF8-3E24-4A8F-98CD-3BD1B7F78158}" srcOrd="1" destOrd="0" presId="urn:microsoft.com/office/officeart/2005/8/layout/hierarchy2"/>
    <dgm:cxn modelId="{C370DD10-C8FA-410B-A6BD-886E1B039405}" type="presOf" srcId="{DFEC7E0E-1398-4B39-8F6F-EF8084678AC2}" destId="{C2B0FA35-9D46-4238-A1EF-990366992C87}" srcOrd="1" destOrd="0" presId="urn:microsoft.com/office/officeart/2005/8/layout/hierarchy2"/>
    <dgm:cxn modelId="{0016A513-D5DB-46F3-908D-280C0FC306E1}" type="presOf" srcId="{FF7AA9B0-6803-4651-87AF-AD29EBF83A94}" destId="{A4EA376D-93A8-4ABE-A89C-4B047DAC5818}" srcOrd="0" destOrd="0" presId="urn:microsoft.com/office/officeart/2005/8/layout/hierarchy2"/>
    <dgm:cxn modelId="{7FB31017-9054-4485-B854-B21CF90E8C1C}" type="presOf" srcId="{FA1C5101-B405-42B2-B500-66E7848743BA}" destId="{90466A2C-79F7-444E-990A-C4BBF4DD041F}" srcOrd="0" destOrd="0" presId="urn:microsoft.com/office/officeart/2005/8/layout/hierarchy2"/>
    <dgm:cxn modelId="{E19D8D17-A92B-4D24-A94C-05287E80683A}" type="presOf" srcId="{6DB5FCC9-D37C-41F5-B4F7-4F0E8B9C76A5}" destId="{E649E9D4-16C2-425C-9293-B6996541047A}" srcOrd="0" destOrd="0" presId="urn:microsoft.com/office/officeart/2005/8/layout/hierarchy2"/>
    <dgm:cxn modelId="{A9BE1825-D8D7-4C13-ADD0-E7D781B43F37}" type="presOf" srcId="{9DD97C14-D5FA-4768-BB92-EDD78E01B8D9}" destId="{72364C6B-79F5-4B57-AF71-B4C852F4B639}" srcOrd="0" destOrd="0" presId="urn:microsoft.com/office/officeart/2005/8/layout/hierarchy2"/>
    <dgm:cxn modelId="{D0270C27-8416-4E78-B9EF-DF5227E1AF8B}" type="presOf" srcId="{F2FCE307-29BC-4F1A-B8BD-8D110EE26F0E}" destId="{8B3252D4-C7C4-475B-A3C5-F5A1DA370498}" srcOrd="0" destOrd="0" presId="urn:microsoft.com/office/officeart/2005/8/layout/hierarchy2"/>
    <dgm:cxn modelId="{0C2D362B-CCEF-4A33-939D-795C3FD59471}" type="presOf" srcId="{E797EEAD-2777-4885-84B9-F0EA75B39749}" destId="{6CFC5AE3-217C-430A-BF82-AB5B44B62654}" srcOrd="0" destOrd="0" presId="urn:microsoft.com/office/officeart/2005/8/layout/hierarchy2"/>
    <dgm:cxn modelId="{3F7FA72B-22BF-4003-A11C-9B9C92F065E7}" type="presOf" srcId="{DF421F6F-1168-4EF9-8DF3-B22B9CD624A4}" destId="{27288BA6-F757-4194-B117-68D6250B9EB2}" srcOrd="0" destOrd="0" presId="urn:microsoft.com/office/officeart/2005/8/layout/hierarchy2"/>
    <dgm:cxn modelId="{7EF76831-5C39-44FE-B862-383AA8400DE1}" type="presOf" srcId="{907DE2D0-2A24-4340-B448-63892F93B69B}" destId="{F38A6989-2A8F-42A9-8DCE-581608B0DC19}" srcOrd="0" destOrd="0" presId="urn:microsoft.com/office/officeart/2005/8/layout/hierarchy2"/>
    <dgm:cxn modelId="{CCDF6935-03B3-458B-BDAB-536E76C331A2}" type="presOf" srcId="{4F3264AA-E389-46A7-AF71-53A61A490B53}" destId="{B9CC4D3D-74E0-4ABF-BC0E-DD34406E1763}" srcOrd="0" destOrd="0" presId="urn:microsoft.com/office/officeart/2005/8/layout/hierarchy2"/>
    <dgm:cxn modelId="{115E4A39-A36C-4537-B920-25866049E24E}" type="presOf" srcId="{BC3DD7F2-59DE-4D10-9FEB-E9D1D75268E3}" destId="{5DE65308-E577-4543-A807-68F5A3D63102}" srcOrd="0" destOrd="0" presId="urn:microsoft.com/office/officeart/2005/8/layout/hierarchy2"/>
    <dgm:cxn modelId="{32A2253F-3CDB-42CD-8C56-1608BA70CE19}" type="presOf" srcId="{B7B67D70-4E0C-4F95-9E90-A0A883F6A682}" destId="{64F4B7C2-18A7-42C1-AA19-92126977374D}" srcOrd="0" destOrd="0" presId="urn:microsoft.com/office/officeart/2005/8/layout/hierarchy2"/>
    <dgm:cxn modelId="{F419FE3F-2A50-4E85-A526-68E03CE8FF26}" type="presOf" srcId="{A448CAF4-1D8A-40F9-BD3F-AB8CD50559F9}" destId="{91BFC416-35F0-4161-A01D-239D1DC78CD4}" srcOrd="0" destOrd="0" presId="urn:microsoft.com/office/officeart/2005/8/layout/hierarchy2"/>
    <dgm:cxn modelId="{8F879A5B-5AA6-43A6-9B40-CE49A0C16B39}" srcId="{93444FC8-CC64-4FD7-9BD6-E7D0A685ADA2}" destId="{A06B39E0-30AF-4B42-BCC1-CF7D33C7D60A}" srcOrd="0" destOrd="0" parTransId="{3B36A4F9-1710-403E-99A0-A15B07D35A4C}" sibTransId="{2BBC0EB4-41D5-4238-A3E3-3A69F4E8E869}"/>
    <dgm:cxn modelId="{BFAFFA44-8687-45D7-8BA7-0B97529094E5}" srcId="{2E7ACEE9-5AFE-4ECE-B87B-C055929A6956}" destId="{93444FC8-CC64-4FD7-9BD6-E7D0A685ADA2}" srcOrd="3" destOrd="0" parTransId="{9DD97C14-D5FA-4768-BB92-EDD78E01B8D9}" sibTransId="{D3128944-C579-4A6B-8273-26B65CD61C4D}"/>
    <dgm:cxn modelId="{3C006E6F-B935-4BD0-8E4B-BE652A551E78}" type="presOf" srcId="{29B9FEEE-419F-4A8B-8BDD-F356F110256C}" destId="{1291D65A-DA87-4ED2-AAA2-85E192D65337}" srcOrd="0" destOrd="0" presId="urn:microsoft.com/office/officeart/2005/8/layout/hierarchy2"/>
    <dgm:cxn modelId="{74975451-10AF-465C-AE76-A75F5D09661B}" srcId="{2E7ACEE9-5AFE-4ECE-B87B-C055929A6956}" destId="{0C9EF691-40E9-4FB6-9DE8-4AC40BACC88A}" srcOrd="0" destOrd="0" parTransId="{29B9FEEE-419F-4A8B-8BDD-F356F110256C}" sibTransId="{6453E5AD-1BFC-4B48-8D32-43A8875DA241}"/>
    <dgm:cxn modelId="{6B43A652-9761-46AF-8A01-89FD28928A25}" type="presOf" srcId="{ED8CDEA6-B4CD-4522-B2BD-9246CF7FCD6D}" destId="{D4CB3B9C-618A-4CDD-8804-8E4C2948251B}" srcOrd="1" destOrd="0" presId="urn:microsoft.com/office/officeart/2005/8/layout/hierarchy2"/>
    <dgm:cxn modelId="{D59FE157-4495-4A73-AFCC-51F89C1CDF91}" srcId="{B7B67D70-4E0C-4F95-9E90-A0A883F6A682}" destId="{4F3264AA-E389-46A7-AF71-53A61A490B53}" srcOrd="0" destOrd="0" parTransId="{E797EEAD-2777-4885-84B9-F0EA75B39749}" sibTransId="{B910F9F8-F6B6-4670-B7AF-DD9DE998DA97}"/>
    <dgm:cxn modelId="{AA112C58-A4CC-4682-85B5-5F4ACECDD1B5}" type="presOf" srcId="{3B36A4F9-1710-403E-99A0-A15B07D35A4C}" destId="{1A61EC45-83B3-4561-AC3A-58776014E67E}" srcOrd="1" destOrd="0" presId="urn:microsoft.com/office/officeart/2005/8/layout/hierarchy2"/>
    <dgm:cxn modelId="{C6E3BE78-4521-46A2-8698-3AE4330A5A6C}" type="presOf" srcId="{0C9EF691-40E9-4FB6-9DE8-4AC40BACC88A}" destId="{D427D3CA-41E7-4186-8135-E73FA9B9D331}" srcOrd="0" destOrd="0" presId="urn:microsoft.com/office/officeart/2005/8/layout/hierarchy2"/>
    <dgm:cxn modelId="{C1A5607E-82DE-4797-883A-1DBA73FE8CE3}" type="presOf" srcId="{53D65020-8270-4CF6-AD78-933DFB18DB87}" destId="{487F0ACB-3056-4B0A-9AA3-4C714A963403}" srcOrd="1" destOrd="0" presId="urn:microsoft.com/office/officeart/2005/8/layout/hierarchy2"/>
    <dgm:cxn modelId="{925D3E7F-20F1-415D-8CA4-5D3DA2A529ED}" srcId="{BFFB8ECB-29F2-4C26-880B-918743D17259}" destId="{BC3DD7F2-59DE-4D10-9FEB-E9D1D75268E3}" srcOrd="0" destOrd="0" parTransId="{4F42D3BC-BB28-41EE-A4F4-16CE215EB4FE}" sibTransId="{79660CA7-1EE1-4151-8B96-05655BA8D94A}"/>
    <dgm:cxn modelId="{E824F581-4814-4550-8EF5-F5C3454D4D3E}" srcId="{DF421F6F-1168-4EF9-8DF3-B22B9CD624A4}" destId="{907DE2D0-2A24-4340-B448-63892F93B69B}" srcOrd="0" destOrd="0" parTransId="{E268B531-7350-453B-BB14-4BBA3B4AF74A}" sibTransId="{6749583D-79D7-40F5-A8B1-9148690F02B1}"/>
    <dgm:cxn modelId="{5CD8C48C-A5F1-4A34-B441-0E39E324D91D}" type="presOf" srcId="{61BF5C8E-C0EF-4E12-81D3-6306501E030C}" destId="{A052C3EC-2D2B-4612-BFC1-5A58160EA1B4}" srcOrd="0" destOrd="0" presId="urn:microsoft.com/office/officeart/2005/8/layout/hierarchy2"/>
    <dgm:cxn modelId="{45807A9A-0108-486A-B1EB-5AAD2D58362D}" srcId="{4F3264AA-E389-46A7-AF71-53A61A490B53}" destId="{FF7AA9B0-6803-4651-87AF-AD29EBF83A94}" srcOrd="0" destOrd="0" parTransId="{DFEC7E0E-1398-4B39-8F6F-EF8084678AC2}" sibTransId="{DC1FB2B3-28D7-45F2-B930-C4B2956D0BEF}"/>
    <dgm:cxn modelId="{6FC79B9C-F30D-43AF-9858-17F951208273}" type="presOf" srcId="{E797EEAD-2777-4885-84B9-F0EA75B39749}" destId="{B1416C79-66C5-4A5E-B1A4-997424A3C845}" srcOrd="1" destOrd="0" presId="urn:microsoft.com/office/officeart/2005/8/layout/hierarchy2"/>
    <dgm:cxn modelId="{1B18F59C-A5AC-4261-AFFF-8DAEB28ECED2}" type="presOf" srcId="{2E7ACEE9-5AFE-4ECE-B87B-C055929A6956}" destId="{AEB840D3-F9FC-4BA7-A09E-0DC14A2D787E}" srcOrd="0" destOrd="0" presId="urn:microsoft.com/office/officeart/2005/8/layout/hierarchy2"/>
    <dgm:cxn modelId="{F6D57F9D-B5D0-4F8D-AC8E-D48D46745E08}" type="presOf" srcId="{C61FF868-7F64-47A3-800C-2AF88B13FAFD}" destId="{4A9B97C5-3061-4DDE-9D48-1DC7FFA23D8D}" srcOrd="0" destOrd="0" presId="urn:microsoft.com/office/officeart/2005/8/layout/hierarchy2"/>
    <dgm:cxn modelId="{8DA7D0A0-20FB-4F28-B69B-392C71B945C7}" srcId="{A06B39E0-30AF-4B42-BCC1-CF7D33C7D60A}" destId="{FA1C5101-B405-42B2-B500-66E7848743BA}" srcOrd="0" destOrd="0" parTransId="{ED8CDEA6-B4CD-4522-B2BD-9246CF7FCD6D}" sibTransId="{6DD16802-1A7F-48C0-AFB0-AE9C95BB3FDA}"/>
    <dgm:cxn modelId="{D8351AA2-80E4-4F9D-9EA7-6FF7E7065C52}" srcId="{BC3DD7F2-59DE-4D10-9FEB-E9D1D75268E3}" destId="{DF421F6F-1168-4EF9-8DF3-B22B9CD624A4}" srcOrd="0" destOrd="0" parTransId="{53D65020-8270-4CF6-AD78-933DFB18DB87}" sibTransId="{719E99AD-5E43-4F7E-A756-FE2599C5561D}"/>
    <dgm:cxn modelId="{D50B8CA3-BECA-4AE0-AF03-7A020E68A757}" type="presOf" srcId="{ED8CDEA6-B4CD-4522-B2BD-9246CF7FCD6D}" destId="{4FE9C176-BDC9-44E3-980F-E137CC17ED3F}" srcOrd="0" destOrd="0" presId="urn:microsoft.com/office/officeart/2005/8/layout/hierarchy2"/>
    <dgm:cxn modelId="{818B36AA-3B2C-49C1-A860-EFE09056612B}" type="presOf" srcId="{29B9FEEE-419F-4A8B-8BDD-F356F110256C}" destId="{EB51FBE0-BF25-4C84-A5AD-85EBD78A6710}" srcOrd="1" destOrd="0" presId="urn:microsoft.com/office/officeart/2005/8/layout/hierarchy2"/>
    <dgm:cxn modelId="{87BFF8AA-DACD-4F24-8AFD-ECC8B5422370}" srcId="{2E7ACEE9-5AFE-4ECE-B87B-C055929A6956}" destId="{A8949137-A166-424F-A8BC-71C257B03E99}" srcOrd="2" destOrd="0" parTransId="{F2FCE307-29BC-4F1A-B8BD-8D110EE26F0E}" sibTransId="{FC240AF9-79FB-4086-963D-84613EA189E4}"/>
    <dgm:cxn modelId="{0753EEAC-31D6-4FB5-8191-12F4E86C7DBF}" srcId="{E10F0744-8326-4728-BD5A-819E64A2E546}" destId="{2E7ACEE9-5AFE-4ECE-B87B-C055929A6956}" srcOrd="0" destOrd="0" parTransId="{3148EA2D-4D7C-464D-B97F-1692FC1AA1A1}" sibTransId="{26E5E800-E524-4D89-B900-361AE2150AB9}"/>
    <dgm:cxn modelId="{33E2C3B5-9036-4F53-9924-E416ADC8A5F6}" type="presOf" srcId="{9DD97C14-D5FA-4768-BB92-EDD78E01B8D9}" destId="{9E0705EC-57B8-49FC-9BB9-CF80C09AA449}" srcOrd="1" destOrd="0" presId="urn:microsoft.com/office/officeart/2005/8/layout/hierarchy2"/>
    <dgm:cxn modelId="{A03F87B7-FFBB-4DBE-A1E2-331C308939CB}" type="presOf" srcId="{A06B39E0-30AF-4B42-BCC1-CF7D33C7D60A}" destId="{34C29F66-07A4-4DA0-8DD6-619609986784}" srcOrd="0" destOrd="0" presId="urn:microsoft.com/office/officeart/2005/8/layout/hierarchy2"/>
    <dgm:cxn modelId="{BB0059B8-0A54-46A3-ACF1-75BEA621CCF3}" type="presOf" srcId="{E268B531-7350-453B-BB14-4BBA3B4AF74A}" destId="{9B079059-B271-48E2-B867-79A39646D504}" srcOrd="0" destOrd="0" presId="urn:microsoft.com/office/officeart/2005/8/layout/hierarchy2"/>
    <dgm:cxn modelId="{41389FBA-946D-48E4-B323-3B1408635778}" type="presOf" srcId="{99390222-8731-4032-A028-56CE78C4B1E8}" destId="{91F7B8FD-F991-406D-87A8-28B65502670C}" srcOrd="0" destOrd="0" presId="urn:microsoft.com/office/officeart/2005/8/layout/hierarchy2"/>
    <dgm:cxn modelId="{DB6D5BBC-950B-4C18-AACB-A6326C0E59DA}" type="presOf" srcId="{3B36A4F9-1710-403E-99A0-A15B07D35A4C}" destId="{70E7340D-96B9-4D28-ADFC-3178D3135207}" srcOrd="0" destOrd="0" presId="urn:microsoft.com/office/officeart/2005/8/layout/hierarchy2"/>
    <dgm:cxn modelId="{BE644AC0-ABB0-42BF-8F8F-86F1D1D9C2BC}" type="presOf" srcId="{570D958A-E9B1-46DE-94A0-19475615065D}" destId="{42A7CE25-F292-4F2B-BE9A-F667636CA1D2}" srcOrd="0" destOrd="0" presId="urn:microsoft.com/office/officeart/2005/8/layout/hierarchy2"/>
    <dgm:cxn modelId="{92F13BD2-804F-4864-A26B-01E55A3135F6}" type="presOf" srcId="{DFEC7E0E-1398-4B39-8F6F-EF8084678AC2}" destId="{1C98278A-0D8D-4796-A593-1B4F8F886FDC}" srcOrd="0" destOrd="0" presId="urn:microsoft.com/office/officeart/2005/8/layout/hierarchy2"/>
    <dgm:cxn modelId="{A2AB00D3-329B-4307-B1CD-4789663D5310}" srcId="{2E7ACEE9-5AFE-4ECE-B87B-C055929A6956}" destId="{6DB5FCC9-D37C-41F5-B4F7-4F0E8B9C76A5}" srcOrd="1" destOrd="0" parTransId="{61BF5C8E-C0EF-4E12-81D3-6306501E030C}" sibTransId="{6CC6FBDF-054F-424B-8AC1-52320C8FD668}"/>
    <dgm:cxn modelId="{3794A2D7-3C5F-424D-B4AB-8AA3D5D865C4}" type="presOf" srcId="{E10F0744-8326-4728-BD5A-819E64A2E546}" destId="{1FFE44B3-8A4B-4739-9A69-CB5ADAD75FD7}" srcOrd="0" destOrd="0" presId="urn:microsoft.com/office/officeart/2005/8/layout/hierarchy2"/>
    <dgm:cxn modelId="{CC596AD8-11ED-4628-B63B-333294EC4A0C}" type="presOf" srcId="{F2FCE307-29BC-4F1A-B8BD-8D110EE26F0E}" destId="{9322C2F3-7E7D-49E7-82CB-5F7C34E723C7}" srcOrd="1" destOrd="0" presId="urn:microsoft.com/office/officeart/2005/8/layout/hierarchy2"/>
    <dgm:cxn modelId="{574520D9-A1E3-4ED0-BD41-53D42BCA8833}" type="presOf" srcId="{A8949137-A166-424F-A8BC-71C257B03E99}" destId="{0A721DA0-D1BE-44C1-8131-A8415DD92626}" srcOrd="0" destOrd="0" presId="urn:microsoft.com/office/officeart/2005/8/layout/hierarchy2"/>
    <dgm:cxn modelId="{9DAA9CDC-9820-4F31-8CEF-451E12AB218F}" type="presOf" srcId="{4F42D3BC-BB28-41EE-A4F4-16CE215EB4FE}" destId="{D062DFD9-4EB5-4ADB-9958-A1ED109822FA}" srcOrd="1" destOrd="0" presId="urn:microsoft.com/office/officeart/2005/8/layout/hierarchy2"/>
    <dgm:cxn modelId="{E6FC2FDD-4F04-423A-BCCF-36A1ECBFD365}" srcId="{2E7ACEE9-5AFE-4ECE-B87B-C055929A6956}" destId="{BFFB8ECB-29F2-4C26-880B-918743D17259}" srcOrd="4" destOrd="0" parTransId="{99390222-8731-4032-A028-56CE78C4B1E8}" sibTransId="{C6D4FDEB-6760-4FBF-A26E-08EBB2903FCA}"/>
    <dgm:cxn modelId="{A89171DD-85E6-4E9A-8DBA-4011FABB5998}" srcId="{FA1C5101-B405-42B2-B500-66E7848743BA}" destId="{C61FF868-7F64-47A3-800C-2AF88B13FAFD}" srcOrd="0" destOrd="0" parTransId="{A448CAF4-1D8A-40F9-BD3F-AB8CD50559F9}" sibTransId="{06FB21C4-A8DF-4F5B-B46A-0C9AD09EAC93}"/>
    <dgm:cxn modelId="{B51EAADF-86DA-439E-AF02-DAFB7653C260}" type="presOf" srcId="{A448CAF4-1D8A-40F9-BD3F-AB8CD50559F9}" destId="{F9BE8CC1-A025-4ADC-864A-5EA7B1795F72}" srcOrd="1" destOrd="0" presId="urn:microsoft.com/office/officeart/2005/8/layout/hierarchy2"/>
    <dgm:cxn modelId="{0DF71AE2-0313-4E79-85B5-689A3CB1F2DF}" type="presOf" srcId="{99390222-8731-4032-A028-56CE78C4B1E8}" destId="{D52E694B-CD5F-4E8E-9D65-A5E14FE0A03C}" srcOrd="1" destOrd="0" presId="urn:microsoft.com/office/officeart/2005/8/layout/hierarchy2"/>
    <dgm:cxn modelId="{9D688FED-592E-46C4-B2F4-B42B9B2C82DC}" type="presOf" srcId="{570D958A-E9B1-46DE-94A0-19475615065D}" destId="{926D3771-3816-4BF5-8B60-810C2968D31D}" srcOrd="1" destOrd="0" presId="urn:microsoft.com/office/officeart/2005/8/layout/hierarchy2"/>
    <dgm:cxn modelId="{C0B0CAED-5B19-43C1-B1C6-BA5A76E3D7B3}" type="presOf" srcId="{53D65020-8270-4CF6-AD78-933DFB18DB87}" destId="{32CE741E-4411-4CC9-B879-BDE2DA2AFD3D}" srcOrd="0" destOrd="0" presId="urn:microsoft.com/office/officeart/2005/8/layout/hierarchy2"/>
    <dgm:cxn modelId="{B33E24F3-6B15-419C-B182-D7A3DA45955B}" type="presOf" srcId="{BFFB8ECB-29F2-4C26-880B-918743D17259}" destId="{285191CE-4B9E-44D0-83E1-C4E4F8314CB8}" srcOrd="0" destOrd="0" presId="urn:microsoft.com/office/officeart/2005/8/layout/hierarchy2"/>
    <dgm:cxn modelId="{74D331FB-C0EA-4161-8EF6-5B6EE58C4B70}" type="presOf" srcId="{4F42D3BC-BB28-41EE-A4F4-16CE215EB4FE}" destId="{77FC3A8B-C36F-4BDC-B1A9-FC9A03055F69}" srcOrd="0" destOrd="0" presId="urn:microsoft.com/office/officeart/2005/8/layout/hierarchy2"/>
    <dgm:cxn modelId="{A9FFF0FB-D79D-4714-91F4-7ABABA201FAA}" type="presOf" srcId="{93444FC8-CC64-4FD7-9BD6-E7D0A685ADA2}" destId="{8B9CFFA4-1703-410E-AE72-D24E6E222B2A}" srcOrd="0" destOrd="0" presId="urn:microsoft.com/office/officeart/2005/8/layout/hierarchy2"/>
    <dgm:cxn modelId="{B211CE76-280B-4432-98B2-75A534A2BCE2}" type="presParOf" srcId="{1FFE44B3-8A4B-4739-9A69-CB5ADAD75FD7}" destId="{A43B6946-9754-4C16-85B0-75BE50A5E356}" srcOrd="0" destOrd="0" presId="urn:microsoft.com/office/officeart/2005/8/layout/hierarchy2"/>
    <dgm:cxn modelId="{F183B061-BCFF-4D26-9091-796CD9DC5C20}" type="presParOf" srcId="{A43B6946-9754-4C16-85B0-75BE50A5E356}" destId="{AEB840D3-F9FC-4BA7-A09E-0DC14A2D787E}" srcOrd="0" destOrd="0" presId="urn:microsoft.com/office/officeart/2005/8/layout/hierarchy2"/>
    <dgm:cxn modelId="{6C56EB75-D68E-4D33-AB0F-AA47EE843D3D}" type="presParOf" srcId="{A43B6946-9754-4C16-85B0-75BE50A5E356}" destId="{97D795A2-4568-4FE7-9BCD-164D52B39470}" srcOrd="1" destOrd="0" presId="urn:microsoft.com/office/officeart/2005/8/layout/hierarchy2"/>
    <dgm:cxn modelId="{241E2818-6324-4328-9911-B72455EF3E7B}" type="presParOf" srcId="{97D795A2-4568-4FE7-9BCD-164D52B39470}" destId="{1291D65A-DA87-4ED2-AAA2-85E192D65337}" srcOrd="0" destOrd="0" presId="urn:microsoft.com/office/officeart/2005/8/layout/hierarchy2"/>
    <dgm:cxn modelId="{6ECD2CF0-F649-4D16-90C1-724221AC30BE}" type="presParOf" srcId="{1291D65A-DA87-4ED2-AAA2-85E192D65337}" destId="{EB51FBE0-BF25-4C84-A5AD-85EBD78A6710}" srcOrd="0" destOrd="0" presId="urn:microsoft.com/office/officeart/2005/8/layout/hierarchy2"/>
    <dgm:cxn modelId="{CDC380B8-3C35-41BD-9ACA-F145084C3189}" type="presParOf" srcId="{97D795A2-4568-4FE7-9BCD-164D52B39470}" destId="{11D73883-D8BD-40CB-8DA9-960A70FBA7C9}" srcOrd="1" destOrd="0" presId="urn:microsoft.com/office/officeart/2005/8/layout/hierarchy2"/>
    <dgm:cxn modelId="{9C3D64FE-603C-4581-B8BC-FD1C5D888825}" type="presParOf" srcId="{11D73883-D8BD-40CB-8DA9-960A70FBA7C9}" destId="{D427D3CA-41E7-4186-8135-E73FA9B9D331}" srcOrd="0" destOrd="0" presId="urn:microsoft.com/office/officeart/2005/8/layout/hierarchy2"/>
    <dgm:cxn modelId="{FEC4925E-00D2-4547-AE12-5F92A4C4F0AE}" type="presParOf" srcId="{11D73883-D8BD-40CB-8DA9-960A70FBA7C9}" destId="{25B7D08E-0987-432E-B9DE-D2221B8DEC16}" srcOrd="1" destOrd="0" presId="urn:microsoft.com/office/officeart/2005/8/layout/hierarchy2"/>
    <dgm:cxn modelId="{AC314159-BA46-401D-A3D7-9EF33382C7A0}" type="presParOf" srcId="{97D795A2-4568-4FE7-9BCD-164D52B39470}" destId="{A052C3EC-2D2B-4612-BFC1-5A58160EA1B4}" srcOrd="2" destOrd="0" presId="urn:microsoft.com/office/officeart/2005/8/layout/hierarchy2"/>
    <dgm:cxn modelId="{C09B2073-53DF-40AA-BB73-A466E5BE4980}" type="presParOf" srcId="{A052C3EC-2D2B-4612-BFC1-5A58160EA1B4}" destId="{CC4AD92F-36B2-445C-BF46-ABE2C1D70A60}" srcOrd="0" destOrd="0" presId="urn:microsoft.com/office/officeart/2005/8/layout/hierarchy2"/>
    <dgm:cxn modelId="{0DB1C19D-0968-4E30-9FF4-AE8D652B1A83}" type="presParOf" srcId="{97D795A2-4568-4FE7-9BCD-164D52B39470}" destId="{1CBD5E66-EBFB-4C7B-9A1B-42FE00F785D6}" srcOrd="3" destOrd="0" presId="urn:microsoft.com/office/officeart/2005/8/layout/hierarchy2"/>
    <dgm:cxn modelId="{1257E762-F8F3-49B2-A744-CF89759F2B7E}" type="presParOf" srcId="{1CBD5E66-EBFB-4C7B-9A1B-42FE00F785D6}" destId="{E649E9D4-16C2-425C-9293-B6996541047A}" srcOrd="0" destOrd="0" presId="urn:microsoft.com/office/officeart/2005/8/layout/hierarchy2"/>
    <dgm:cxn modelId="{F346D939-3C07-43FA-824E-367A34778312}" type="presParOf" srcId="{1CBD5E66-EBFB-4C7B-9A1B-42FE00F785D6}" destId="{D4DE190E-1C55-43E5-98E5-A1494B384DEF}" srcOrd="1" destOrd="0" presId="urn:microsoft.com/office/officeart/2005/8/layout/hierarchy2"/>
    <dgm:cxn modelId="{C7B3C1F0-A814-44DC-A547-E59C45145E68}" type="presParOf" srcId="{97D795A2-4568-4FE7-9BCD-164D52B39470}" destId="{8B3252D4-C7C4-475B-A3C5-F5A1DA370498}" srcOrd="4" destOrd="0" presId="urn:microsoft.com/office/officeart/2005/8/layout/hierarchy2"/>
    <dgm:cxn modelId="{BD15607A-41E3-4D89-A350-DBC1E30E9ED9}" type="presParOf" srcId="{8B3252D4-C7C4-475B-A3C5-F5A1DA370498}" destId="{9322C2F3-7E7D-49E7-82CB-5F7C34E723C7}" srcOrd="0" destOrd="0" presId="urn:microsoft.com/office/officeart/2005/8/layout/hierarchy2"/>
    <dgm:cxn modelId="{933195E1-2EEB-40EF-8A9F-60B42AC0ADE5}" type="presParOf" srcId="{97D795A2-4568-4FE7-9BCD-164D52B39470}" destId="{52F47769-BB05-4E69-9883-13BFEBD9163A}" srcOrd="5" destOrd="0" presId="urn:microsoft.com/office/officeart/2005/8/layout/hierarchy2"/>
    <dgm:cxn modelId="{D88DF904-AC50-43BB-A065-C04B116198BB}" type="presParOf" srcId="{52F47769-BB05-4E69-9883-13BFEBD9163A}" destId="{0A721DA0-D1BE-44C1-8131-A8415DD92626}" srcOrd="0" destOrd="0" presId="urn:microsoft.com/office/officeart/2005/8/layout/hierarchy2"/>
    <dgm:cxn modelId="{A5E59AA1-EBB5-4106-AECB-F06F8EE65E79}" type="presParOf" srcId="{52F47769-BB05-4E69-9883-13BFEBD9163A}" destId="{DDFFA926-CB4C-44C7-BEF0-2CCD568A944E}" srcOrd="1" destOrd="0" presId="urn:microsoft.com/office/officeart/2005/8/layout/hierarchy2"/>
    <dgm:cxn modelId="{7DC2AE7F-CCE6-4D36-B549-02089C25BA55}" type="presParOf" srcId="{DDFFA926-CB4C-44C7-BEF0-2CCD568A944E}" destId="{42A7CE25-F292-4F2B-BE9A-F667636CA1D2}" srcOrd="0" destOrd="0" presId="urn:microsoft.com/office/officeart/2005/8/layout/hierarchy2"/>
    <dgm:cxn modelId="{EB8F08DC-95D3-47A9-92C6-59804F546EFA}" type="presParOf" srcId="{42A7CE25-F292-4F2B-BE9A-F667636CA1D2}" destId="{926D3771-3816-4BF5-8B60-810C2968D31D}" srcOrd="0" destOrd="0" presId="urn:microsoft.com/office/officeart/2005/8/layout/hierarchy2"/>
    <dgm:cxn modelId="{C69F28EC-8243-4836-9D9F-4AFD39D41989}" type="presParOf" srcId="{DDFFA926-CB4C-44C7-BEF0-2CCD568A944E}" destId="{80D41568-13DD-4312-A3B8-151AEA04265A}" srcOrd="1" destOrd="0" presId="urn:microsoft.com/office/officeart/2005/8/layout/hierarchy2"/>
    <dgm:cxn modelId="{38CEE143-2E30-4C6B-9F26-E2EA7CA86D07}" type="presParOf" srcId="{80D41568-13DD-4312-A3B8-151AEA04265A}" destId="{64F4B7C2-18A7-42C1-AA19-92126977374D}" srcOrd="0" destOrd="0" presId="urn:microsoft.com/office/officeart/2005/8/layout/hierarchy2"/>
    <dgm:cxn modelId="{6F0A106C-6BB5-4E15-8458-CD562035D7AA}" type="presParOf" srcId="{80D41568-13DD-4312-A3B8-151AEA04265A}" destId="{06E43F6B-130D-4E24-8D5D-466DC68CC8CC}" srcOrd="1" destOrd="0" presId="urn:microsoft.com/office/officeart/2005/8/layout/hierarchy2"/>
    <dgm:cxn modelId="{2A036FD5-D9AA-4E57-981B-01711F491139}" type="presParOf" srcId="{06E43F6B-130D-4E24-8D5D-466DC68CC8CC}" destId="{6CFC5AE3-217C-430A-BF82-AB5B44B62654}" srcOrd="0" destOrd="0" presId="urn:microsoft.com/office/officeart/2005/8/layout/hierarchy2"/>
    <dgm:cxn modelId="{CCCAC479-7084-4161-91AD-2786E8341C70}" type="presParOf" srcId="{6CFC5AE3-217C-430A-BF82-AB5B44B62654}" destId="{B1416C79-66C5-4A5E-B1A4-997424A3C845}" srcOrd="0" destOrd="0" presId="urn:microsoft.com/office/officeart/2005/8/layout/hierarchy2"/>
    <dgm:cxn modelId="{79C338B6-AB0D-4A25-9A6D-037F75EEC842}" type="presParOf" srcId="{06E43F6B-130D-4E24-8D5D-466DC68CC8CC}" destId="{E1B8784A-B85A-484A-8EEA-0B496C6897D1}" srcOrd="1" destOrd="0" presId="urn:microsoft.com/office/officeart/2005/8/layout/hierarchy2"/>
    <dgm:cxn modelId="{5C7A0EBB-6336-45CB-949D-9DB65982E5F6}" type="presParOf" srcId="{E1B8784A-B85A-484A-8EEA-0B496C6897D1}" destId="{B9CC4D3D-74E0-4ABF-BC0E-DD34406E1763}" srcOrd="0" destOrd="0" presId="urn:microsoft.com/office/officeart/2005/8/layout/hierarchy2"/>
    <dgm:cxn modelId="{699BBE8A-F19D-422B-AB01-874411CA136F}" type="presParOf" srcId="{E1B8784A-B85A-484A-8EEA-0B496C6897D1}" destId="{B21BC20E-FFFA-4D2C-AB28-D53FD3A4A842}" srcOrd="1" destOrd="0" presId="urn:microsoft.com/office/officeart/2005/8/layout/hierarchy2"/>
    <dgm:cxn modelId="{71402236-917E-4D66-A927-2415BADF8173}" type="presParOf" srcId="{B21BC20E-FFFA-4D2C-AB28-D53FD3A4A842}" destId="{1C98278A-0D8D-4796-A593-1B4F8F886FDC}" srcOrd="0" destOrd="0" presId="urn:microsoft.com/office/officeart/2005/8/layout/hierarchy2"/>
    <dgm:cxn modelId="{5C53908E-7BAE-49B5-97EC-EBF2A2BB0AFC}" type="presParOf" srcId="{1C98278A-0D8D-4796-A593-1B4F8F886FDC}" destId="{C2B0FA35-9D46-4238-A1EF-990366992C87}" srcOrd="0" destOrd="0" presId="urn:microsoft.com/office/officeart/2005/8/layout/hierarchy2"/>
    <dgm:cxn modelId="{47E074E0-A5BC-4A3D-9E9B-30339671C4C0}" type="presParOf" srcId="{B21BC20E-FFFA-4D2C-AB28-D53FD3A4A842}" destId="{997A693F-C668-430B-9601-6DD0EFA81035}" srcOrd="1" destOrd="0" presId="urn:microsoft.com/office/officeart/2005/8/layout/hierarchy2"/>
    <dgm:cxn modelId="{51FE8890-B4B3-483C-8381-0CA9EC8D72AA}" type="presParOf" srcId="{997A693F-C668-430B-9601-6DD0EFA81035}" destId="{A4EA376D-93A8-4ABE-A89C-4B047DAC5818}" srcOrd="0" destOrd="0" presId="urn:microsoft.com/office/officeart/2005/8/layout/hierarchy2"/>
    <dgm:cxn modelId="{D909855A-B765-4E01-87B9-58EEF5E1BE45}" type="presParOf" srcId="{997A693F-C668-430B-9601-6DD0EFA81035}" destId="{BB2E8DB8-2179-4B6E-914B-B32176E4578C}" srcOrd="1" destOrd="0" presId="urn:microsoft.com/office/officeart/2005/8/layout/hierarchy2"/>
    <dgm:cxn modelId="{2BAF70ED-987C-47AA-A7ED-02CAEBC1FD7C}" type="presParOf" srcId="{97D795A2-4568-4FE7-9BCD-164D52B39470}" destId="{72364C6B-79F5-4B57-AF71-B4C852F4B639}" srcOrd="6" destOrd="0" presId="urn:microsoft.com/office/officeart/2005/8/layout/hierarchy2"/>
    <dgm:cxn modelId="{89DB986A-EB7F-491D-A658-231B3E51DE7C}" type="presParOf" srcId="{72364C6B-79F5-4B57-AF71-B4C852F4B639}" destId="{9E0705EC-57B8-49FC-9BB9-CF80C09AA449}" srcOrd="0" destOrd="0" presId="urn:microsoft.com/office/officeart/2005/8/layout/hierarchy2"/>
    <dgm:cxn modelId="{9FFC7B9C-0C54-45E7-922E-FB103AAEAD04}" type="presParOf" srcId="{97D795A2-4568-4FE7-9BCD-164D52B39470}" destId="{C6F03BED-CF12-40A4-BC40-B002E5810A29}" srcOrd="7" destOrd="0" presId="urn:microsoft.com/office/officeart/2005/8/layout/hierarchy2"/>
    <dgm:cxn modelId="{FFB591DA-F754-486D-BAFC-95CDDF8D2F08}" type="presParOf" srcId="{C6F03BED-CF12-40A4-BC40-B002E5810A29}" destId="{8B9CFFA4-1703-410E-AE72-D24E6E222B2A}" srcOrd="0" destOrd="0" presId="urn:microsoft.com/office/officeart/2005/8/layout/hierarchy2"/>
    <dgm:cxn modelId="{517E20D9-900B-4B3C-A444-C949906D3163}" type="presParOf" srcId="{C6F03BED-CF12-40A4-BC40-B002E5810A29}" destId="{8989040D-7B78-4ACD-93E4-97C46231B4D5}" srcOrd="1" destOrd="0" presId="urn:microsoft.com/office/officeart/2005/8/layout/hierarchy2"/>
    <dgm:cxn modelId="{F8E49D8D-D59D-4CAB-9674-F70339322DD6}" type="presParOf" srcId="{8989040D-7B78-4ACD-93E4-97C46231B4D5}" destId="{70E7340D-96B9-4D28-ADFC-3178D3135207}" srcOrd="0" destOrd="0" presId="urn:microsoft.com/office/officeart/2005/8/layout/hierarchy2"/>
    <dgm:cxn modelId="{C83E8456-1722-4DD7-BF91-6725BB64051F}" type="presParOf" srcId="{70E7340D-96B9-4D28-ADFC-3178D3135207}" destId="{1A61EC45-83B3-4561-AC3A-58776014E67E}" srcOrd="0" destOrd="0" presId="urn:microsoft.com/office/officeart/2005/8/layout/hierarchy2"/>
    <dgm:cxn modelId="{A64CF0C6-34B2-4D88-BA65-5C3D4B324BC9}" type="presParOf" srcId="{8989040D-7B78-4ACD-93E4-97C46231B4D5}" destId="{1B73DA83-0AF9-46EC-A3F9-BD3D208318BD}" srcOrd="1" destOrd="0" presId="urn:microsoft.com/office/officeart/2005/8/layout/hierarchy2"/>
    <dgm:cxn modelId="{FDC93BC0-921F-47DB-B83B-4896F27A2E6E}" type="presParOf" srcId="{1B73DA83-0AF9-46EC-A3F9-BD3D208318BD}" destId="{34C29F66-07A4-4DA0-8DD6-619609986784}" srcOrd="0" destOrd="0" presId="urn:microsoft.com/office/officeart/2005/8/layout/hierarchy2"/>
    <dgm:cxn modelId="{6B775D14-4EFC-4702-A87A-C42143B87F23}" type="presParOf" srcId="{1B73DA83-0AF9-46EC-A3F9-BD3D208318BD}" destId="{F947CDED-DF32-43DC-B034-AF7B81535B9F}" srcOrd="1" destOrd="0" presId="urn:microsoft.com/office/officeart/2005/8/layout/hierarchy2"/>
    <dgm:cxn modelId="{2E257D8B-9333-43F4-A95F-5AC92A9FB110}" type="presParOf" srcId="{F947CDED-DF32-43DC-B034-AF7B81535B9F}" destId="{4FE9C176-BDC9-44E3-980F-E137CC17ED3F}" srcOrd="0" destOrd="0" presId="urn:microsoft.com/office/officeart/2005/8/layout/hierarchy2"/>
    <dgm:cxn modelId="{2410548E-20F9-4712-992F-3087C661F12B}" type="presParOf" srcId="{4FE9C176-BDC9-44E3-980F-E137CC17ED3F}" destId="{D4CB3B9C-618A-4CDD-8804-8E4C2948251B}" srcOrd="0" destOrd="0" presId="urn:microsoft.com/office/officeart/2005/8/layout/hierarchy2"/>
    <dgm:cxn modelId="{DC81D4DC-079F-4107-BACC-51B6359A3105}" type="presParOf" srcId="{F947CDED-DF32-43DC-B034-AF7B81535B9F}" destId="{82FBE2D5-185B-441D-B3F1-3435694F1708}" srcOrd="1" destOrd="0" presId="urn:microsoft.com/office/officeart/2005/8/layout/hierarchy2"/>
    <dgm:cxn modelId="{78969219-725C-4CA2-BF1C-9843A1CFF04B}" type="presParOf" srcId="{82FBE2D5-185B-441D-B3F1-3435694F1708}" destId="{90466A2C-79F7-444E-990A-C4BBF4DD041F}" srcOrd="0" destOrd="0" presId="urn:microsoft.com/office/officeart/2005/8/layout/hierarchy2"/>
    <dgm:cxn modelId="{11FA07B5-5988-49C1-921A-5A66B55E0B8C}" type="presParOf" srcId="{82FBE2D5-185B-441D-B3F1-3435694F1708}" destId="{F11A6E98-A5F4-45FC-9265-94BFE4D65B4E}" srcOrd="1" destOrd="0" presId="urn:microsoft.com/office/officeart/2005/8/layout/hierarchy2"/>
    <dgm:cxn modelId="{17E97EAB-4C91-4355-9EE3-6E6781DCD316}" type="presParOf" srcId="{F11A6E98-A5F4-45FC-9265-94BFE4D65B4E}" destId="{91BFC416-35F0-4161-A01D-239D1DC78CD4}" srcOrd="0" destOrd="0" presId="urn:microsoft.com/office/officeart/2005/8/layout/hierarchy2"/>
    <dgm:cxn modelId="{A282BE41-56CC-46D7-9EBD-441E567C092B}" type="presParOf" srcId="{91BFC416-35F0-4161-A01D-239D1DC78CD4}" destId="{F9BE8CC1-A025-4ADC-864A-5EA7B1795F72}" srcOrd="0" destOrd="0" presId="urn:microsoft.com/office/officeart/2005/8/layout/hierarchy2"/>
    <dgm:cxn modelId="{7E60CE37-F800-4381-8CD8-A9443BC31DFD}" type="presParOf" srcId="{F11A6E98-A5F4-45FC-9265-94BFE4D65B4E}" destId="{5D72BC71-328D-4291-BEAC-EE6C824EFF81}" srcOrd="1" destOrd="0" presId="urn:microsoft.com/office/officeart/2005/8/layout/hierarchy2"/>
    <dgm:cxn modelId="{D23299B8-6977-41E5-8AE7-B8EE14843C71}" type="presParOf" srcId="{5D72BC71-328D-4291-BEAC-EE6C824EFF81}" destId="{4A9B97C5-3061-4DDE-9D48-1DC7FFA23D8D}" srcOrd="0" destOrd="0" presId="urn:microsoft.com/office/officeart/2005/8/layout/hierarchy2"/>
    <dgm:cxn modelId="{D4B31A88-D872-4844-9076-C2492E1FB398}" type="presParOf" srcId="{5D72BC71-328D-4291-BEAC-EE6C824EFF81}" destId="{48D09A85-81FD-4EC2-802A-1DB7B38CEDB4}" srcOrd="1" destOrd="0" presId="urn:microsoft.com/office/officeart/2005/8/layout/hierarchy2"/>
    <dgm:cxn modelId="{23672F36-EC4B-4E2A-8A47-7B8E8AD851CF}" type="presParOf" srcId="{97D795A2-4568-4FE7-9BCD-164D52B39470}" destId="{91F7B8FD-F991-406D-87A8-28B65502670C}" srcOrd="8" destOrd="0" presId="urn:microsoft.com/office/officeart/2005/8/layout/hierarchy2"/>
    <dgm:cxn modelId="{9D9482BB-96E0-4F79-9D7F-EAE92D4CD9FF}" type="presParOf" srcId="{91F7B8FD-F991-406D-87A8-28B65502670C}" destId="{D52E694B-CD5F-4E8E-9D65-A5E14FE0A03C}" srcOrd="0" destOrd="0" presId="urn:microsoft.com/office/officeart/2005/8/layout/hierarchy2"/>
    <dgm:cxn modelId="{E01D7471-1008-4E3C-BD1F-0B9A0044B2B0}" type="presParOf" srcId="{97D795A2-4568-4FE7-9BCD-164D52B39470}" destId="{5655327D-05CB-4787-A491-8673BD71E966}" srcOrd="9" destOrd="0" presId="urn:microsoft.com/office/officeart/2005/8/layout/hierarchy2"/>
    <dgm:cxn modelId="{03B3E015-0743-484B-80BC-2F900640C86B}" type="presParOf" srcId="{5655327D-05CB-4787-A491-8673BD71E966}" destId="{285191CE-4B9E-44D0-83E1-C4E4F8314CB8}" srcOrd="0" destOrd="0" presId="urn:microsoft.com/office/officeart/2005/8/layout/hierarchy2"/>
    <dgm:cxn modelId="{012DDC05-B9AB-4C15-8B65-2CC02C03B721}" type="presParOf" srcId="{5655327D-05CB-4787-A491-8673BD71E966}" destId="{C356B4C8-533D-4703-9C2B-B3D57CD317DA}" srcOrd="1" destOrd="0" presId="urn:microsoft.com/office/officeart/2005/8/layout/hierarchy2"/>
    <dgm:cxn modelId="{2A2BB593-3AA9-44BF-826F-F494A3F85ED4}" type="presParOf" srcId="{C356B4C8-533D-4703-9C2B-B3D57CD317DA}" destId="{77FC3A8B-C36F-4BDC-B1A9-FC9A03055F69}" srcOrd="0" destOrd="0" presId="urn:microsoft.com/office/officeart/2005/8/layout/hierarchy2"/>
    <dgm:cxn modelId="{53169863-0866-4C49-8D92-5339874864F9}" type="presParOf" srcId="{77FC3A8B-C36F-4BDC-B1A9-FC9A03055F69}" destId="{D062DFD9-4EB5-4ADB-9958-A1ED109822FA}" srcOrd="0" destOrd="0" presId="urn:microsoft.com/office/officeart/2005/8/layout/hierarchy2"/>
    <dgm:cxn modelId="{192F5808-DD1B-449F-B5A8-E560395A457F}" type="presParOf" srcId="{C356B4C8-533D-4703-9C2B-B3D57CD317DA}" destId="{E5ACFD05-B3E6-474E-A826-075066FEB5D1}" srcOrd="1" destOrd="0" presId="urn:microsoft.com/office/officeart/2005/8/layout/hierarchy2"/>
    <dgm:cxn modelId="{B793C61A-9F92-44A7-BEA4-23CB52A4A4A6}" type="presParOf" srcId="{E5ACFD05-B3E6-474E-A826-075066FEB5D1}" destId="{5DE65308-E577-4543-A807-68F5A3D63102}" srcOrd="0" destOrd="0" presId="urn:microsoft.com/office/officeart/2005/8/layout/hierarchy2"/>
    <dgm:cxn modelId="{1E80C230-00C6-4283-AEFC-7F139890DC57}" type="presParOf" srcId="{E5ACFD05-B3E6-474E-A826-075066FEB5D1}" destId="{69AA00CB-5A8A-4828-9E1B-C85E5FDC125E}" srcOrd="1" destOrd="0" presId="urn:microsoft.com/office/officeart/2005/8/layout/hierarchy2"/>
    <dgm:cxn modelId="{8DBED0E9-DBFE-4F34-ABE7-CE3FDF75A056}" type="presParOf" srcId="{69AA00CB-5A8A-4828-9E1B-C85E5FDC125E}" destId="{32CE741E-4411-4CC9-B879-BDE2DA2AFD3D}" srcOrd="0" destOrd="0" presId="urn:microsoft.com/office/officeart/2005/8/layout/hierarchy2"/>
    <dgm:cxn modelId="{8A077EE7-169A-436A-A6B5-0CC086994BD5}" type="presParOf" srcId="{32CE741E-4411-4CC9-B879-BDE2DA2AFD3D}" destId="{487F0ACB-3056-4B0A-9AA3-4C714A963403}" srcOrd="0" destOrd="0" presId="urn:microsoft.com/office/officeart/2005/8/layout/hierarchy2"/>
    <dgm:cxn modelId="{58988B78-ED7A-4F99-AEDC-CA9DF63C7491}" type="presParOf" srcId="{69AA00CB-5A8A-4828-9E1B-C85E5FDC125E}" destId="{3A36FEEC-56D0-42B1-A51E-F5D563151F48}" srcOrd="1" destOrd="0" presId="urn:microsoft.com/office/officeart/2005/8/layout/hierarchy2"/>
    <dgm:cxn modelId="{04D94045-651A-4C71-A5DE-76BBC2D7BDB6}" type="presParOf" srcId="{3A36FEEC-56D0-42B1-A51E-F5D563151F48}" destId="{27288BA6-F757-4194-B117-68D6250B9EB2}" srcOrd="0" destOrd="0" presId="urn:microsoft.com/office/officeart/2005/8/layout/hierarchy2"/>
    <dgm:cxn modelId="{3AC7AA03-29D2-4016-93D5-E133828E3495}" type="presParOf" srcId="{3A36FEEC-56D0-42B1-A51E-F5D563151F48}" destId="{45EAD668-A523-4B34-91C2-914320E5AA6B}" srcOrd="1" destOrd="0" presId="urn:microsoft.com/office/officeart/2005/8/layout/hierarchy2"/>
    <dgm:cxn modelId="{A12FC1F3-DD3B-45D0-919F-A6674C29C4AF}" type="presParOf" srcId="{45EAD668-A523-4B34-91C2-914320E5AA6B}" destId="{9B079059-B271-48E2-B867-79A39646D504}" srcOrd="0" destOrd="0" presId="urn:microsoft.com/office/officeart/2005/8/layout/hierarchy2"/>
    <dgm:cxn modelId="{EF189C8F-1A91-43E8-B352-5EE449199312}" type="presParOf" srcId="{9B079059-B271-48E2-B867-79A39646D504}" destId="{8FAC9BF8-3E24-4A8F-98CD-3BD1B7F78158}" srcOrd="0" destOrd="0" presId="urn:microsoft.com/office/officeart/2005/8/layout/hierarchy2"/>
    <dgm:cxn modelId="{27D88612-AD64-48E5-A6B3-E68D0E8EB50B}" type="presParOf" srcId="{45EAD668-A523-4B34-91C2-914320E5AA6B}" destId="{D1039735-BF8C-4785-B203-0E107C294654}" srcOrd="1" destOrd="0" presId="urn:microsoft.com/office/officeart/2005/8/layout/hierarchy2"/>
    <dgm:cxn modelId="{048300BE-41A3-4EF2-809B-CE4EB6788256}" type="presParOf" srcId="{D1039735-BF8C-4785-B203-0E107C294654}" destId="{F38A6989-2A8F-42A9-8DCE-581608B0DC19}" srcOrd="0" destOrd="0" presId="urn:microsoft.com/office/officeart/2005/8/layout/hierarchy2"/>
    <dgm:cxn modelId="{4EBBB6DF-39DC-4F8B-8EA2-AFEE73426F8C}" type="presParOf" srcId="{D1039735-BF8C-4785-B203-0E107C294654}" destId="{F653DEE6-B02B-428C-BBB5-421D9C443BB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840D3-F9FC-4BA7-A09E-0DC14A2D787E}">
      <dsp:nvSpPr>
        <dsp:cNvPr id="0" name=""/>
        <dsp:cNvSpPr/>
      </dsp:nvSpPr>
      <dsp:spPr>
        <a:xfrm>
          <a:off x="2301" y="3044325"/>
          <a:ext cx="1538696" cy="769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dirty="0"/>
            <a:t>Regulador pH</a:t>
          </a:r>
          <a:endParaRPr lang="en-US" sz="1900" kern="1200" dirty="0"/>
        </a:p>
      </dsp:txBody>
      <dsp:txXfrm>
        <a:off x="24834" y="3066858"/>
        <a:ext cx="1493630" cy="724282"/>
      </dsp:txXfrm>
    </dsp:sp>
    <dsp:sp modelId="{1291D65A-DA87-4ED2-AAA2-85E192D65337}">
      <dsp:nvSpPr>
        <dsp:cNvPr id="0" name=""/>
        <dsp:cNvSpPr/>
      </dsp:nvSpPr>
      <dsp:spPr>
        <a:xfrm rot="17350740">
          <a:off x="911994" y="2534152"/>
          <a:ext cx="1873485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873485" y="100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600" kern="1200"/>
        </a:p>
      </dsp:txBody>
      <dsp:txXfrm>
        <a:off x="1801900" y="2497412"/>
        <a:ext cx="93674" cy="93674"/>
      </dsp:txXfrm>
    </dsp:sp>
    <dsp:sp modelId="{D427D3CA-41E7-4186-8135-E73FA9B9D331}">
      <dsp:nvSpPr>
        <dsp:cNvPr id="0" name=""/>
        <dsp:cNvSpPr/>
      </dsp:nvSpPr>
      <dsp:spPr>
        <a:xfrm>
          <a:off x="2156476" y="1274824"/>
          <a:ext cx="1538696" cy="769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Herbicida</a:t>
          </a:r>
        </a:p>
      </dsp:txBody>
      <dsp:txXfrm>
        <a:off x="2179009" y="1297357"/>
        <a:ext cx="1493630" cy="724282"/>
      </dsp:txXfrm>
    </dsp:sp>
    <dsp:sp modelId="{A052C3EC-2D2B-4612-BFC1-5A58160EA1B4}">
      <dsp:nvSpPr>
        <dsp:cNvPr id="0" name=""/>
        <dsp:cNvSpPr/>
      </dsp:nvSpPr>
      <dsp:spPr>
        <a:xfrm rot="18289469">
          <a:off x="1309850" y="2976528"/>
          <a:ext cx="1077774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077774" y="100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21792" y="2959680"/>
        <a:ext cx="53888" cy="53888"/>
      </dsp:txXfrm>
    </dsp:sp>
    <dsp:sp modelId="{E649E9D4-16C2-425C-9293-B6996541047A}">
      <dsp:nvSpPr>
        <dsp:cNvPr id="0" name=""/>
        <dsp:cNvSpPr/>
      </dsp:nvSpPr>
      <dsp:spPr>
        <a:xfrm>
          <a:off x="2156476" y="2159575"/>
          <a:ext cx="1538696" cy="769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Fitorregulador</a:t>
          </a:r>
        </a:p>
      </dsp:txBody>
      <dsp:txXfrm>
        <a:off x="2179009" y="2182108"/>
        <a:ext cx="1493630" cy="724282"/>
      </dsp:txXfrm>
    </dsp:sp>
    <dsp:sp modelId="{8B3252D4-C7C4-475B-A3C5-F5A1DA370498}">
      <dsp:nvSpPr>
        <dsp:cNvPr id="0" name=""/>
        <dsp:cNvSpPr/>
      </dsp:nvSpPr>
      <dsp:spPr>
        <a:xfrm>
          <a:off x="1540997" y="3418903"/>
          <a:ext cx="61547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615478" y="100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1833350" y="3413613"/>
        <a:ext cx="30773" cy="30773"/>
      </dsp:txXfrm>
    </dsp:sp>
    <dsp:sp modelId="{0A721DA0-D1BE-44C1-8131-A8415DD92626}">
      <dsp:nvSpPr>
        <dsp:cNvPr id="0" name=""/>
        <dsp:cNvSpPr/>
      </dsp:nvSpPr>
      <dsp:spPr>
        <a:xfrm>
          <a:off x="2156476" y="3044325"/>
          <a:ext cx="1538696" cy="769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Fungicida</a:t>
          </a:r>
        </a:p>
      </dsp:txBody>
      <dsp:txXfrm>
        <a:off x="2179009" y="3066858"/>
        <a:ext cx="1493630" cy="724282"/>
      </dsp:txXfrm>
    </dsp:sp>
    <dsp:sp modelId="{42A7CE25-F292-4F2B-BE9A-F667636CA1D2}">
      <dsp:nvSpPr>
        <dsp:cNvPr id="0" name=""/>
        <dsp:cNvSpPr/>
      </dsp:nvSpPr>
      <dsp:spPr>
        <a:xfrm>
          <a:off x="3695173" y="3418903"/>
          <a:ext cx="61547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615478" y="100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7525" y="3413613"/>
        <a:ext cx="30773" cy="30773"/>
      </dsp:txXfrm>
    </dsp:sp>
    <dsp:sp modelId="{64F4B7C2-18A7-42C1-AA19-92126977374D}">
      <dsp:nvSpPr>
        <dsp:cNvPr id="0" name=""/>
        <dsp:cNvSpPr/>
      </dsp:nvSpPr>
      <dsp:spPr>
        <a:xfrm>
          <a:off x="4310652" y="3044325"/>
          <a:ext cx="1538696" cy="769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Otro… n</a:t>
          </a:r>
        </a:p>
      </dsp:txBody>
      <dsp:txXfrm>
        <a:off x="4333185" y="3066858"/>
        <a:ext cx="1493630" cy="724282"/>
      </dsp:txXfrm>
    </dsp:sp>
    <dsp:sp modelId="{6CFC5AE3-217C-430A-BF82-AB5B44B62654}">
      <dsp:nvSpPr>
        <dsp:cNvPr id="0" name=""/>
        <dsp:cNvSpPr/>
      </dsp:nvSpPr>
      <dsp:spPr>
        <a:xfrm>
          <a:off x="5849348" y="3418903"/>
          <a:ext cx="61547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615478" y="100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6141701" y="3413613"/>
        <a:ext cx="30773" cy="30773"/>
      </dsp:txXfrm>
    </dsp:sp>
    <dsp:sp modelId="{B9CC4D3D-74E0-4ABF-BC0E-DD34406E1763}">
      <dsp:nvSpPr>
        <dsp:cNvPr id="0" name=""/>
        <dsp:cNvSpPr/>
      </dsp:nvSpPr>
      <dsp:spPr>
        <a:xfrm>
          <a:off x="6464827" y="3044325"/>
          <a:ext cx="1538696" cy="769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Fertilizante foliar</a:t>
          </a:r>
        </a:p>
      </dsp:txBody>
      <dsp:txXfrm>
        <a:off x="6487360" y="3066858"/>
        <a:ext cx="1493630" cy="724282"/>
      </dsp:txXfrm>
    </dsp:sp>
    <dsp:sp modelId="{1C98278A-0D8D-4796-A593-1B4F8F886FDC}">
      <dsp:nvSpPr>
        <dsp:cNvPr id="0" name=""/>
        <dsp:cNvSpPr/>
      </dsp:nvSpPr>
      <dsp:spPr>
        <a:xfrm>
          <a:off x="8003524" y="3418903"/>
          <a:ext cx="61547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615478" y="100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8295876" y="3413613"/>
        <a:ext cx="30773" cy="30773"/>
      </dsp:txXfrm>
    </dsp:sp>
    <dsp:sp modelId="{A4EA376D-93A8-4ABE-A89C-4B047DAC5818}">
      <dsp:nvSpPr>
        <dsp:cNvPr id="0" name=""/>
        <dsp:cNvSpPr/>
      </dsp:nvSpPr>
      <dsp:spPr>
        <a:xfrm>
          <a:off x="8619003" y="3044325"/>
          <a:ext cx="1538696" cy="769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Coadyuvante</a:t>
          </a:r>
        </a:p>
      </dsp:txBody>
      <dsp:txXfrm>
        <a:off x="8641536" y="3066858"/>
        <a:ext cx="1493630" cy="724282"/>
      </dsp:txXfrm>
    </dsp:sp>
    <dsp:sp modelId="{72364C6B-79F5-4B57-AF71-B4C852F4B639}">
      <dsp:nvSpPr>
        <dsp:cNvPr id="0" name=""/>
        <dsp:cNvSpPr/>
      </dsp:nvSpPr>
      <dsp:spPr>
        <a:xfrm rot="3310531">
          <a:off x="1309850" y="3861278"/>
          <a:ext cx="1077774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077774" y="100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21792" y="3844430"/>
        <a:ext cx="53888" cy="53888"/>
      </dsp:txXfrm>
    </dsp:sp>
    <dsp:sp modelId="{8B9CFFA4-1703-410E-AE72-D24E6E222B2A}">
      <dsp:nvSpPr>
        <dsp:cNvPr id="0" name=""/>
        <dsp:cNvSpPr/>
      </dsp:nvSpPr>
      <dsp:spPr>
        <a:xfrm>
          <a:off x="2156476" y="3929076"/>
          <a:ext cx="1538696" cy="769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Insecticida</a:t>
          </a:r>
        </a:p>
      </dsp:txBody>
      <dsp:txXfrm>
        <a:off x="2179009" y="3951609"/>
        <a:ext cx="1493630" cy="724282"/>
      </dsp:txXfrm>
    </dsp:sp>
    <dsp:sp modelId="{70E7340D-96B9-4D28-ADFC-3178D3135207}">
      <dsp:nvSpPr>
        <dsp:cNvPr id="0" name=""/>
        <dsp:cNvSpPr/>
      </dsp:nvSpPr>
      <dsp:spPr>
        <a:xfrm>
          <a:off x="3695173" y="4303654"/>
          <a:ext cx="61547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615478" y="100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3987525" y="4298363"/>
        <a:ext cx="30773" cy="30773"/>
      </dsp:txXfrm>
    </dsp:sp>
    <dsp:sp modelId="{34C29F66-07A4-4DA0-8DD6-619609986784}">
      <dsp:nvSpPr>
        <dsp:cNvPr id="0" name=""/>
        <dsp:cNvSpPr/>
      </dsp:nvSpPr>
      <dsp:spPr>
        <a:xfrm>
          <a:off x="4310652" y="3929076"/>
          <a:ext cx="1538696" cy="769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Otro… n</a:t>
          </a:r>
        </a:p>
      </dsp:txBody>
      <dsp:txXfrm>
        <a:off x="4333185" y="3951609"/>
        <a:ext cx="1493630" cy="724282"/>
      </dsp:txXfrm>
    </dsp:sp>
    <dsp:sp modelId="{4FE9C176-BDC9-44E3-980F-E137CC17ED3F}">
      <dsp:nvSpPr>
        <dsp:cNvPr id="0" name=""/>
        <dsp:cNvSpPr/>
      </dsp:nvSpPr>
      <dsp:spPr>
        <a:xfrm>
          <a:off x="5849348" y="4303654"/>
          <a:ext cx="61547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615478" y="100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6141701" y="4298363"/>
        <a:ext cx="30773" cy="30773"/>
      </dsp:txXfrm>
    </dsp:sp>
    <dsp:sp modelId="{90466A2C-79F7-444E-990A-C4BBF4DD041F}">
      <dsp:nvSpPr>
        <dsp:cNvPr id="0" name=""/>
        <dsp:cNvSpPr/>
      </dsp:nvSpPr>
      <dsp:spPr>
        <a:xfrm>
          <a:off x="6464827" y="3929076"/>
          <a:ext cx="1538696" cy="769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Fertilizante foliar</a:t>
          </a:r>
        </a:p>
      </dsp:txBody>
      <dsp:txXfrm>
        <a:off x="6487360" y="3951609"/>
        <a:ext cx="1493630" cy="724282"/>
      </dsp:txXfrm>
    </dsp:sp>
    <dsp:sp modelId="{91BFC416-35F0-4161-A01D-239D1DC78CD4}">
      <dsp:nvSpPr>
        <dsp:cNvPr id="0" name=""/>
        <dsp:cNvSpPr/>
      </dsp:nvSpPr>
      <dsp:spPr>
        <a:xfrm>
          <a:off x="8003524" y="4303654"/>
          <a:ext cx="61547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615478" y="100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8295876" y="4298363"/>
        <a:ext cx="30773" cy="30773"/>
      </dsp:txXfrm>
    </dsp:sp>
    <dsp:sp modelId="{4A9B97C5-3061-4DDE-9D48-1DC7FFA23D8D}">
      <dsp:nvSpPr>
        <dsp:cNvPr id="0" name=""/>
        <dsp:cNvSpPr/>
      </dsp:nvSpPr>
      <dsp:spPr>
        <a:xfrm>
          <a:off x="8619003" y="3929076"/>
          <a:ext cx="1538696" cy="769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Coadyuvante</a:t>
          </a:r>
        </a:p>
      </dsp:txBody>
      <dsp:txXfrm>
        <a:off x="8641536" y="3951609"/>
        <a:ext cx="1493630" cy="724282"/>
      </dsp:txXfrm>
    </dsp:sp>
    <dsp:sp modelId="{91F7B8FD-F991-406D-87A8-28B65502670C}">
      <dsp:nvSpPr>
        <dsp:cNvPr id="0" name=""/>
        <dsp:cNvSpPr/>
      </dsp:nvSpPr>
      <dsp:spPr>
        <a:xfrm rot="4249260">
          <a:off x="911994" y="4303654"/>
          <a:ext cx="1873485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1873485" y="100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801900" y="4266913"/>
        <a:ext cx="93674" cy="93674"/>
      </dsp:txXfrm>
    </dsp:sp>
    <dsp:sp modelId="{285191CE-4B9E-44D0-83E1-C4E4F8314CB8}">
      <dsp:nvSpPr>
        <dsp:cNvPr id="0" name=""/>
        <dsp:cNvSpPr/>
      </dsp:nvSpPr>
      <dsp:spPr>
        <a:xfrm>
          <a:off x="2156476" y="4813827"/>
          <a:ext cx="1538696" cy="769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Acaricida</a:t>
          </a:r>
        </a:p>
      </dsp:txBody>
      <dsp:txXfrm>
        <a:off x="2179009" y="4836360"/>
        <a:ext cx="1493630" cy="724282"/>
      </dsp:txXfrm>
    </dsp:sp>
    <dsp:sp modelId="{77FC3A8B-C36F-4BDC-B1A9-FC9A03055F69}">
      <dsp:nvSpPr>
        <dsp:cNvPr id="0" name=""/>
        <dsp:cNvSpPr/>
      </dsp:nvSpPr>
      <dsp:spPr>
        <a:xfrm>
          <a:off x="3695173" y="5188404"/>
          <a:ext cx="61547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615478" y="100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3987525" y="5183114"/>
        <a:ext cx="30773" cy="30773"/>
      </dsp:txXfrm>
    </dsp:sp>
    <dsp:sp modelId="{5DE65308-E577-4543-A807-68F5A3D63102}">
      <dsp:nvSpPr>
        <dsp:cNvPr id="0" name=""/>
        <dsp:cNvSpPr/>
      </dsp:nvSpPr>
      <dsp:spPr>
        <a:xfrm>
          <a:off x="4310652" y="4813827"/>
          <a:ext cx="1538696" cy="769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Otro… n</a:t>
          </a:r>
        </a:p>
      </dsp:txBody>
      <dsp:txXfrm>
        <a:off x="4333185" y="4836360"/>
        <a:ext cx="1493630" cy="724282"/>
      </dsp:txXfrm>
    </dsp:sp>
    <dsp:sp modelId="{32CE741E-4411-4CC9-B879-BDE2DA2AFD3D}">
      <dsp:nvSpPr>
        <dsp:cNvPr id="0" name=""/>
        <dsp:cNvSpPr/>
      </dsp:nvSpPr>
      <dsp:spPr>
        <a:xfrm>
          <a:off x="5849348" y="5188404"/>
          <a:ext cx="61547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615478" y="100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6141701" y="5183114"/>
        <a:ext cx="30773" cy="30773"/>
      </dsp:txXfrm>
    </dsp:sp>
    <dsp:sp modelId="{27288BA6-F757-4194-B117-68D6250B9EB2}">
      <dsp:nvSpPr>
        <dsp:cNvPr id="0" name=""/>
        <dsp:cNvSpPr/>
      </dsp:nvSpPr>
      <dsp:spPr>
        <a:xfrm>
          <a:off x="6464827" y="4813827"/>
          <a:ext cx="1538696" cy="769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Fertilizante foliar</a:t>
          </a:r>
          <a:endParaRPr lang="en-US" sz="1900" kern="1200" dirty="0"/>
        </a:p>
      </dsp:txBody>
      <dsp:txXfrm>
        <a:off x="6487360" y="4836360"/>
        <a:ext cx="1493630" cy="724282"/>
      </dsp:txXfrm>
    </dsp:sp>
    <dsp:sp modelId="{9B079059-B271-48E2-B867-79A39646D504}">
      <dsp:nvSpPr>
        <dsp:cNvPr id="0" name=""/>
        <dsp:cNvSpPr/>
      </dsp:nvSpPr>
      <dsp:spPr>
        <a:xfrm>
          <a:off x="8003524" y="5188404"/>
          <a:ext cx="615478" cy="20192"/>
        </a:xfrm>
        <a:custGeom>
          <a:avLst/>
          <a:gdLst/>
          <a:ahLst/>
          <a:cxnLst/>
          <a:rect l="0" t="0" r="0" b="0"/>
          <a:pathLst>
            <a:path>
              <a:moveTo>
                <a:pt x="0" y="10096"/>
              </a:moveTo>
              <a:lnTo>
                <a:pt x="615478" y="100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500" kern="1200"/>
        </a:p>
      </dsp:txBody>
      <dsp:txXfrm>
        <a:off x="8295876" y="5183114"/>
        <a:ext cx="30773" cy="30773"/>
      </dsp:txXfrm>
    </dsp:sp>
    <dsp:sp modelId="{F38A6989-2A8F-42A9-8DCE-581608B0DC19}">
      <dsp:nvSpPr>
        <dsp:cNvPr id="0" name=""/>
        <dsp:cNvSpPr/>
      </dsp:nvSpPr>
      <dsp:spPr>
        <a:xfrm>
          <a:off x="8619003" y="4813827"/>
          <a:ext cx="1538696" cy="7693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Coadyuvante</a:t>
          </a:r>
          <a:endParaRPr lang="en-US" sz="1900" kern="1200" dirty="0"/>
        </a:p>
      </dsp:txBody>
      <dsp:txXfrm>
        <a:off x="8641536" y="4836360"/>
        <a:ext cx="1493630" cy="724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6E0DA-8E5C-4FF3-A9F4-9D4F89AFB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6DE6CF-D26E-4A71-A193-A10D032CB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2CCD8-D3BF-481D-965C-9EEE5A35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4A10-4608-44AA-B6E5-9EFB8E6D0FA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637251-B382-4C0F-A9F7-5E7837FA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B5B443-096A-4510-8AB2-DA39FE52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BAD4-2901-429A-824F-F902D59E0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272FF-FAC2-48F2-81D8-735ABA453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2B3198-2021-42E7-84B3-942D87DD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2F792E-37D4-454B-8D08-67ED9FAF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4A10-4608-44AA-B6E5-9EFB8E6D0FA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4445D6-AB6F-4070-A9B1-5963A8F1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DCDC66-66C6-4E15-A51A-1FF8ED7D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BAD4-2901-429A-824F-F902D59E0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525A05-6D03-4DE4-84F7-DF41A0CB5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703787-1AF1-4B2A-8379-84B8AD686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8BC4EF-C8CC-4728-9432-7E41B7F0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4A10-4608-44AA-B6E5-9EFB8E6D0FA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D9814F-93A7-44F1-91EF-E9595DAA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60EEAB-68D2-4CB1-B0F3-9163A284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BAD4-2901-429A-824F-F902D59E0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7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23CA5-CBB4-4B10-937D-BE98872E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914FC0-7D03-4936-92A2-A3F56F00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BBA3C0-0D58-4824-A000-C80C6719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4A10-4608-44AA-B6E5-9EFB8E6D0FA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8C6B5C-AC67-4A1F-A3E9-44CE8021B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D61A4-F8FE-49E5-9DED-F46AF368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BAD4-2901-429A-824F-F902D59E0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2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784-3F86-4410-8ABB-C377C4B2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9050B2-726B-4F60-A7FB-96F36F3E6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DA468E-6134-4205-B29A-68C41032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4A10-4608-44AA-B6E5-9EFB8E6D0FA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0B1703-4490-4452-A4AB-35D01631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BBF19C-D5AB-4C36-AE01-A4FBEA1A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BAD4-2901-429A-824F-F902D59E0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0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57568-E219-4855-ABAF-B6D16346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7AF172-B503-440B-896E-1F252A648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9564F2-DAF3-4E3D-A42C-909B9FD94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C5A32-59D8-4168-94C3-59AAB006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4A10-4608-44AA-B6E5-9EFB8E6D0FA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DB630B-6B07-4C79-8763-B526BFB9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D784E-AF62-49C5-8248-B37F82C7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BAD4-2901-429A-824F-F902D59E0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0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13D65-547C-4166-AD21-EF6BE969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4AFB71-4CE1-48F3-B6E9-4974F002C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901026-5832-4C1A-BD03-F24EF61F6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2CD1FF-BDF3-4356-B203-CEC575ECF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F414615-5995-4E97-8A1B-4C1D4EE2A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E968F5-7143-4456-92BC-210E578A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4A10-4608-44AA-B6E5-9EFB8E6D0FA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E909DF-24E6-4E63-BD4C-48D343FE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37E789-A6E4-4CC8-84E6-42EF9F73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BAD4-2901-429A-824F-F902D59E0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4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8FAA7-8A51-440F-8244-771AC84F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303B27-C7D6-4EE9-BF0D-70137F94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4A10-4608-44AA-B6E5-9EFB8E6D0FA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AB39DD-74D1-4D9F-ADCC-8ADE377C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A3A2C0-757A-478A-93D9-A0038D43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BAD4-2901-429A-824F-F902D59E0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4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4867858-5915-47A8-8E24-BB8BA3B89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4A10-4608-44AA-B6E5-9EFB8E6D0FA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1B0B003-DFA7-4B48-960A-902B230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5C17C3-A0F1-4228-9E36-77330703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BAD4-2901-429A-824F-F902D59E0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0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BD6A0-8793-4E38-B156-8D37B9752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088A03-35FE-4B4C-8428-D5614FB56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D39561-75B4-4EF7-901E-F77042CFF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FFB19A-3D21-4EFC-B583-A18EEFC73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4A10-4608-44AA-B6E5-9EFB8E6D0FA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35F240-E078-4DC7-88BB-B5DFDDDB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7BF93-C185-4881-9492-26A99FB0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BAD4-2901-429A-824F-F902D59E0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1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71A929-0BBA-4C38-8D74-7163EB76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41530C-E8BF-4FE4-92F0-3C790518C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E287FB-1BEC-4D77-A579-9C49F5ED0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49AABF-CFE8-47BE-A534-9BB2E388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D4A10-4608-44AA-B6E5-9EFB8E6D0FA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9B23EC-34C6-48A6-94F0-F0522786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2FA31B-48B8-46DA-A914-91EE118C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9BAD4-2901-429A-824F-F902D59E0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8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97A9F0C-F70D-476A-AC6E-E967C464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031D0E-2716-449C-9364-B8F065EBB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A9E771-D954-4C9E-BD84-83D854A90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D4A10-4608-44AA-B6E5-9EFB8E6D0FA3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4C4A32-6422-4B24-9028-446D10522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BDA6BB-5D42-4762-9748-7EC53A2C6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9BAD4-2901-429A-824F-F902D59E01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9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F8A45374-7F9E-45E4-9EEF-A2F7F4E5C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3502"/>
              </p:ext>
            </p:extLst>
          </p:nvPr>
        </p:nvGraphicFramePr>
        <p:xfrm>
          <a:off x="1081174" y="0"/>
          <a:ext cx="10160001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lecha: curvada hacia arriba 5">
            <a:extLst>
              <a:ext uri="{FF2B5EF4-FFF2-40B4-BE49-F238E27FC236}">
                <a16:creationId xmlns:a16="http://schemas.microsoft.com/office/drawing/2014/main" id="{83F9F6B4-94DF-47E1-BCEE-C221E9A8F26A}"/>
              </a:ext>
            </a:extLst>
          </p:cNvPr>
          <p:cNvSpPr/>
          <p:nvPr/>
        </p:nvSpPr>
        <p:spPr>
          <a:xfrm rot="18099207">
            <a:off x="4508062" y="2491743"/>
            <a:ext cx="653230" cy="413614"/>
          </a:xfrm>
          <a:prstGeom prst="curvedUpArrow">
            <a:avLst>
              <a:gd name="adj1" fmla="val 22268"/>
              <a:gd name="adj2" fmla="val 50000"/>
              <a:gd name="adj3" fmla="val 2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  <p:sp>
        <p:nvSpPr>
          <p:cNvPr id="7" name="Flecha: curvada hacia arriba 6">
            <a:extLst>
              <a:ext uri="{FF2B5EF4-FFF2-40B4-BE49-F238E27FC236}">
                <a16:creationId xmlns:a16="http://schemas.microsoft.com/office/drawing/2014/main" id="{010ABF05-FEDD-45FE-BA73-299E9E377763}"/>
              </a:ext>
            </a:extLst>
          </p:cNvPr>
          <p:cNvSpPr/>
          <p:nvPr/>
        </p:nvSpPr>
        <p:spPr>
          <a:xfrm rot="18099207">
            <a:off x="4508062" y="1595815"/>
            <a:ext cx="653230" cy="413614"/>
          </a:xfrm>
          <a:prstGeom prst="curvedUpArrow">
            <a:avLst>
              <a:gd name="adj1" fmla="val 22268"/>
              <a:gd name="adj2" fmla="val 50000"/>
              <a:gd name="adj3" fmla="val 25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270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Innovación Agroalimentaria</dc:creator>
  <cp:lastModifiedBy>Innovación Agroalimentaria</cp:lastModifiedBy>
  <cp:revision>2</cp:revision>
  <dcterms:created xsi:type="dcterms:W3CDTF">2020-04-03T23:38:28Z</dcterms:created>
  <dcterms:modified xsi:type="dcterms:W3CDTF">2020-04-03T23:50:13Z</dcterms:modified>
</cp:coreProperties>
</file>