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83" r:id="rId8"/>
    <p:sldId id="262" r:id="rId9"/>
    <p:sldId id="268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9570A7-61B4-4947-9AB6-09C34E7B5431}" type="datetime1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B3A3E-896F-4356-A365-91BFCAA42630}" type="datetime1">
              <a:rPr lang="pt-BR" noProof="0" smtClean="0"/>
              <a:t>31/05/2021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44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7" name="Triângulo Ret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8" name="Triângulo Ret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9" name="Triângulo Ret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  <p:sp>
          <p:nvSpPr>
            <p:cNvPr id="9" name="Forma liv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1" name="Forma liv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4" name="Forma liv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0" name="Espaço Reservado para Imagem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Seçõ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36" name="Espaço Reservado para Tex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7" name="Espaço Reservado para Tex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Imagem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Forma liv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0" name="Forma liv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1" name="Forma liv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Forma liv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v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6" name="Forma liv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0" name="Forma liv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Espaço Reservado para o Número do Slid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ângulo Ret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Triângulo Ret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Triângulo Ret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o Número do Slid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35" name="Espaço Reservado para o Número do Slid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pt-B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Citação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BR" noProof="0">
                <a:latin typeface="+mj-lt"/>
              </a:rPr>
              <a:t>Clique para editar o estilo de título Mestre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v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4" name="Forma liv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ângulo: Canto Único Recortad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7" name="Retângulo: Canto Único Recortad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8" name="Forma liv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ALL CUP FIFA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MOSTRE SEU TALENTO E SE DESAFIE!</a:t>
            </a:r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Contextualização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884343"/>
            <a:ext cx="6718300" cy="1369606"/>
          </a:xfrm>
        </p:spPr>
        <p:txBody>
          <a:bodyPr rtlCol="0"/>
          <a:lstStyle/>
          <a:p>
            <a:pPr rtl="0"/>
            <a:r>
              <a:rPr lang="pt-BR" sz="2000" dirty="0"/>
              <a:t>Baseado no jogo de futebol FIFA.</a:t>
            </a:r>
          </a:p>
          <a:p>
            <a:pPr rtl="0"/>
            <a:r>
              <a:rPr lang="pt-BR" sz="2000" dirty="0"/>
              <a:t>Divulgação de Campeonatos.</a:t>
            </a:r>
          </a:p>
          <a:p>
            <a:pPr rtl="0"/>
            <a:r>
              <a:rPr lang="pt-BR" sz="2000" dirty="0"/>
              <a:t>Oportunidades para jogadores demonstrar talento.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5" y="448288"/>
            <a:ext cx="11214100" cy="535531"/>
          </a:xfrm>
        </p:spPr>
        <p:txBody>
          <a:bodyPr rtlCol="0"/>
          <a:lstStyle/>
          <a:p>
            <a:pPr rtl="0"/>
            <a:r>
              <a:rPr lang="pt-BR" dirty="0"/>
              <a:t>HLD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10C35D-9BEC-488E-B035-1E8CD82E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05" y="1411111"/>
            <a:ext cx="8706876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0" y="542925"/>
            <a:ext cx="10982739" cy="689527"/>
          </a:xfrm>
        </p:spPr>
        <p:txBody>
          <a:bodyPr rtlCol="0"/>
          <a:lstStyle/>
          <a:p>
            <a:pPr rtl="0"/>
            <a:r>
              <a:rPr lang="pt-BR" dirty="0"/>
              <a:t>Site</a:t>
            </a:r>
            <a:br>
              <a:rPr lang="pt-BR" dirty="0"/>
            </a:b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502AEFF-AA54-4405-A323-D41D5BDF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28" y="2584173"/>
            <a:ext cx="3551949" cy="2239617"/>
          </a:xfrm>
          <a:prstGeom prst="rect">
            <a:avLst/>
          </a:prstGeom>
        </p:spPr>
      </p:pic>
      <p:grpSp>
        <p:nvGrpSpPr>
          <p:cNvPr id="23" name="Google Shape;362;p32">
            <a:extLst>
              <a:ext uri="{FF2B5EF4-FFF2-40B4-BE49-F238E27FC236}">
                <a16:creationId xmlns:a16="http://schemas.microsoft.com/office/drawing/2014/main" id="{5A255B53-185B-476D-BBBC-09830BEBF131}"/>
              </a:ext>
            </a:extLst>
          </p:cNvPr>
          <p:cNvGrpSpPr/>
          <p:nvPr/>
        </p:nvGrpSpPr>
        <p:grpSpPr>
          <a:xfrm>
            <a:off x="997205" y="2443151"/>
            <a:ext cx="4542205" cy="2661224"/>
            <a:chOff x="1177450" y="241631"/>
            <a:chExt cx="6173152" cy="3616776"/>
          </a:xfrm>
        </p:grpSpPr>
        <p:sp>
          <p:nvSpPr>
            <p:cNvPr id="24" name="Google Shape;363;p32">
              <a:extLst>
                <a:ext uri="{FF2B5EF4-FFF2-40B4-BE49-F238E27FC236}">
                  <a16:creationId xmlns:a16="http://schemas.microsoft.com/office/drawing/2014/main" id="{56A67A62-4F37-4342-9875-3900F5A9510C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64;p32">
              <a:extLst>
                <a:ext uri="{FF2B5EF4-FFF2-40B4-BE49-F238E27FC236}">
                  <a16:creationId xmlns:a16="http://schemas.microsoft.com/office/drawing/2014/main" id="{4B7D22A5-DD4B-4F55-827E-915949AC4E33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65;p32">
              <a:extLst>
                <a:ext uri="{FF2B5EF4-FFF2-40B4-BE49-F238E27FC236}">
                  <a16:creationId xmlns:a16="http://schemas.microsoft.com/office/drawing/2014/main" id="{2D2A3EA0-A36D-47EA-B1C2-D7FF206A08EB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66;p32">
              <a:extLst>
                <a:ext uri="{FF2B5EF4-FFF2-40B4-BE49-F238E27FC236}">
                  <a16:creationId xmlns:a16="http://schemas.microsoft.com/office/drawing/2014/main" id="{907C3B95-840A-4CC5-B07A-97C62D08B9C9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E2B44F0-F44D-4708-8ECF-F0A632ADF055}"/>
              </a:ext>
            </a:extLst>
          </p:cNvPr>
          <p:cNvSpPr txBox="1"/>
          <p:nvPr/>
        </p:nvSpPr>
        <p:spPr>
          <a:xfrm>
            <a:off x="7347225" y="5104375"/>
            <a:ext cx="3135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" panose="020B0604020202020204" charset="0"/>
              </a:rPr>
              <a:t>Sistema Web do Projeto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29D6C19B-09B8-4242-B085-E985102B8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450" y="4140167"/>
            <a:ext cx="964208" cy="9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Socioemocional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6486" y="4215153"/>
            <a:ext cx="2782956" cy="318655"/>
          </a:xfrm>
        </p:spPr>
        <p:txBody>
          <a:bodyPr rtlCol="0"/>
          <a:lstStyle/>
          <a:p>
            <a:pPr rtl="0"/>
            <a:r>
              <a:rPr lang="pt-BR" sz="1800" dirty="0"/>
              <a:t>Interesse Despertado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15153"/>
            <a:ext cx="1776140" cy="424672"/>
          </a:xfrm>
        </p:spPr>
        <p:txBody>
          <a:bodyPr rtlCol="0"/>
          <a:lstStyle/>
          <a:p>
            <a:pPr rtl="0"/>
            <a:r>
              <a:rPr lang="pt-BR" sz="1800" dirty="0"/>
              <a:t>Valores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29" y="4240093"/>
            <a:ext cx="1776140" cy="535531"/>
          </a:xfrm>
        </p:spPr>
        <p:txBody>
          <a:bodyPr rtlCol="0"/>
          <a:lstStyle/>
          <a:p>
            <a:pPr rtl="0"/>
            <a:r>
              <a:rPr lang="pt-BR" sz="1800" dirty="0"/>
              <a:t>Superação</a:t>
            </a:r>
            <a:endParaRPr lang="pt-BR" sz="1200" dirty="0"/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87478" y="4240093"/>
            <a:ext cx="1776140" cy="399732"/>
          </a:xfrm>
        </p:spPr>
        <p:txBody>
          <a:bodyPr rtlCol="0"/>
          <a:lstStyle/>
          <a:p>
            <a:pPr rtl="0"/>
            <a:r>
              <a:rPr lang="pt-BR" sz="1800" dirty="0"/>
              <a:t>Dificuldades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399732"/>
          </a:xfrm>
        </p:spPr>
        <p:txBody>
          <a:bodyPr rtlCol="0"/>
          <a:lstStyle/>
          <a:p>
            <a:pPr rtl="0"/>
            <a:r>
              <a:rPr lang="pt-BR" sz="1800" dirty="0"/>
              <a:t>Gratidão</a:t>
            </a: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5</a:t>
            </a:fld>
            <a:endParaRPr lang="pt-BR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1A21FE3B-281C-44B3-800A-5F555F7CA4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63" b="63"/>
          <a:stretch>
            <a:fillRect/>
          </a:stretch>
        </p:blipFill>
        <p:spPr/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5C339486-7B8B-48A9-A4E7-C26FC350C8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8" name="Espaço Reservado para Imagem 27">
            <a:extLst>
              <a:ext uri="{FF2B5EF4-FFF2-40B4-BE49-F238E27FC236}">
                <a16:creationId xmlns:a16="http://schemas.microsoft.com/office/drawing/2014/main" id="{1D0AF303-DCE6-4228-9994-77D255ACBED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63" b="63"/>
          <a:stretch>
            <a:fillRect/>
          </a:stretch>
        </p:blipFill>
        <p:spPr/>
      </p:pic>
      <p:pic>
        <p:nvPicPr>
          <p:cNvPr id="32" name="Espaço Reservado para Imagem 31">
            <a:extLst>
              <a:ext uri="{FF2B5EF4-FFF2-40B4-BE49-F238E27FC236}">
                <a16:creationId xmlns:a16="http://schemas.microsoft.com/office/drawing/2014/main" id="{DF0D79CE-DC1B-4510-9CCC-182DA4C7F43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35" name="Espaço Reservado para Imagem 34">
            <a:extLst>
              <a:ext uri="{FF2B5EF4-FFF2-40B4-BE49-F238E27FC236}">
                <a16:creationId xmlns:a16="http://schemas.microsoft.com/office/drawing/2014/main" id="{BDE80301-774C-4A45-A0D4-BE87834928A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/>
          <a:srcRect t="63" b="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372_TF66687569.potx  -  Recuperado" id="{1392B681-13AB-44F3-A748-E185430A569F}" vid="{5F4E28AB-31AB-45D2-B7CE-4ED41B42B53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azul moderna</Template>
  <TotalTime>515</TotalTime>
  <Words>54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Montserrat</vt:lpstr>
      <vt:lpstr>Trade Gothic LT Pro</vt:lpstr>
      <vt:lpstr>Trebuchet MS</vt:lpstr>
      <vt:lpstr>Tema do Office</vt:lpstr>
      <vt:lpstr>ALL CUP FIFA</vt:lpstr>
      <vt:lpstr>Contextualização</vt:lpstr>
      <vt:lpstr>HLD</vt:lpstr>
      <vt:lpstr>Site </vt:lpstr>
      <vt:lpstr>Socioemocional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CUP FIFA</dc:title>
  <dc:creator>FELIPE AMORIM REIS .</dc:creator>
  <cp:lastModifiedBy>FELIPE AMORIM REIS .</cp:lastModifiedBy>
  <cp:revision>21</cp:revision>
  <dcterms:created xsi:type="dcterms:W3CDTF">2021-05-30T20:00:37Z</dcterms:created>
  <dcterms:modified xsi:type="dcterms:W3CDTF">2021-05-31T15:35:27Z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