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F9572-1F7A-5AD9-0D63-E1CE56AC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F8930D-5249-BE3D-06B9-FD3C5F6F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E7365-D214-09B4-D762-636C14FA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EC16B-F4A4-C2C9-A3EC-F1D8B9EC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268EF-A0FE-192C-7F59-65A47A2C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7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233A5-707D-D1A6-22A1-CB540044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6246E6-BCF7-0C4A-B8F3-D42C27799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D129D-81A0-E1E1-8D76-74BBC510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41CF73-A3F6-7D66-8115-BFBF0028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80CF7-4C65-B5D3-CAA6-487AA982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67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180F5E-80FC-03F0-1B0C-ADCA7FBB0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94FC21-EEFF-F320-BC95-682A83CF2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EBB1E8-3DE8-DD1B-82F2-2383CDE0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C1B7D-8D9A-EA16-29B1-B70AC169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5F501-3397-9302-C1D5-58DF34CA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20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C86DB-D264-5154-D7FB-614F7FA1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52580-CCBE-19D4-DC08-7189984D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1D0A5F-AD2C-D6B5-262F-C22B47D6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9187AD-401A-F186-EBAE-277577C1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3EF6E-B865-C9A7-456C-E0DAD6E1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3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CD2E2-31AA-48B6-EBDD-D530B5D3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FA1BB7-C6B9-902E-7A69-DCEFBA1F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6D5CEF-5069-621A-03A1-B1D03221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5F7FC-4BEF-1924-0058-D951EC61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B0B4C-DC55-E2B1-45D1-F23072C6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0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1A3D9-5A23-3017-2096-9DD0B6C9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8C176-32F4-1C12-8279-1404D792C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A4B4DD-2199-D7B6-C33D-52EB5C53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9E5DCB-C120-5456-31BD-1E57F3B9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0DC59-363C-B4D3-90DD-F5727E9A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FA9A6D-C80F-EF45-D36E-A36CDA42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0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CF4FB-FAA7-96F2-4EE7-988B077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2122D-1333-B270-ABB0-69CB2C34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2782AE-18C1-1F16-8A35-2D19B2E9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C61A48-9F69-9911-0705-0DDABEE67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FB356A-1F30-F8E0-376E-3A0AF45A1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9272CD-6C7B-5409-8182-581FECFF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207B36-7DAD-6820-78E6-7D377567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E2D427-819C-3C95-2CC9-65A58361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23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7E2FB-335C-84FF-AF94-2D73F718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C82DF4-36FB-B6E7-20E3-F8CB802C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F935C3-762D-8BE0-BA12-91EB3C7F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12805B-BAC1-D368-1290-D580C4F2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51B931-B6A2-DA93-35B1-337A8298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19D102-0246-361E-42A2-4C4DAA90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CE5A76-34ED-D76A-91E1-4E873601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31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C590-0393-890B-7477-E5B93E93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FC0A5-6633-A1E0-4BAA-1A105DBE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8E5F50-8F6A-0BDD-EC5E-1BD8E7B45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3D4F33-4DC7-2CD9-7824-D771950C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71F56E-F1B4-0DDA-EB88-EDB20FB1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D0469-6F33-6E6D-94F6-F050BB12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0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9A158-CE8B-27CE-A38A-A9634CD6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5645E4-62D8-C6A7-72E2-0FD55D8A4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899C98-FCBC-1B51-6F30-ACA30A37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ABD16F-7EAC-9AB5-FE28-A3B2C642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807EDA-0B78-77D5-AEB3-22B5DDA2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955CDC-A2AF-B6A4-7126-998515B7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AD41C4-E0A5-BD0D-B877-B9DD8C1B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7E58B9-3DE8-4333-702F-4FFC3F70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0D32C-2529-A018-39A1-481DEAF44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5E5C-B89D-4903-9412-0F7B6318AA00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7D3D6-6177-C5D2-2E11-D3BCB2657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4755D-848D-A837-BDF2-9D4D61A0B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CEF61-C113-497D-B5D5-5386B53F1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32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AC08FA24-9F67-4F59-CB2A-2578081D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178260-2337-1B29-7AA7-B61883AE2FF5}"/>
              </a:ext>
            </a:extLst>
          </p:cNvPr>
          <p:cNvSpPr txBox="1"/>
          <p:nvPr/>
        </p:nvSpPr>
        <p:spPr>
          <a:xfrm>
            <a:off x="5689556" y="63355"/>
            <a:ext cx="81288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F1D3AED-B830-6AC4-3BC3-BBCBD4F7289F}"/>
              </a:ext>
            </a:extLst>
          </p:cNvPr>
          <p:cNvSpPr/>
          <p:nvPr/>
        </p:nvSpPr>
        <p:spPr>
          <a:xfrm>
            <a:off x="11228685" y="63256"/>
            <a:ext cx="715993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17383B-CCAE-5567-E47B-5618C659B78B}"/>
              </a:ext>
            </a:extLst>
          </p:cNvPr>
          <p:cNvSpPr txBox="1"/>
          <p:nvPr/>
        </p:nvSpPr>
        <p:spPr>
          <a:xfrm>
            <a:off x="11274184" y="63254"/>
            <a:ext cx="812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z="1400" b="1" dirty="0"/>
              <a:t>LOGIN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C4AD98A-E79E-9CC1-2B91-BE9C9734A61D}"/>
              </a:ext>
            </a:extLst>
          </p:cNvPr>
          <p:cNvSpPr/>
          <p:nvPr/>
        </p:nvSpPr>
        <p:spPr>
          <a:xfrm>
            <a:off x="8761876" y="63252"/>
            <a:ext cx="984209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087CD3A-A412-989E-5FDE-44E8E0EA0D15}"/>
              </a:ext>
            </a:extLst>
          </p:cNvPr>
          <p:cNvSpPr/>
          <p:nvPr/>
        </p:nvSpPr>
        <p:spPr>
          <a:xfrm>
            <a:off x="7581649" y="63249"/>
            <a:ext cx="984209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752208-1FF5-4F28-F77F-12C77A5F22E1}"/>
              </a:ext>
            </a:extLst>
          </p:cNvPr>
          <p:cNvSpPr txBox="1"/>
          <p:nvPr/>
        </p:nvSpPr>
        <p:spPr>
          <a:xfrm>
            <a:off x="7538778" y="63248"/>
            <a:ext cx="112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SOBRE MIM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0D30E8-05AE-C01E-64DA-993086F44490}"/>
              </a:ext>
            </a:extLst>
          </p:cNvPr>
          <p:cNvSpPr txBox="1"/>
          <p:nvPr/>
        </p:nvSpPr>
        <p:spPr>
          <a:xfrm>
            <a:off x="8705869" y="63253"/>
            <a:ext cx="11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SIMULADOR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1E7D9E3-A219-61A3-417C-3E768512808F}"/>
              </a:ext>
            </a:extLst>
          </p:cNvPr>
          <p:cNvSpPr/>
          <p:nvPr/>
        </p:nvSpPr>
        <p:spPr>
          <a:xfrm>
            <a:off x="9972229" y="63251"/>
            <a:ext cx="1026038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5D4DDA-1277-2161-46B4-EF176553D41C}"/>
              </a:ext>
            </a:extLst>
          </p:cNvPr>
          <p:cNvSpPr txBox="1"/>
          <p:nvPr/>
        </p:nvSpPr>
        <p:spPr>
          <a:xfrm>
            <a:off x="9908738" y="63249"/>
            <a:ext cx="139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CADASTRE-SE</a:t>
            </a:r>
          </a:p>
        </p:txBody>
      </p:sp>
      <p:pic>
        <p:nvPicPr>
          <p:cNvPr id="25" name="Imagem 24" descr="Uma imagem contendo animal, réptil, vestindo&#10;&#10;Descrição gerada automaticamente">
            <a:extLst>
              <a:ext uri="{FF2B5EF4-FFF2-40B4-BE49-F238E27FC236}">
                <a16:creationId xmlns:a16="http://schemas.microsoft.com/office/drawing/2014/main" id="{4443AA69-211F-14BF-B545-EFDF451B3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" y="-60296"/>
            <a:ext cx="1293547" cy="72799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4AA4B2-97FD-182F-DE8B-AB2D265C600A}"/>
              </a:ext>
            </a:extLst>
          </p:cNvPr>
          <p:cNvSpPr txBox="1"/>
          <p:nvPr/>
        </p:nvSpPr>
        <p:spPr>
          <a:xfrm>
            <a:off x="637104" y="2705725"/>
            <a:ext cx="4323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BEM VINDOS AO CONHECIMENTO</a:t>
            </a:r>
          </a:p>
        </p:txBody>
      </p:sp>
    </p:spTree>
    <p:extLst>
      <p:ext uri="{BB962C8B-B14F-4D97-AF65-F5344CB8AC3E}">
        <p14:creationId xmlns:p14="http://schemas.microsoft.com/office/powerpoint/2010/main" val="33571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AC08FA24-9F67-4F59-CB2A-2578081D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F1D3AED-B830-6AC4-3BC3-BBCBD4F7289F}"/>
              </a:ext>
            </a:extLst>
          </p:cNvPr>
          <p:cNvSpPr/>
          <p:nvPr/>
        </p:nvSpPr>
        <p:spPr>
          <a:xfrm>
            <a:off x="11228685" y="63256"/>
            <a:ext cx="715993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17383B-CCAE-5567-E47B-5618C659B78B}"/>
              </a:ext>
            </a:extLst>
          </p:cNvPr>
          <p:cNvSpPr txBox="1"/>
          <p:nvPr/>
        </p:nvSpPr>
        <p:spPr>
          <a:xfrm>
            <a:off x="11274184" y="63254"/>
            <a:ext cx="812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z="1400" b="1" dirty="0"/>
              <a:t>LOGIN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C4AD98A-E79E-9CC1-2B91-BE9C9734A61D}"/>
              </a:ext>
            </a:extLst>
          </p:cNvPr>
          <p:cNvSpPr/>
          <p:nvPr/>
        </p:nvSpPr>
        <p:spPr>
          <a:xfrm>
            <a:off x="8761876" y="63252"/>
            <a:ext cx="984209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087CD3A-A412-989E-5FDE-44E8E0EA0D15}"/>
              </a:ext>
            </a:extLst>
          </p:cNvPr>
          <p:cNvSpPr/>
          <p:nvPr/>
        </p:nvSpPr>
        <p:spPr>
          <a:xfrm>
            <a:off x="7921073" y="63249"/>
            <a:ext cx="644785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752208-1FF5-4F28-F77F-12C77A5F22E1}"/>
              </a:ext>
            </a:extLst>
          </p:cNvPr>
          <p:cNvSpPr txBox="1"/>
          <p:nvPr/>
        </p:nvSpPr>
        <p:spPr>
          <a:xfrm>
            <a:off x="5532875" y="63248"/>
            <a:ext cx="112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SOBRE MIM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0D30E8-05AE-C01E-64DA-993086F44490}"/>
              </a:ext>
            </a:extLst>
          </p:cNvPr>
          <p:cNvSpPr txBox="1"/>
          <p:nvPr/>
        </p:nvSpPr>
        <p:spPr>
          <a:xfrm>
            <a:off x="8705869" y="63253"/>
            <a:ext cx="11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SIMULADOR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1E7D9E3-A219-61A3-417C-3E768512808F}"/>
              </a:ext>
            </a:extLst>
          </p:cNvPr>
          <p:cNvSpPr/>
          <p:nvPr/>
        </p:nvSpPr>
        <p:spPr>
          <a:xfrm>
            <a:off x="9972229" y="63251"/>
            <a:ext cx="1026038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5D4DDA-1277-2161-46B4-EF176553D41C}"/>
              </a:ext>
            </a:extLst>
          </p:cNvPr>
          <p:cNvSpPr txBox="1"/>
          <p:nvPr/>
        </p:nvSpPr>
        <p:spPr>
          <a:xfrm>
            <a:off x="9908738" y="63249"/>
            <a:ext cx="139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CADASTRE-SE</a:t>
            </a:r>
          </a:p>
        </p:txBody>
      </p:sp>
      <p:pic>
        <p:nvPicPr>
          <p:cNvPr id="25" name="Imagem 24" descr="Uma imagem contendo animal, réptil, vestindo&#10;&#10;Descrição gerada automaticamente">
            <a:extLst>
              <a:ext uri="{FF2B5EF4-FFF2-40B4-BE49-F238E27FC236}">
                <a16:creationId xmlns:a16="http://schemas.microsoft.com/office/drawing/2014/main" id="{4443AA69-211F-14BF-B545-EFDF451B3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" y="-60296"/>
            <a:ext cx="1293547" cy="7279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2C35C7-5C42-E909-464F-2E2E1CDB6520}"/>
              </a:ext>
            </a:extLst>
          </p:cNvPr>
          <p:cNvSpPr txBox="1"/>
          <p:nvPr/>
        </p:nvSpPr>
        <p:spPr>
          <a:xfrm>
            <a:off x="7909233" y="63248"/>
            <a:ext cx="81288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7250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AC08FA24-9F67-4F59-CB2A-2578081D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F1D3AED-B830-6AC4-3BC3-BBCBD4F7289F}"/>
              </a:ext>
            </a:extLst>
          </p:cNvPr>
          <p:cNvSpPr/>
          <p:nvPr/>
        </p:nvSpPr>
        <p:spPr>
          <a:xfrm>
            <a:off x="11228685" y="63256"/>
            <a:ext cx="715993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17383B-CCAE-5567-E47B-5618C659B78B}"/>
              </a:ext>
            </a:extLst>
          </p:cNvPr>
          <p:cNvSpPr txBox="1"/>
          <p:nvPr/>
        </p:nvSpPr>
        <p:spPr>
          <a:xfrm>
            <a:off x="11274184" y="63254"/>
            <a:ext cx="812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z="1400" b="1" dirty="0"/>
              <a:t>LOGIN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C4AD98A-E79E-9CC1-2B91-BE9C9734A61D}"/>
              </a:ext>
            </a:extLst>
          </p:cNvPr>
          <p:cNvSpPr/>
          <p:nvPr/>
        </p:nvSpPr>
        <p:spPr>
          <a:xfrm>
            <a:off x="8940944" y="63252"/>
            <a:ext cx="805141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087CD3A-A412-989E-5FDE-44E8E0EA0D15}"/>
              </a:ext>
            </a:extLst>
          </p:cNvPr>
          <p:cNvSpPr/>
          <p:nvPr/>
        </p:nvSpPr>
        <p:spPr>
          <a:xfrm>
            <a:off x="7581649" y="63249"/>
            <a:ext cx="984209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752208-1FF5-4F28-F77F-12C77A5F22E1}"/>
              </a:ext>
            </a:extLst>
          </p:cNvPr>
          <p:cNvSpPr txBox="1"/>
          <p:nvPr/>
        </p:nvSpPr>
        <p:spPr>
          <a:xfrm>
            <a:off x="7538778" y="63248"/>
            <a:ext cx="112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SOBRE MIM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0D30E8-05AE-C01E-64DA-993086F44490}"/>
              </a:ext>
            </a:extLst>
          </p:cNvPr>
          <p:cNvSpPr txBox="1"/>
          <p:nvPr/>
        </p:nvSpPr>
        <p:spPr>
          <a:xfrm>
            <a:off x="5535247" y="63248"/>
            <a:ext cx="11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SIMULADOR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1E7D9E3-A219-61A3-417C-3E768512808F}"/>
              </a:ext>
            </a:extLst>
          </p:cNvPr>
          <p:cNvSpPr/>
          <p:nvPr/>
        </p:nvSpPr>
        <p:spPr>
          <a:xfrm>
            <a:off x="9972229" y="63251"/>
            <a:ext cx="1026038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5D4DDA-1277-2161-46B4-EF176553D41C}"/>
              </a:ext>
            </a:extLst>
          </p:cNvPr>
          <p:cNvSpPr txBox="1"/>
          <p:nvPr/>
        </p:nvSpPr>
        <p:spPr>
          <a:xfrm>
            <a:off x="9908738" y="63249"/>
            <a:ext cx="139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CADASTRE-SE</a:t>
            </a:r>
          </a:p>
        </p:txBody>
      </p:sp>
      <p:pic>
        <p:nvPicPr>
          <p:cNvPr id="25" name="Imagem 24" descr="Uma imagem contendo animal, réptil, vestindo&#10;&#10;Descrição gerada automaticamente">
            <a:extLst>
              <a:ext uri="{FF2B5EF4-FFF2-40B4-BE49-F238E27FC236}">
                <a16:creationId xmlns:a16="http://schemas.microsoft.com/office/drawing/2014/main" id="{4443AA69-211F-14BF-B545-EFDF451B3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" y="-60296"/>
            <a:ext cx="1293547" cy="7279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DA56A0-C870-FC11-1A22-461BC8C2B489}"/>
              </a:ext>
            </a:extLst>
          </p:cNvPr>
          <p:cNvSpPr txBox="1"/>
          <p:nvPr/>
        </p:nvSpPr>
        <p:spPr>
          <a:xfrm>
            <a:off x="9000655" y="63248"/>
            <a:ext cx="81288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7910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AC08FA24-9F67-4F59-CB2A-2578081D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F1D3AED-B830-6AC4-3BC3-BBCBD4F7289F}"/>
              </a:ext>
            </a:extLst>
          </p:cNvPr>
          <p:cNvSpPr/>
          <p:nvPr/>
        </p:nvSpPr>
        <p:spPr>
          <a:xfrm>
            <a:off x="11228685" y="63256"/>
            <a:ext cx="715993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17383B-CCAE-5567-E47B-5618C659B78B}"/>
              </a:ext>
            </a:extLst>
          </p:cNvPr>
          <p:cNvSpPr txBox="1"/>
          <p:nvPr/>
        </p:nvSpPr>
        <p:spPr>
          <a:xfrm>
            <a:off x="11274184" y="63254"/>
            <a:ext cx="812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z="1400" b="1" dirty="0"/>
              <a:t>LOGIN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C4AD98A-E79E-9CC1-2B91-BE9C9734A61D}"/>
              </a:ext>
            </a:extLst>
          </p:cNvPr>
          <p:cNvSpPr/>
          <p:nvPr/>
        </p:nvSpPr>
        <p:spPr>
          <a:xfrm>
            <a:off x="8881828" y="63247"/>
            <a:ext cx="984209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087CD3A-A412-989E-5FDE-44E8E0EA0D15}"/>
              </a:ext>
            </a:extLst>
          </p:cNvPr>
          <p:cNvSpPr/>
          <p:nvPr/>
        </p:nvSpPr>
        <p:spPr>
          <a:xfrm>
            <a:off x="7581649" y="63249"/>
            <a:ext cx="984209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752208-1FF5-4F28-F77F-12C77A5F22E1}"/>
              </a:ext>
            </a:extLst>
          </p:cNvPr>
          <p:cNvSpPr txBox="1"/>
          <p:nvPr/>
        </p:nvSpPr>
        <p:spPr>
          <a:xfrm>
            <a:off x="7538778" y="63248"/>
            <a:ext cx="112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SOBRE MIM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0D30E8-05AE-C01E-64DA-993086F44490}"/>
              </a:ext>
            </a:extLst>
          </p:cNvPr>
          <p:cNvSpPr txBox="1"/>
          <p:nvPr/>
        </p:nvSpPr>
        <p:spPr>
          <a:xfrm>
            <a:off x="8838913" y="63247"/>
            <a:ext cx="11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SIMULADOR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1E7D9E3-A219-61A3-417C-3E768512808F}"/>
              </a:ext>
            </a:extLst>
          </p:cNvPr>
          <p:cNvSpPr/>
          <p:nvPr/>
        </p:nvSpPr>
        <p:spPr>
          <a:xfrm>
            <a:off x="10225774" y="63247"/>
            <a:ext cx="715993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5D4DDA-1277-2161-46B4-EF176553D41C}"/>
              </a:ext>
            </a:extLst>
          </p:cNvPr>
          <p:cNvSpPr txBox="1"/>
          <p:nvPr/>
        </p:nvSpPr>
        <p:spPr>
          <a:xfrm>
            <a:off x="5634725" y="63247"/>
            <a:ext cx="139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CADASTRE-SE</a:t>
            </a:r>
          </a:p>
        </p:txBody>
      </p:sp>
      <p:pic>
        <p:nvPicPr>
          <p:cNvPr id="25" name="Imagem 24" descr="Uma imagem contendo animal, réptil, vestindo&#10;&#10;Descrição gerada automaticamente">
            <a:extLst>
              <a:ext uri="{FF2B5EF4-FFF2-40B4-BE49-F238E27FC236}">
                <a16:creationId xmlns:a16="http://schemas.microsoft.com/office/drawing/2014/main" id="{4443AA69-211F-14BF-B545-EFDF451B3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" y="-60296"/>
            <a:ext cx="1293547" cy="7279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FB291F-2C38-A3D5-EDE6-AA9C67005430}"/>
              </a:ext>
            </a:extLst>
          </p:cNvPr>
          <p:cNvSpPr txBox="1"/>
          <p:nvPr/>
        </p:nvSpPr>
        <p:spPr>
          <a:xfrm>
            <a:off x="10249589" y="63247"/>
            <a:ext cx="81288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07098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AC08FA24-9F67-4F59-CB2A-2578081D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F1D3AED-B830-6AC4-3BC3-BBCBD4F7289F}"/>
              </a:ext>
            </a:extLst>
          </p:cNvPr>
          <p:cNvSpPr/>
          <p:nvPr/>
        </p:nvSpPr>
        <p:spPr>
          <a:xfrm>
            <a:off x="11231497" y="63248"/>
            <a:ext cx="715993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17383B-CCAE-5567-E47B-5618C659B78B}"/>
              </a:ext>
            </a:extLst>
          </p:cNvPr>
          <p:cNvSpPr txBox="1"/>
          <p:nvPr/>
        </p:nvSpPr>
        <p:spPr>
          <a:xfrm>
            <a:off x="5661977" y="63248"/>
            <a:ext cx="812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z="1400" b="1" dirty="0"/>
              <a:t>LOGIN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C4AD98A-E79E-9CC1-2B91-BE9C9734A61D}"/>
              </a:ext>
            </a:extLst>
          </p:cNvPr>
          <p:cNvSpPr/>
          <p:nvPr/>
        </p:nvSpPr>
        <p:spPr>
          <a:xfrm>
            <a:off x="8761876" y="63252"/>
            <a:ext cx="984209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087CD3A-A412-989E-5FDE-44E8E0EA0D15}"/>
              </a:ext>
            </a:extLst>
          </p:cNvPr>
          <p:cNvSpPr/>
          <p:nvPr/>
        </p:nvSpPr>
        <p:spPr>
          <a:xfrm>
            <a:off x="7581649" y="63249"/>
            <a:ext cx="984209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752208-1FF5-4F28-F77F-12C77A5F22E1}"/>
              </a:ext>
            </a:extLst>
          </p:cNvPr>
          <p:cNvSpPr txBox="1"/>
          <p:nvPr/>
        </p:nvSpPr>
        <p:spPr>
          <a:xfrm>
            <a:off x="7538778" y="63248"/>
            <a:ext cx="112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SOBRE MIM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0D30E8-05AE-C01E-64DA-993086F44490}"/>
              </a:ext>
            </a:extLst>
          </p:cNvPr>
          <p:cNvSpPr txBox="1"/>
          <p:nvPr/>
        </p:nvSpPr>
        <p:spPr>
          <a:xfrm>
            <a:off x="8705869" y="63253"/>
            <a:ext cx="11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SIMULADOR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1E7D9E3-A219-61A3-417C-3E768512808F}"/>
              </a:ext>
            </a:extLst>
          </p:cNvPr>
          <p:cNvSpPr/>
          <p:nvPr/>
        </p:nvSpPr>
        <p:spPr>
          <a:xfrm>
            <a:off x="9972229" y="63251"/>
            <a:ext cx="1026038" cy="307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5D4DDA-1277-2161-46B4-EF176553D41C}"/>
              </a:ext>
            </a:extLst>
          </p:cNvPr>
          <p:cNvSpPr txBox="1"/>
          <p:nvPr/>
        </p:nvSpPr>
        <p:spPr>
          <a:xfrm>
            <a:off x="9908738" y="63249"/>
            <a:ext cx="139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CADASTRE-SE</a:t>
            </a:r>
          </a:p>
        </p:txBody>
      </p:sp>
      <p:pic>
        <p:nvPicPr>
          <p:cNvPr id="25" name="Imagem 24" descr="Uma imagem contendo animal, réptil, vestindo&#10;&#10;Descrição gerada automaticamente">
            <a:extLst>
              <a:ext uri="{FF2B5EF4-FFF2-40B4-BE49-F238E27FC236}">
                <a16:creationId xmlns:a16="http://schemas.microsoft.com/office/drawing/2014/main" id="{4443AA69-211F-14BF-B545-EFDF451B3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" y="-60296"/>
            <a:ext cx="1293547" cy="7279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99FC62B-057D-628C-55A6-B8F1852CCC8B}"/>
              </a:ext>
            </a:extLst>
          </p:cNvPr>
          <p:cNvSpPr txBox="1"/>
          <p:nvPr/>
        </p:nvSpPr>
        <p:spPr>
          <a:xfrm>
            <a:off x="11264061" y="63248"/>
            <a:ext cx="81288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725234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De Andrade</dc:creator>
  <cp:lastModifiedBy>Felipe De Andrade</cp:lastModifiedBy>
  <cp:revision>1</cp:revision>
  <dcterms:created xsi:type="dcterms:W3CDTF">2023-05-08T17:55:28Z</dcterms:created>
  <dcterms:modified xsi:type="dcterms:W3CDTF">2023-05-08T18:15:31Z</dcterms:modified>
</cp:coreProperties>
</file>