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380F7-CB63-49A6-AA4B-3799432FEA00}" v="132" dt="2024-12-07T06:27:0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renas" userId="1fa9930f858a5544" providerId="LiveId" clId="{473380F7-CB63-49A6-AA4B-3799432FEA00}"/>
    <pc:docChg chg="undo custSel addSld delSld modSld sldOrd">
      <pc:chgData name="Felipe Arenas" userId="1fa9930f858a5544" providerId="LiveId" clId="{473380F7-CB63-49A6-AA4B-3799432FEA00}" dt="2024-12-07T22:51:22.250" v="2738" actId="20577"/>
      <pc:docMkLst>
        <pc:docMk/>
      </pc:docMkLst>
      <pc:sldChg chg="addSp modSp mod">
        <pc:chgData name="Felipe Arenas" userId="1fa9930f858a5544" providerId="LiveId" clId="{473380F7-CB63-49A6-AA4B-3799432FEA00}" dt="2024-12-07T05:58:09.714" v="2418" actId="1076"/>
        <pc:sldMkLst>
          <pc:docMk/>
          <pc:sldMk cId="3194417878" sldId="256"/>
        </pc:sldMkLst>
        <pc:spChg chg="add mod">
          <ac:chgData name="Felipe Arenas" userId="1fa9930f858a5544" providerId="LiveId" clId="{473380F7-CB63-49A6-AA4B-3799432FEA00}" dt="2024-12-07T05:58:09.714" v="2418" actId="1076"/>
          <ac:spMkLst>
            <pc:docMk/>
            <pc:sldMk cId="3194417878" sldId="256"/>
            <ac:spMk id="11" creationId="{7F35E7D5-AF45-891E-7E14-D3CF26F41FD3}"/>
          </ac:spMkLst>
        </pc:spChg>
      </pc:sldChg>
      <pc:sldChg chg="modSp mod">
        <pc:chgData name="Felipe Arenas" userId="1fa9930f858a5544" providerId="LiveId" clId="{473380F7-CB63-49A6-AA4B-3799432FEA00}" dt="2024-12-07T22:51:22.250" v="2738" actId="20577"/>
        <pc:sldMkLst>
          <pc:docMk/>
          <pc:sldMk cId="4027009499" sldId="257"/>
        </pc:sldMkLst>
        <pc:spChg chg="mod">
          <ac:chgData name="Felipe Arenas" userId="1fa9930f858a5544" providerId="LiveId" clId="{473380F7-CB63-49A6-AA4B-3799432FEA00}" dt="2024-12-07T22:51:22.250" v="2738" actId="20577"/>
          <ac:spMkLst>
            <pc:docMk/>
            <pc:sldMk cId="4027009499" sldId="257"/>
            <ac:spMk id="3" creationId="{2666F5E3-D5C0-9397-04A8-C4082207A375}"/>
          </ac:spMkLst>
        </pc:spChg>
      </pc:sldChg>
      <pc:sldChg chg="modSp">
        <pc:chgData name="Felipe Arenas" userId="1fa9930f858a5544" providerId="LiveId" clId="{473380F7-CB63-49A6-AA4B-3799432FEA00}" dt="2024-12-07T06:08:14.765" v="2450" actId="108"/>
        <pc:sldMkLst>
          <pc:docMk/>
          <pc:sldMk cId="2494400817" sldId="259"/>
        </pc:sldMkLst>
        <pc:graphicFrameChg chg="mod">
          <ac:chgData name="Felipe Arenas" userId="1fa9930f858a5544" providerId="LiveId" clId="{473380F7-CB63-49A6-AA4B-3799432FEA00}" dt="2024-12-07T06:08:14.765" v="2450" actId="108"/>
          <ac:graphicFrameMkLst>
            <pc:docMk/>
            <pc:sldMk cId="2494400817" sldId="259"/>
            <ac:graphicFrameMk id="14" creationId="{44E6338F-899D-BB0A-A3C9-F03DB9089597}"/>
          </ac:graphicFrameMkLst>
        </pc:graphicFrameChg>
      </pc:sldChg>
      <pc:sldChg chg="modSp mod">
        <pc:chgData name="Felipe Arenas" userId="1fa9930f858a5544" providerId="LiveId" clId="{473380F7-CB63-49A6-AA4B-3799432FEA00}" dt="2024-12-07T22:50:22.610" v="2725" actId="20577"/>
        <pc:sldMkLst>
          <pc:docMk/>
          <pc:sldMk cId="1635796452" sldId="260"/>
        </pc:sldMkLst>
        <pc:spChg chg="mod">
          <ac:chgData name="Felipe Arenas" userId="1fa9930f858a5544" providerId="LiveId" clId="{473380F7-CB63-49A6-AA4B-3799432FEA00}" dt="2024-12-07T22:50:19.388" v="2721" actId="20577"/>
          <ac:spMkLst>
            <pc:docMk/>
            <pc:sldMk cId="1635796452" sldId="260"/>
            <ac:spMk id="3" creationId="{44D89726-C8A5-1110-8D66-BAD3DA40C912}"/>
          </ac:spMkLst>
        </pc:spChg>
        <pc:spChg chg="mod">
          <ac:chgData name="Felipe Arenas" userId="1fa9930f858a5544" providerId="LiveId" clId="{473380F7-CB63-49A6-AA4B-3799432FEA00}" dt="2024-12-07T22:50:22.610" v="2725" actId="20577"/>
          <ac:spMkLst>
            <pc:docMk/>
            <pc:sldMk cId="1635796452" sldId="260"/>
            <ac:spMk id="4" creationId="{C539BA21-AB6E-F795-C44E-711E218D6BCC}"/>
          </ac:spMkLst>
        </pc:spChg>
      </pc:sldChg>
      <pc:sldChg chg="delSp modSp add del mod setBg delDesignElem">
        <pc:chgData name="Felipe Arenas" userId="1fa9930f858a5544" providerId="LiveId" clId="{473380F7-CB63-49A6-AA4B-3799432FEA00}" dt="2024-12-07T04:24:04.404" v="10" actId="2696"/>
        <pc:sldMkLst>
          <pc:docMk/>
          <pc:sldMk cId="743881014" sldId="263"/>
        </pc:sldMkLst>
        <pc:spChg chg="mod">
          <ac:chgData name="Felipe Arenas" userId="1fa9930f858a5544" providerId="LiveId" clId="{473380F7-CB63-49A6-AA4B-3799432FEA00}" dt="2024-12-07T04:23:57.855" v="9" actId="20577"/>
          <ac:spMkLst>
            <pc:docMk/>
            <pc:sldMk cId="743881014" sldId="263"/>
            <ac:spMk id="2" creationId="{B82379B6-084F-48E2-B8D2-65BC267A07D8}"/>
          </ac:spMkLst>
        </pc:spChg>
        <pc:spChg chg="del">
          <ac:chgData name="Felipe Arenas" userId="1fa9930f858a5544" providerId="LiveId" clId="{473380F7-CB63-49A6-AA4B-3799432FEA00}" dt="2024-12-07T04:23:51.655" v="1"/>
          <ac:spMkLst>
            <pc:docMk/>
            <pc:sldMk cId="743881014" sldId="263"/>
            <ac:spMk id="8" creationId="{D5100FB1-99BE-3CCB-62EB-EB4EDA022806}"/>
          </ac:spMkLst>
        </pc:spChg>
        <pc:spChg chg="del">
          <ac:chgData name="Felipe Arenas" userId="1fa9930f858a5544" providerId="LiveId" clId="{473380F7-CB63-49A6-AA4B-3799432FEA00}" dt="2024-12-07T04:23:51.655" v="1"/>
          <ac:spMkLst>
            <pc:docMk/>
            <pc:sldMk cId="743881014" sldId="263"/>
            <ac:spMk id="10" creationId="{8FF54EA0-C2A9-1EE8-1B27-81ED5A208EFD}"/>
          </ac:spMkLst>
        </pc:spChg>
        <pc:spChg chg="del">
          <ac:chgData name="Felipe Arenas" userId="1fa9930f858a5544" providerId="LiveId" clId="{473380F7-CB63-49A6-AA4B-3799432FEA00}" dt="2024-12-07T04:23:51.655" v="1"/>
          <ac:spMkLst>
            <pc:docMk/>
            <pc:sldMk cId="743881014" sldId="263"/>
            <ac:spMk id="12" creationId="{CB2BE532-A785-9E42-20FF-876C3F610A90}"/>
          </ac:spMkLst>
        </pc:spChg>
      </pc:sldChg>
      <pc:sldChg chg="addSp delSp modSp add mod ord">
        <pc:chgData name="Felipe Arenas" userId="1fa9930f858a5544" providerId="LiveId" clId="{473380F7-CB63-49A6-AA4B-3799432FEA00}" dt="2024-12-07T04:25:18.184" v="39" actId="14100"/>
        <pc:sldMkLst>
          <pc:docMk/>
          <pc:sldMk cId="3948559910" sldId="263"/>
        </pc:sldMkLst>
        <pc:spChg chg="mod">
          <ac:chgData name="Felipe Arenas" userId="1fa9930f858a5544" providerId="LiveId" clId="{473380F7-CB63-49A6-AA4B-3799432FEA00}" dt="2024-12-07T04:24:27.112" v="31" actId="20577"/>
          <ac:spMkLst>
            <pc:docMk/>
            <pc:sldMk cId="3948559910" sldId="263"/>
            <ac:spMk id="2" creationId="{1B554227-9536-B200-B839-80764036E699}"/>
          </ac:spMkLst>
        </pc:spChg>
        <pc:spChg chg="del">
          <ac:chgData name="Felipe Arenas" userId="1fa9930f858a5544" providerId="LiveId" clId="{473380F7-CB63-49A6-AA4B-3799432FEA00}" dt="2024-12-07T04:24:45.404" v="32" actId="478"/>
          <ac:spMkLst>
            <pc:docMk/>
            <pc:sldMk cId="3948559910" sldId="263"/>
            <ac:spMk id="3" creationId="{465F968B-36A3-EB9F-4D6A-23F8148F4224}"/>
          </ac:spMkLst>
        </pc:spChg>
        <pc:spChg chg="add del mod">
          <ac:chgData name="Felipe Arenas" userId="1fa9930f858a5544" providerId="LiveId" clId="{473380F7-CB63-49A6-AA4B-3799432FEA00}" dt="2024-12-07T04:24:48.812" v="33" actId="478"/>
          <ac:spMkLst>
            <pc:docMk/>
            <pc:sldMk cId="3948559910" sldId="263"/>
            <ac:spMk id="5" creationId="{4239DB37-C829-5911-DE4B-2C9F9F955A8D}"/>
          </ac:spMkLst>
        </pc:spChg>
        <pc:picChg chg="add mod">
          <ac:chgData name="Felipe Arenas" userId="1fa9930f858a5544" providerId="LiveId" clId="{473380F7-CB63-49A6-AA4B-3799432FEA00}" dt="2024-12-07T04:25:18.184" v="39" actId="14100"/>
          <ac:picMkLst>
            <pc:docMk/>
            <pc:sldMk cId="3948559910" sldId="263"/>
            <ac:picMk id="7" creationId="{9F6D7CF7-47DB-970F-8B41-A73D78AA1D24}"/>
          </ac:picMkLst>
        </pc:picChg>
      </pc:sldChg>
      <pc:sldChg chg="addSp delSp modSp add del mod ord">
        <pc:chgData name="Felipe Arenas" userId="1fa9930f858a5544" providerId="LiveId" clId="{473380F7-CB63-49A6-AA4B-3799432FEA00}" dt="2024-12-07T06:23:55.614" v="2657" actId="2696"/>
        <pc:sldMkLst>
          <pc:docMk/>
          <pc:sldMk cId="1830829054" sldId="264"/>
        </pc:sldMkLst>
        <pc:spChg chg="mod">
          <ac:chgData name="Felipe Arenas" userId="1fa9930f858a5544" providerId="LiveId" clId="{473380F7-CB63-49A6-AA4B-3799432FEA00}" dt="2024-12-07T04:25:59.524" v="43"/>
          <ac:spMkLst>
            <pc:docMk/>
            <pc:sldMk cId="1830829054" sldId="264"/>
            <ac:spMk id="2" creationId="{764F3908-BE6B-48F4-3EB5-4454429A6820}"/>
          </ac:spMkLst>
        </pc:spChg>
        <pc:spChg chg="del">
          <ac:chgData name="Felipe Arenas" userId="1fa9930f858a5544" providerId="LiveId" clId="{473380F7-CB63-49A6-AA4B-3799432FEA00}" dt="2024-12-07T04:26:04.048" v="44" actId="478"/>
          <ac:spMkLst>
            <pc:docMk/>
            <pc:sldMk cId="1830829054" sldId="264"/>
            <ac:spMk id="3" creationId="{84CB8256-034D-D6D1-1547-DD9652D0A5DD}"/>
          </ac:spMkLst>
        </pc:spChg>
        <pc:spChg chg="add mod">
          <ac:chgData name="Felipe Arenas" userId="1fa9930f858a5544" providerId="LiveId" clId="{473380F7-CB63-49A6-AA4B-3799432FEA00}" dt="2024-12-07T04:32:17.126" v="499" actId="122"/>
          <ac:spMkLst>
            <pc:docMk/>
            <pc:sldMk cId="1830829054" sldId="264"/>
            <ac:spMk id="5" creationId="{1498DB63-2245-6C0B-3034-7E441D76041C}"/>
          </ac:spMkLst>
        </pc:spChg>
        <pc:spChg chg="add mod">
          <ac:chgData name="Felipe Arenas" userId="1fa9930f858a5544" providerId="LiveId" clId="{473380F7-CB63-49A6-AA4B-3799432FEA00}" dt="2024-12-07T04:30:31.794" v="298" actId="255"/>
          <ac:spMkLst>
            <pc:docMk/>
            <pc:sldMk cId="1830829054" sldId="264"/>
            <ac:spMk id="6" creationId="{FB8FF95D-33AA-B9E2-ECCB-7C9377931701}"/>
          </ac:spMkLst>
        </pc:spChg>
        <pc:spChg chg="add mod">
          <ac:chgData name="Felipe Arenas" userId="1fa9930f858a5544" providerId="LiveId" clId="{473380F7-CB63-49A6-AA4B-3799432FEA00}" dt="2024-12-07T04:32:00.766" v="496" actId="20577"/>
          <ac:spMkLst>
            <pc:docMk/>
            <pc:sldMk cId="1830829054" sldId="264"/>
            <ac:spMk id="7" creationId="{AACD60E3-C6E9-D7FB-F712-A4F79A2D7245}"/>
          </ac:spMkLst>
        </pc:spChg>
      </pc:sldChg>
      <pc:sldChg chg="addSp delSp modSp add mod modAnim">
        <pc:chgData name="Felipe Arenas" userId="1fa9930f858a5544" providerId="LiveId" clId="{473380F7-CB63-49A6-AA4B-3799432FEA00}" dt="2024-12-07T06:26:08.280" v="2697"/>
        <pc:sldMkLst>
          <pc:docMk/>
          <pc:sldMk cId="1959080523" sldId="265"/>
        </pc:sldMkLst>
        <pc:spChg chg="add mod">
          <ac:chgData name="Felipe Arenas" userId="1fa9930f858a5544" providerId="LiveId" clId="{473380F7-CB63-49A6-AA4B-3799432FEA00}" dt="2024-12-07T05:53:35.876" v="2310" actId="14100"/>
          <ac:spMkLst>
            <pc:docMk/>
            <pc:sldMk cId="1959080523" sldId="265"/>
            <ac:spMk id="3" creationId="{20373C1A-E87F-1BF7-4341-1307E66E4748}"/>
          </ac:spMkLst>
        </pc:spChg>
        <pc:spChg chg="add mod">
          <ac:chgData name="Felipe Arenas" userId="1fa9930f858a5544" providerId="LiveId" clId="{473380F7-CB63-49A6-AA4B-3799432FEA00}" dt="2024-12-07T05:53:08.005" v="2294" actId="14100"/>
          <ac:spMkLst>
            <pc:docMk/>
            <pc:sldMk cId="1959080523" sldId="265"/>
            <ac:spMk id="4" creationId="{15AAB254-3439-1B16-9355-A15F0FA7DF07}"/>
          </ac:spMkLst>
        </pc:spChg>
        <pc:spChg chg="mod">
          <ac:chgData name="Felipe Arenas" userId="1fa9930f858a5544" providerId="LiveId" clId="{473380F7-CB63-49A6-AA4B-3799432FEA00}" dt="2024-12-07T05:54:49.715" v="2384" actId="20577"/>
          <ac:spMkLst>
            <pc:docMk/>
            <pc:sldMk cId="1959080523" sldId="265"/>
            <ac:spMk id="5" creationId="{606C5E00-28BE-587F-7895-F74FA2882B0C}"/>
          </ac:spMkLst>
        </pc:spChg>
        <pc:spChg chg="mod">
          <ac:chgData name="Felipe Arenas" userId="1fa9930f858a5544" providerId="LiveId" clId="{473380F7-CB63-49A6-AA4B-3799432FEA00}" dt="2024-12-07T04:42:13.599" v="537" actId="255"/>
          <ac:spMkLst>
            <pc:docMk/>
            <pc:sldMk cId="1959080523" sldId="265"/>
            <ac:spMk id="6" creationId="{8337FAD3-4C54-154B-E8E5-000373488D06}"/>
          </ac:spMkLst>
        </pc:spChg>
        <pc:spChg chg="del">
          <ac:chgData name="Felipe Arenas" userId="1fa9930f858a5544" providerId="LiveId" clId="{473380F7-CB63-49A6-AA4B-3799432FEA00}" dt="2024-12-07T04:41:40.195" v="527" actId="478"/>
          <ac:spMkLst>
            <pc:docMk/>
            <pc:sldMk cId="1959080523" sldId="265"/>
            <ac:spMk id="7" creationId="{626F1C38-6455-5CD9-CA6B-A6D65080E968}"/>
          </ac:spMkLst>
        </pc:spChg>
        <pc:spChg chg="add mod">
          <ac:chgData name="Felipe Arenas" userId="1fa9930f858a5544" providerId="LiveId" clId="{473380F7-CB63-49A6-AA4B-3799432FEA00}" dt="2024-12-07T05:51:20.073" v="2255" actId="1076"/>
          <ac:spMkLst>
            <pc:docMk/>
            <pc:sldMk cId="1959080523" sldId="265"/>
            <ac:spMk id="9" creationId="{1308F45B-2C24-5FEA-DE75-34BF4EAD0512}"/>
          </ac:spMkLst>
        </pc:spChg>
        <pc:spChg chg="add mod">
          <ac:chgData name="Felipe Arenas" userId="1fa9930f858a5544" providerId="LiveId" clId="{473380F7-CB63-49A6-AA4B-3799432FEA00}" dt="2024-12-07T05:35:53.496" v="1375" actId="1076"/>
          <ac:spMkLst>
            <pc:docMk/>
            <pc:sldMk cId="1959080523" sldId="265"/>
            <ac:spMk id="11" creationId="{D73E7021-816E-75A6-279E-1BB2BAFDA0C9}"/>
          </ac:spMkLst>
        </pc:spChg>
        <pc:spChg chg="add mod">
          <ac:chgData name="Felipe Arenas" userId="1fa9930f858a5544" providerId="LiveId" clId="{473380F7-CB63-49A6-AA4B-3799432FEA00}" dt="2024-12-07T05:51:23.977" v="2256" actId="1076"/>
          <ac:spMkLst>
            <pc:docMk/>
            <pc:sldMk cId="1959080523" sldId="265"/>
            <ac:spMk id="13" creationId="{95408F49-E2F4-8047-DE7A-6064EA364EA7}"/>
          </ac:spMkLst>
        </pc:spChg>
        <pc:spChg chg="add mod">
          <ac:chgData name="Felipe Arenas" userId="1fa9930f858a5544" providerId="LiveId" clId="{473380F7-CB63-49A6-AA4B-3799432FEA00}" dt="2024-12-07T05:35:43.791" v="1374" actId="1076"/>
          <ac:spMkLst>
            <pc:docMk/>
            <pc:sldMk cId="1959080523" sldId="265"/>
            <ac:spMk id="14" creationId="{48FF883F-62B5-38F4-1F3D-E13663833B10}"/>
          </ac:spMkLst>
        </pc:spChg>
        <pc:spChg chg="add mod">
          <ac:chgData name="Felipe Arenas" userId="1fa9930f858a5544" providerId="LiveId" clId="{473380F7-CB63-49A6-AA4B-3799432FEA00}" dt="2024-12-07T05:51:28.665" v="2257" actId="1076"/>
          <ac:spMkLst>
            <pc:docMk/>
            <pc:sldMk cId="1959080523" sldId="265"/>
            <ac:spMk id="15" creationId="{3FE7EDD5-DA00-DD43-55F1-B0ADDA3FF805}"/>
          </ac:spMkLst>
        </pc:spChg>
        <pc:spChg chg="add mod">
          <ac:chgData name="Felipe Arenas" userId="1fa9930f858a5544" providerId="LiveId" clId="{473380F7-CB63-49A6-AA4B-3799432FEA00}" dt="2024-12-07T05:35:37.076" v="1373" actId="1076"/>
          <ac:spMkLst>
            <pc:docMk/>
            <pc:sldMk cId="1959080523" sldId="265"/>
            <ac:spMk id="16" creationId="{D8942EE4-D9AA-620B-1B62-C23D3619C94A}"/>
          </ac:spMkLst>
        </pc:spChg>
        <pc:spChg chg="add mod">
          <ac:chgData name="Felipe Arenas" userId="1fa9930f858a5544" providerId="LiveId" clId="{473380F7-CB63-49A6-AA4B-3799432FEA00}" dt="2024-12-07T05:52:05.448" v="2259" actId="1076"/>
          <ac:spMkLst>
            <pc:docMk/>
            <pc:sldMk cId="1959080523" sldId="265"/>
            <ac:spMk id="17" creationId="{A4080DED-1E95-962A-F94B-8B76BF774293}"/>
          </ac:spMkLst>
        </pc:spChg>
        <pc:spChg chg="add mod">
          <ac:chgData name="Felipe Arenas" userId="1fa9930f858a5544" providerId="LiveId" clId="{473380F7-CB63-49A6-AA4B-3799432FEA00}" dt="2024-12-07T05:35:11.823" v="1371" actId="1076"/>
          <ac:spMkLst>
            <pc:docMk/>
            <pc:sldMk cId="1959080523" sldId="265"/>
            <ac:spMk id="18" creationId="{445C22D2-C8FF-6489-C10A-E4DFAB321E5F}"/>
          </ac:spMkLst>
        </pc:spChg>
        <pc:spChg chg="add mod">
          <ac:chgData name="Felipe Arenas" userId="1fa9930f858a5544" providerId="LiveId" clId="{473380F7-CB63-49A6-AA4B-3799432FEA00}" dt="2024-12-07T05:52:10.431" v="2260" actId="1076"/>
          <ac:spMkLst>
            <pc:docMk/>
            <pc:sldMk cId="1959080523" sldId="265"/>
            <ac:spMk id="19" creationId="{9AD00A19-D005-9DD8-4225-0A54FA190C05}"/>
          </ac:spMkLst>
        </pc:spChg>
        <pc:spChg chg="add mod">
          <ac:chgData name="Felipe Arenas" userId="1fa9930f858a5544" providerId="LiveId" clId="{473380F7-CB63-49A6-AA4B-3799432FEA00}" dt="2024-12-07T05:35:21.671" v="1372" actId="1076"/>
          <ac:spMkLst>
            <pc:docMk/>
            <pc:sldMk cId="1959080523" sldId="265"/>
            <ac:spMk id="20" creationId="{49F1A397-580A-9F3A-5488-F1C3F95B8A77}"/>
          </ac:spMkLst>
        </pc:spChg>
        <pc:spChg chg="add mod">
          <ac:chgData name="Felipe Arenas" userId="1fa9930f858a5544" providerId="LiveId" clId="{473380F7-CB63-49A6-AA4B-3799432FEA00}" dt="2024-12-07T05:52:16.544" v="2261" actId="1076"/>
          <ac:spMkLst>
            <pc:docMk/>
            <pc:sldMk cId="1959080523" sldId="265"/>
            <ac:spMk id="21" creationId="{B2EA6E23-75B5-B415-80F6-765437C558BB}"/>
          </ac:spMkLst>
        </pc:spChg>
        <pc:spChg chg="add mod">
          <ac:chgData name="Felipe Arenas" userId="1fa9930f858a5544" providerId="LiveId" clId="{473380F7-CB63-49A6-AA4B-3799432FEA00}" dt="2024-12-07T05:34:19.823" v="1369" actId="1076"/>
          <ac:spMkLst>
            <pc:docMk/>
            <pc:sldMk cId="1959080523" sldId="265"/>
            <ac:spMk id="22" creationId="{134AFB9F-BDE2-704F-BBED-D49F8E7FC4F1}"/>
          </ac:spMkLst>
        </pc:spChg>
        <pc:spChg chg="add mod">
          <ac:chgData name="Felipe Arenas" userId="1fa9930f858a5544" providerId="LiveId" clId="{473380F7-CB63-49A6-AA4B-3799432FEA00}" dt="2024-12-07T05:52:20.695" v="2262" actId="1076"/>
          <ac:spMkLst>
            <pc:docMk/>
            <pc:sldMk cId="1959080523" sldId="265"/>
            <ac:spMk id="23" creationId="{74CC9C19-1AAE-F507-C703-68DAA7E9FC66}"/>
          </ac:spMkLst>
        </pc:spChg>
        <pc:spChg chg="add mod">
          <ac:chgData name="Felipe Arenas" userId="1fa9930f858a5544" providerId="LiveId" clId="{473380F7-CB63-49A6-AA4B-3799432FEA00}" dt="2024-12-07T05:34:06.437" v="1368" actId="1076"/>
          <ac:spMkLst>
            <pc:docMk/>
            <pc:sldMk cId="1959080523" sldId="265"/>
            <ac:spMk id="24" creationId="{9D2ED2C3-F035-9769-5351-2A8669F9E24C}"/>
          </ac:spMkLst>
        </pc:spChg>
      </pc:sldChg>
      <pc:sldChg chg="addSp delSp modSp add mod modAnim">
        <pc:chgData name="Felipe Arenas" userId="1fa9930f858a5544" providerId="LiveId" clId="{473380F7-CB63-49A6-AA4B-3799432FEA00}" dt="2024-12-07T06:27:06.080" v="2713"/>
        <pc:sldMkLst>
          <pc:docMk/>
          <pc:sldMk cId="3672165303" sldId="266"/>
        </pc:sldMkLst>
        <pc:spChg chg="add mod">
          <ac:chgData name="Felipe Arenas" userId="1fa9930f858a5544" providerId="LiveId" clId="{473380F7-CB63-49A6-AA4B-3799432FEA00}" dt="2024-12-07T05:41:55.769" v="1579" actId="14100"/>
          <ac:spMkLst>
            <pc:docMk/>
            <pc:sldMk cId="3672165303" sldId="266"/>
            <ac:spMk id="3" creationId="{F1751D5C-35FC-8771-3F94-33BDD476E780}"/>
          </ac:spMkLst>
        </pc:spChg>
        <pc:spChg chg="add mod">
          <ac:chgData name="Felipe Arenas" userId="1fa9930f858a5544" providerId="LiveId" clId="{473380F7-CB63-49A6-AA4B-3799432FEA00}" dt="2024-12-07T05:40:09.789" v="1499" actId="14100"/>
          <ac:spMkLst>
            <pc:docMk/>
            <pc:sldMk cId="3672165303" sldId="266"/>
            <ac:spMk id="4" creationId="{F93D2CA0-AC95-104D-8E49-521307138664}"/>
          </ac:spMkLst>
        </pc:spChg>
        <pc:spChg chg="del">
          <ac:chgData name="Felipe Arenas" userId="1fa9930f858a5544" providerId="LiveId" clId="{473380F7-CB63-49A6-AA4B-3799432FEA00}" dt="2024-12-07T05:55:11.358" v="2385" actId="478"/>
          <ac:spMkLst>
            <pc:docMk/>
            <pc:sldMk cId="3672165303" sldId="266"/>
            <ac:spMk id="5" creationId="{AAAC4BE7-FAF4-2715-F0B7-4C67585567FA}"/>
          </ac:spMkLst>
        </pc:spChg>
        <pc:spChg chg="del">
          <ac:chgData name="Felipe Arenas" userId="1fa9930f858a5544" providerId="LiveId" clId="{473380F7-CB63-49A6-AA4B-3799432FEA00}" dt="2024-12-07T04:35:19.199" v="503" actId="478"/>
          <ac:spMkLst>
            <pc:docMk/>
            <pc:sldMk cId="3672165303" sldId="266"/>
            <ac:spMk id="6" creationId="{DF323B1E-D129-4629-3ADE-04F8A6943125}"/>
          </ac:spMkLst>
        </pc:spChg>
        <pc:spChg chg="mod">
          <ac:chgData name="Felipe Arenas" userId="1fa9930f858a5544" providerId="LiveId" clId="{473380F7-CB63-49A6-AA4B-3799432FEA00}" dt="2024-12-07T05:40:29.662" v="1504" actId="20577"/>
          <ac:spMkLst>
            <pc:docMk/>
            <pc:sldMk cId="3672165303" sldId="266"/>
            <ac:spMk id="7" creationId="{EEC08219-6DE3-B3CF-24E9-4B6D2DB73A60}"/>
          </ac:spMkLst>
        </pc:spChg>
        <pc:spChg chg="add mod">
          <ac:chgData name="Felipe Arenas" userId="1fa9930f858a5544" providerId="LiveId" clId="{473380F7-CB63-49A6-AA4B-3799432FEA00}" dt="2024-12-07T05:41:07.506" v="1539" actId="14100"/>
          <ac:spMkLst>
            <pc:docMk/>
            <pc:sldMk cId="3672165303" sldId="266"/>
            <ac:spMk id="9" creationId="{5852C75A-5A8B-0261-CF09-668EC2C7DFB3}"/>
          </ac:spMkLst>
        </pc:spChg>
        <pc:spChg chg="add mod">
          <ac:chgData name="Felipe Arenas" userId="1fa9930f858a5544" providerId="LiveId" clId="{473380F7-CB63-49A6-AA4B-3799432FEA00}" dt="2024-12-07T05:41:43.050" v="1577" actId="14100"/>
          <ac:spMkLst>
            <pc:docMk/>
            <pc:sldMk cId="3672165303" sldId="266"/>
            <ac:spMk id="11" creationId="{F07726BC-CB31-DEE4-69C7-F3B901D177B0}"/>
          </ac:spMkLst>
        </pc:spChg>
        <pc:spChg chg="add mod">
          <ac:chgData name="Felipe Arenas" userId="1fa9930f858a5544" providerId="LiveId" clId="{473380F7-CB63-49A6-AA4B-3799432FEA00}" dt="2024-12-07T05:42:30.683" v="1624" actId="14100"/>
          <ac:spMkLst>
            <pc:docMk/>
            <pc:sldMk cId="3672165303" sldId="266"/>
            <ac:spMk id="13" creationId="{77737974-73FF-8842-4F1D-B23FEE4D0571}"/>
          </ac:spMkLst>
        </pc:spChg>
        <pc:spChg chg="add mod">
          <ac:chgData name="Felipe Arenas" userId="1fa9930f858a5544" providerId="LiveId" clId="{473380F7-CB63-49A6-AA4B-3799432FEA00}" dt="2024-12-07T05:43:24.386" v="1709" actId="14100"/>
          <ac:spMkLst>
            <pc:docMk/>
            <pc:sldMk cId="3672165303" sldId="266"/>
            <ac:spMk id="14" creationId="{42B9E283-5B53-2C28-BDAA-B533366DCFFA}"/>
          </ac:spMkLst>
        </pc:spChg>
        <pc:spChg chg="add mod">
          <ac:chgData name="Felipe Arenas" userId="1fa9930f858a5544" providerId="LiveId" clId="{473380F7-CB63-49A6-AA4B-3799432FEA00}" dt="2024-12-07T05:44:04.687" v="1750" actId="14100"/>
          <ac:spMkLst>
            <pc:docMk/>
            <pc:sldMk cId="3672165303" sldId="266"/>
            <ac:spMk id="15" creationId="{7A850C06-39DB-E051-D82E-A14C741D7CFD}"/>
          </ac:spMkLst>
        </pc:spChg>
        <pc:spChg chg="add mod">
          <ac:chgData name="Felipe Arenas" userId="1fa9930f858a5544" providerId="LiveId" clId="{473380F7-CB63-49A6-AA4B-3799432FEA00}" dt="2024-12-07T05:44:48.803" v="1810" actId="14100"/>
          <ac:spMkLst>
            <pc:docMk/>
            <pc:sldMk cId="3672165303" sldId="266"/>
            <ac:spMk id="16" creationId="{C636E326-9E6E-4E88-DB56-BEC4C1CCA9E8}"/>
          </ac:spMkLst>
        </pc:spChg>
        <pc:spChg chg="add mod">
          <ac:chgData name="Felipe Arenas" userId="1fa9930f858a5544" providerId="LiveId" clId="{473380F7-CB63-49A6-AA4B-3799432FEA00}" dt="2024-12-07T05:45:42.461" v="1862" actId="313"/>
          <ac:spMkLst>
            <pc:docMk/>
            <pc:sldMk cId="3672165303" sldId="266"/>
            <ac:spMk id="17" creationId="{B763BD90-4AF4-FAC2-F345-99CD65DA9720}"/>
          </ac:spMkLst>
        </pc:spChg>
        <pc:spChg chg="add mod">
          <ac:chgData name="Felipe Arenas" userId="1fa9930f858a5544" providerId="LiveId" clId="{473380F7-CB63-49A6-AA4B-3799432FEA00}" dt="2024-12-07T05:46:21.565" v="1912" actId="20577"/>
          <ac:spMkLst>
            <pc:docMk/>
            <pc:sldMk cId="3672165303" sldId="266"/>
            <ac:spMk id="18" creationId="{77F3A966-FFA8-AC43-8234-6487C315B25E}"/>
          </ac:spMkLst>
        </pc:spChg>
        <pc:spChg chg="add mod">
          <ac:chgData name="Felipe Arenas" userId="1fa9930f858a5544" providerId="LiveId" clId="{473380F7-CB63-49A6-AA4B-3799432FEA00}" dt="2024-12-07T05:46:50.574" v="1960" actId="20577"/>
          <ac:spMkLst>
            <pc:docMk/>
            <pc:sldMk cId="3672165303" sldId="266"/>
            <ac:spMk id="19" creationId="{5BC3D5DD-52A5-FBF5-55A0-89F93D990AA1}"/>
          </ac:spMkLst>
        </pc:spChg>
        <pc:spChg chg="add mod">
          <ac:chgData name="Felipe Arenas" userId="1fa9930f858a5544" providerId="LiveId" clId="{473380F7-CB63-49A6-AA4B-3799432FEA00}" dt="2024-12-07T05:48:25.803" v="2034" actId="14100"/>
          <ac:spMkLst>
            <pc:docMk/>
            <pc:sldMk cId="3672165303" sldId="266"/>
            <ac:spMk id="20" creationId="{4843FC00-C1B1-46FA-14F7-3E7ED1DD661B}"/>
          </ac:spMkLst>
        </pc:spChg>
        <pc:spChg chg="add mod">
          <ac:chgData name="Felipe Arenas" userId="1fa9930f858a5544" providerId="LiveId" clId="{473380F7-CB63-49A6-AA4B-3799432FEA00}" dt="2024-12-07T05:49:34.646" v="2128" actId="14100"/>
          <ac:spMkLst>
            <pc:docMk/>
            <pc:sldMk cId="3672165303" sldId="266"/>
            <ac:spMk id="21" creationId="{67E1F405-FDEF-1D03-22A1-7FBCDBF095A6}"/>
          </ac:spMkLst>
        </pc:spChg>
        <pc:spChg chg="add mod">
          <ac:chgData name="Felipe Arenas" userId="1fa9930f858a5544" providerId="LiveId" clId="{473380F7-CB63-49A6-AA4B-3799432FEA00}" dt="2024-12-07T05:49:27.431" v="2127" actId="14100"/>
          <ac:spMkLst>
            <pc:docMk/>
            <pc:sldMk cId="3672165303" sldId="266"/>
            <ac:spMk id="22" creationId="{A579215C-FCF5-4708-2C79-BD6A416BEA47}"/>
          </ac:spMkLst>
        </pc:spChg>
        <pc:spChg chg="add mod">
          <ac:chgData name="Felipe Arenas" userId="1fa9930f858a5544" providerId="LiveId" clId="{473380F7-CB63-49A6-AA4B-3799432FEA00}" dt="2024-12-07T05:50:15.018" v="2184" actId="14100"/>
          <ac:spMkLst>
            <pc:docMk/>
            <pc:sldMk cId="3672165303" sldId="266"/>
            <ac:spMk id="23" creationId="{501D146A-5CA7-5074-7B72-A95196947480}"/>
          </ac:spMkLst>
        </pc:spChg>
        <pc:spChg chg="add mod">
          <ac:chgData name="Felipe Arenas" userId="1fa9930f858a5544" providerId="LiveId" clId="{473380F7-CB63-49A6-AA4B-3799432FEA00}" dt="2024-12-07T05:50:58.450" v="2253" actId="313"/>
          <ac:spMkLst>
            <pc:docMk/>
            <pc:sldMk cId="3672165303" sldId="266"/>
            <ac:spMk id="24" creationId="{178A6024-98CA-14BA-1AE4-3BDE714DEF1D}"/>
          </ac:spMkLst>
        </pc:spChg>
        <pc:spChg chg="add del mod">
          <ac:chgData name="Felipe Arenas" userId="1fa9930f858a5544" providerId="LiveId" clId="{473380F7-CB63-49A6-AA4B-3799432FEA00}" dt="2024-12-07T05:55:17.271" v="2387" actId="478"/>
          <ac:spMkLst>
            <pc:docMk/>
            <pc:sldMk cId="3672165303" sldId="266"/>
            <ac:spMk id="26" creationId="{3F9C701C-CAB2-9401-F984-AD3D5D4772B3}"/>
          </ac:spMkLst>
        </pc:spChg>
        <pc:spChg chg="add mod">
          <ac:chgData name="Felipe Arenas" userId="1fa9930f858a5544" providerId="LiveId" clId="{473380F7-CB63-49A6-AA4B-3799432FEA00}" dt="2024-12-07T05:55:11.525" v="2386"/>
          <ac:spMkLst>
            <pc:docMk/>
            <pc:sldMk cId="3672165303" sldId="266"/>
            <ac:spMk id="27" creationId="{C873756F-6842-DE6C-8252-27A7728DFC63}"/>
          </ac:spMkLst>
        </pc:spChg>
      </pc:sldChg>
      <pc:sldChg chg="addSp modSp add mod ord">
        <pc:chgData name="Felipe Arenas" userId="1fa9930f858a5544" providerId="LiveId" clId="{473380F7-CB63-49A6-AA4B-3799432FEA00}" dt="2024-12-07T05:58:18.896" v="2419"/>
        <pc:sldMkLst>
          <pc:docMk/>
          <pc:sldMk cId="150924425" sldId="267"/>
        </pc:sldMkLst>
        <pc:spChg chg="add mod">
          <ac:chgData name="Felipe Arenas" userId="1fa9930f858a5544" providerId="LiveId" clId="{473380F7-CB63-49A6-AA4B-3799432FEA00}" dt="2024-12-07T04:36:58.756" v="526"/>
          <ac:spMkLst>
            <pc:docMk/>
            <pc:sldMk cId="150924425" sldId="267"/>
            <ac:spMk id="2" creationId="{459D5E02-FD04-4F0C-1928-BF6C0EB8277B}"/>
          </ac:spMkLst>
        </pc:spChg>
        <pc:spChg chg="add mod">
          <ac:chgData name="Felipe Arenas" userId="1fa9930f858a5544" providerId="LiveId" clId="{473380F7-CB63-49A6-AA4B-3799432FEA00}" dt="2024-12-07T05:58:18.896" v="2419"/>
          <ac:spMkLst>
            <pc:docMk/>
            <pc:sldMk cId="150924425" sldId="267"/>
            <ac:spMk id="3" creationId="{45D25707-E6EC-8BDD-0536-F780758CDDEA}"/>
          </ac:spMkLst>
        </pc:spChg>
      </pc:sldChg>
      <pc:sldChg chg="addSp delSp add del setBg delDesignElem">
        <pc:chgData name="Felipe Arenas" userId="1fa9930f858a5544" providerId="LiveId" clId="{473380F7-CB63-49A6-AA4B-3799432FEA00}" dt="2024-12-07T06:09:08.832" v="2453"/>
        <pc:sldMkLst>
          <pc:docMk/>
          <pc:sldMk cId="1644195096" sldId="268"/>
        </pc:sldMkLst>
        <pc:spChg chg="add del">
          <ac:chgData name="Felipe Arenas" userId="1fa9930f858a5544" providerId="LiveId" clId="{473380F7-CB63-49A6-AA4B-3799432FEA00}" dt="2024-12-07T06:09:08.832" v="2453"/>
          <ac:spMkLst>
            <pc:docMk/>
            <pc:sldMk cId="1644195096" sldId="268"/>
            <ac:spMk id="8" creationId="{5DB9F88C-E2AB-8D05-17EC-3E80FF3C2B28}"/>
          </ac:spMkLst>
        </pc:spChg>
        <pc:spChg chg="add del">
          <ac:chgData name="Felipe Arenas" userId="1fa9930f858a5544" providerId="LiveId" clId="{473380F7-CB63-49A6-AA4B-3799432FEA00}" dt="2024-12-07T06:09:08.832" v="2453"/>
          <ac:spMkLst>
            <pc:docMk/>
            <pc:sldMk cId="1644195096" sldId="268"/>
            <ac:spMk id="10" creationId="{FF70494F-4C1B-B1F7-044F-117524C98399}"/>
          </ac:spMkLst>
        </pc:spChg>
        <pc:spChg chg="add del">
          <ac:chgData name="Felipe Arenas" userId="1fa9930f858a5544" providerId="LiveId" clId="{473380F7-CB63-49A6-AA4B-3799432FEA00}" dt="2024-12-07T06:09:08.832" v="2453"/>
          <ac:spMkLst>
            <pc:docMk/>
            <pc:sldMk cId="1644195096" sldId="268"/>
            <ac:spMk id="12" creationId="{D6690D4A-924E-59A9-07FA-545D73F1D41F}"/>
          </ac:spMkLst>
        </pc:spChg>
      </pc:sldChg>
      <pc:sldChg chg="addSp modSp add mod">
        <pc:chgData name="Felipe Arenas" userId="1fa9930f858a5544" providerId="LiveId" clId="{473380F7-CB63-49A6-AA4B-3799432FEA00}" dt="2024-12-07T06:10:19.845" v="2477" actId="1076"/>
        <pc:sldMkLst>
          <pc:docMk/>
          <pc:sldMk cId="1725742988" sldId="268"/>
        </pc:sldMkLst>
        <pc:spChg chg="add mod">
          <ac:chgData name="Felipe Arenas" userId="1fa9930f858a5544" providerId="LiveId" clId="{473380F7-CB63-49A6-AA4B-3799432FEA00}" dt="2024-12-07T06:10:02.976" v="2475" actId="20577"/>
          <ac:spMkLst>
            <pc:docMk/>
            <pc:sldMk cId="1725742988" sldId="268"/>
            <ac:spMk id="3" creationId="{C87A2FA2-6CA8-C224-E3A4-99716D4E1C2B}"/>
          </ac:spMkLst>
        </pc:spChg>
        <pc:spChg chg="add mod">
          <ac:chgData name="Felipe Arenas" userId="1fa9930f858a5544" providerId="LiveId" clId="{473380F7-CB63-49A6-AA4B-3799432FEA00}" dt="2024-12-07T06:10:19.845" v="2477" actId="1076"/>
          <ac:spMkLst>
            <pc:docMk/>
            <pc:sldMk cId="1725742988" sldId="268"/>
            <ac:spMk id="4" creationId="{71C7E580-D58E-1EFB-92B3-2E4F888BFA43}"/>
          </ac:spMkLst>
        </pc:spChg>
      </pc:sldChg>
      <pc:sldChg chg="addSp delSp modSp add mod">
        <pc:chgData name="Felipe Arenas" userId="1fa9930f858a5544" providerId="LiveId" clId="{473380F7-CB63-49A6-AA4B-3799432FEA00}" dt="2024-12-07T06:16:43.392" v="2636" actId="20577"/>
        <pc:sldMkLst>
          <pc:docMk/>
          <pc:sldMk cId="965167614" sldId="269"/>
        </pc:sldMkLst>
        <pc:spChg chg="del mod">
          <ac:chgData name="Felipe Arenas" userId="1fa9930f858a5544" providerId="LiveId" clId="{473380F7-CB63-49A6-AA4B-3799432FEA00}" dt="2024-12-07T06:11:27.657" v="2509" actId="478"/>
          <ac:spMkLst>
            <pc:docMk/>
            <pc:sldMk cId="965167614" sldId="269"/>
            <ac:spMk id="3" creationId="{2C476BAE-6019-1259-DF7A-DC6EA035DA87}"/>
          </ac:spMkLst>
        </pc:spChg>
        <pc:spChg chg="mod">
          <ac:chgData name="Felipe Arenas" userId="1fa9930f858a5544" providerId="LiveId" clId="{473380F7-CB63-49A6-AA4B-3799432FEA00}" dt="2024-12-07T06:15:23.942" v="2629" actId="14100"/>
          <ac:spMkLst>
            <pc:docMk/>
            <pc:sldMk cId="965167614" sldId="269"/>
            <ac:spMk id="4" creationId="{AA05646A-8055-F3A1-3B56-DBDF27B403C3}"/>
          </ac:spMkLst>
        </pc:spChg>
        <pc:spChg chg="add mod">
          <ac:chgData name="Felipe Arenas" userId="1fa9930f858a5544" providerId="LiveId" clId="{473380F7-CB63-49A6-AA4B-3799432FEA00}" dt="2024-12-07T06:14:36.144" v="2605" actId="20577"/>
          <ac:spMkLst>
            <pc:docMk/>
            <pc:sldMk cId="965167614" sldId="269"/>
            <ac:spMk id="5" creationId="{C9C106DC-BA6B-1230-81C0-0D39F2F6A720}"/>
          </ac:spMkLst>
        </pc:spChg>
        <pc:spChg chg="add mod">
          <ac:chgData name="Felipe Arenas" userId="1fa9930f858a5544" providerId="LiveId" clId="{473380F7-CB63-49A6-AA4B-3799432FEA00}" dt="2024-12-07T06:15:48.560" v="2630"/>
          <ac:spMkLst>
            <pc:docMk/>
            <pc:sldMk cId="965167614" sldId="269"/>
            <ac:spMk id="6" creationId="{E29F5C8A-E39B-9CC9-03EE-2F6E2D6262EE}"/>
          </ac:spMkLst>
        </pc:spChg>
        <pc:spChg chg="add mod">
          <ac:chgData name="Felipe Arenas" userId="1fa9930f858a5544" providerId="LiveId" clId="{473380F7-CB63-49A6-AA4B-3799432FEA00}" dt="2024-12-07T06:15:50.691" v="2631"/>
          <ac:spMkLst>
            <pc:docMk/>
            <pc:sldMk cId="965167614" sldId="269"/>
            <ac:spMk id="9" creationId="{FE7EF571-CE06-2EFB-8187-B217D4CA6E2B}"/>
          </ac:spMkLst>
        </pc:spChg>
        <pc:spChg chg="add mod">
          <ac:chgData name="Felipe Arenas" userId="1fa9930f858a5544" providerId="LiveId" clId="{473380F7-CB63-49A6-AA4B-3799432FEA00}" dt="2024-12-07T06:13:31.004" v="2578" actId="255"/>
          <ac:spMkLst>
            <pc:docMk/>
            <pc:sldMk cId="965167614" sldId="269"/>
            <ac:spMk id="11" creationId="{2EF2A36D-1A70-CE26-27C7-79B004584EEB}"/>
          </ac:spMkLst>
        </pc:spChg>
        <pc:spChg chg="add mod">
          <ac:chgData name="Felipe Arenas" userId="1fa9930f858a5544" providerId="LiveId" clId="{473380F7-CB63-49A6-AA4B-3799432FEA00}" dt="2024-12-07T06:16:43.392" v="2636" actId="20577"/>
          <ac:spMkLst>
            <pc:docMk/>
            <pc:sldMk cId="965167614" sldId="269"/>
            <ac:spMk id="13" creationId="{168C1C71-F792-14D3-5D51-6B9AD900816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D814F-E0EB-49FD-9C61-4602376B822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859EEC-2D65-4E37-A5D2-55719EDD83C7}">
      <dgm:prSet custT="1"/>
      <dgm:spPr>
        <a:solidFill>
          <a:schemeClr val="accent4">
            <a:lumMod val="75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0" tIns="95250" rIns="95250" bIns="95250" numCol="1" spcCol="1270" anchor="ctr" anchorCtr="0"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Power Query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F250CF25-33B1-4962-B63B-EC69142261E9}" type="parTrans" cxnId="{6034E012-96D3-421F-9CF3-D2582512E421}">
      <dgm:prSet/>
      <dgm:spPr/>
      <dgm:t>
        <a:bodyPr/>
        <a:lstStyle/>
        <a:p>
          <a:endParaRPr lang="en-US"/>
        </a:p>
      </dgm:t>
    </dgm:pt>
    <dgm:pt modelId="{9AE566D6-202E-480E-A7A8-D453DDE51F1D}" type="sibTrans" cxnId="{6034E012-96D3-421F-9CF3-D2582512E421}">
      <dgm:prSet/>
      <dgm:spPr/>
      <dgm:t>
        <a:bodyPr/>
        <a:lstStyle/>
        <a:p>
          <a:endParaRPr lang="en-US"/>
        </a:p>
      </dgm:t>
    </dgm:pt>
    <dgm:pt modelId="{CF27183D-697E-4058-9F26-3F0B48F6FD71}">
      <dgm:prSet custT="1"/>
      <dgm:spPr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0" tIns="95250" rIns="95250" bIns="95250" numCol="1" spcCol="1270" anchor="ctr" anchorCtr="0"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Structuring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AF830617-46F1-4C9E-8A3F-BEFD4C49FA48}" type="parTrans" cxnId="{EE34FE3C-3BE6-4F25-80A8-0B431F2B4D8D}">
      <dgm:prSet/>
      <dgm:spPr/>
      <dgm:t>
        <a:bodyPr/>
        <a:lstStyle/>
        <a:p>
          <a:endParaRPr lang="en-US"/>
        </a:p>
      </dgm:t>
    </dgm:pt>
    <dgm:pt modelId="{B742FC8E-28AA-4528-9274-AD5C12AB9DC2}" type="sibTrans" cxnId="{EE34FE3C-3BE6-4F25-80A8-0B431F2B4D8D}">
      <dgm:prSet/>
      <dgm:spPr/>
      <dgm:t>
        <a:bodyPr/>
        <a:lstStyle/>
        <a:p>
          <a:endParaRPr lang="en-US"/>
        </a:p>
      </dgm:t>
    </dgm:pt>
    <dgm:pt modelId="{8119BE37-9F5B-404D-990A-C214362B1406}">
      <dgm:prSet custT="1"/>
      <dgm:spPr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0" tIns="95250" rIns="95250" bIns="95250" numCol="1" spcCol="1270" anchor="ctr" anchorCtr="0"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Consistency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5280D31D-E5E2-416F-8A6D-802DB4557AE7}" type="parTrans" cxnId="{0CA950EE-4AC8-4DDE-A37C-B002C5109943}">
      <dgm:prSet/>
      <dgm:spPr/>
      <dgm:t>
        <a:bodyPr/>
        <a:lstStyle/>
        <a:p>
          <a:endParaRPr lang="en-US"/>
        </a:p>
      </dgm:t>
    </dgm:pt>
    <dgm:pt modelId="{7E466712-8642-4118-91E0-4EC1AA3625F5}" type="sibTrans" cxnId="{0CA950EE-4AC8-4DDE-A37C-B002C5109943}">
      <dgm:prSet/>
      <dgm:spPr/>
      <dgm:t>
        <a:bodyPr/>
        <a:lstStyle/>
        <a:p>
          <a:endParaRPr lang="en-US"/>
        </a:p>
      </dgm:t>
    </dgm:pt>
    <dgm:pt modelId="{7B0271C8-C161-4F02-8947-70072078B34D}">
      <dgm:prSet custT="1"/>
      <dgm:spPr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0" tIns="95250" rIns="95250" bIns="95250" numCol="1" spcCol="1270" anchor="ctr" anchorCtr="0"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Cleaning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219A0BFD-25A8-4E03-9688-9589DF501966}" type="parTrans" cxnId="{E147401C-DDAD-4718-8255-41D7D109C60A}">
      <dgm:prSet/>
      <dgm:spPr/>
      <dgm:t>
        <a:bodyPr/>
        <a:lstStyle/>
        <a:p>
          <a:endParaRPr lang="en-US"/>
        </a:p>
      </dgm:t>
    </dgm:pt>
    <dgm:pt modelId="{6E43FDE7-E201-446F-9BE5-B7460FCD0780}" type="sibTrans" cxnId="{E147401C-DDAD-4718-8255-41D7D109C60A}">
      <dgm:prSet/>
      <dgm:spPr/>
      <dgm:t>
        <a:bodyPr/>
        <a:lstStyle/>
        <a:p>
          <a:endParaRPr lang="en-US"/>
        </a:p>
      </dgm:t>
    </dgm:pt>
    <dgm:pt modelId="{AAF9A8F3-8055-43AD-A733-F2AF7C15EACE}">
      <dgm:prSet custT="1"/>
      <dgm:spPr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5250" tIns="95250" rIns="95250" bIns="95250" numCol="1" spcCol="1270" anchor="ctr" anchorCtr="0"/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availability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C2CF69AE-FFC7-444F-BDBC-29BEEC3E6C5C}" type="parTrans" cxnId="{8F448F71-D0CB-4D95-980E-58405DEF3AC3}">
      <dgm:prSet/>
      <dgm:spPr/>
      <dgm:t>
        <a:bodyPr/>
        <a:lstStyle/>
        <a:p>
          <a:endParaRPr lang="en-US"/>
        </a:p>
      </dgm:t>
    </dgm:pt>
    <dgm:pt modelId="{9A9C5ABA-1C87-4422-B0EE-F230A704B228}" type="sibTrans" cxnId="{8F448F71-D0CB-4D95-980E-58405DEF3AC3}">
      <dgm:prSet/>
      <dgm:spPr/>
      <dgm:t>
        <a:bodyPr/>
        <a:lstStyle/>
        <a:p>
          <a:endParaRPr lang="en-US"/>
        </a:p>
      </dgm:t>
    </dgm:pt>
    <dgm:pt modelId="{BC601CAA-6535-4D0C-AEF4-FC3F0124439A}" type="pres">
      <dgm:prSet presAssocID="{A10D814F-E0EB-49FD-9C61-4602376B822F}" presName="outerComposite" presStyleCnt="0">
        <dgm:presLayoutVars>
          <dgm:chMax val="5"/>
          <dgm:dir/>
          <dgm:resizeHandles val="exact"/>
        </dgm:presLayoutVars>
      </dgm:prSet>
      <dgm:spPr/>
    </dgm:pt>
    <dgm:pt modelId="{D5D9B708-6481-4CAC-84CA-BA1E94B33310}" type="pres">
      <dgm:prSet presAssocID="{A10D814F-E0EB-49FD-9C61-4602376B822F}" presName="dummyMaxCanvas" presStyleCnt="0">
        <dgm:presLayoutVars/>
      </dgm:prSet>
      <dgm:spPr/>
    </dgm:pt>
    <dgm:pt modelId="{F3EA1750-2482-4D81-A85A-A8196D94936E}" type="pres">
      <dgm:prSet presAssocID="{A10D814F-E0EB-49FD-9C61-4602376B822F}" presName="FiveNodes_1" presStyleLbl="node1" presStyleIdx="0" presStyleCnt="5">
        <dgm:presLayoutVars>
          <dgm:bulletEnabled val="1"/>
        </dgm:presLayoutVars>
      </dgm:prSet>
      <dgm:spPr>
        <a:xfrm>
          <a:off x="0" y="0"/>
          <a:ext cx="7901431" cy="559394"/>
        </a:xfrm>
        <a:prstGeom prst="roundRect">
          <a:avLst>
            <a:gd name="adj" fmla="val 10000"/>
          </a:avLst>
        </a:prstGeom>
      </dgm:spPr>
    </dgm:pt>
    <dgm:pt modelId="{C1AB3E5B-D974-44E3-AE6E-A7AE8095501C}" type="pres">
      <dgm:prSet presAssocID="{A10D814F-E0EB-49FD-9C61-4602376B822F}" presName="FiveNodes_2" presStyleLbl="node1" presStyleIdx="1" presStyleCnt="5">
        <dgm:presLayoutVars>
          <dgm:bulletEnabled val="1"/>
        </dgm:presLayoutVars>
      </dgm:prSet>
      <dgm:spPr>
        <a:xfrm>
          <a:off x="590042" y="637088"/>
          <a:ext cx="7901431" cy="559394"/>
        </a:xfrm>
        <a:prstGeom prst="roundRect">
          <a:avLst>
            <a:gd name="adj" fmla="val 10000"/>
          </a:avLst>
        </a:prstGeom>
      </dgm:spPr>
    </dgm:pt>
    <dgm:pt modelId="{6B45EE1F-8FA9-4CF7-BC98-D7FF5321A1DF}" type="pres">
      <dgm:prSet presAssocID="{A10D814F-E0EB-49FD-9C61-4602376B822F}" presName="FiveNodes_3" presStyleLbl="node1" presStyleIdx="2" presStyleCnt="5">
        <dgm:presLayoutVars>
          <dgm:bulletEnabled val="1"/>
        </dgm:presLayoutVars>
      </dgm:prSet>
      <dgm:spPr>
        <a:xfrm>
          <a:off x="1180084" y="1274176"/>
          <a:ext cx="7901431" cy="559394"/>
        </a:xfrm>
        <a:prstGeom prst="roundRect">
          <a:avLst>
            <a:gd name="adj" fmla="val 10000"/>
          </a:avLst>
        </a:prstGeom>
      </dgm:spPr>
    </dgm:pt>
    <dgm:pt modelId="{D64C56FB-D419-41FA-A77E-C89B2DEE1890}" type="pres">
      <dgm:prSet presAssocID="{A10D814F-E0EB-49FD-9C61-4602376B822F}" presName="FiveNodes_4" presStyleLbl="node1" presStyleIdx="3" presStyleCnt="5">
        <dgm:presLayoutVars>
          <dgm:bulletEnabled val="1"/>
        </dgm:presLayoutVars>
      </dgm:prSet>
      <dgm:spPr>
        <a:xfrm>
          <a:off x="1770126" y="1911265"/>
          <a:ext cx="7901431" cy="559394"/>
        </a:xfrm>
        <a:prstGeom prst="roundRect">
          <a:avLst>
            <a:gd name="adj" fmla="val 10000"/>
          </a:avLst>
        </a:prstGeom>
      </dgm:spPr>
    </dgm:pt>
    <dgm:pt modelId="{3B0761D8-FA57-4421-B62C-7BE304AA99FD}" type="pres">
      <dgm:prSet presAssocID="{A10D814F-E0EB-49FD-9C61-4602376B822F}" presName="FiveNodes_5" presStyleLbl="node1" presStyleIdx="4" presStyleCnt="5">
        <dgm:presLayoutVars>
          <dgm:bulletEnabled val="1"/>
        </dgm:presLayoutVars>
      </dgm:prSet>
      <dgm:spPr>
        <a:xfrm>
          <a:off x="2360168" y="2548353"/>
          <a:ext cx="7901431" cy="559394"/>
        </a:xfrm>
        <a:prstGeom prst="roundRect">
          <a:avLst>
            <a:gd name="adj" fmla="val 10000"/>
          </a:avLst>
        </a:prstGeom>
      </dgm:spPr>
    </dgm:pt>
    <dgm:pt modelId="{FA5235FD-23D8-4184-B3B1-C455714E25B2}" type="pres">
      <dgm:prSet presAssocID="{A10D814F-E0EB-49FD-9C61-4602376B822F}" presName="FiveConn_1-2" presStyleLbl="fgAccFollowNode1" presStyleIdx="0" presStyleCnt="4">
        <dgm:presLayoutVars>
          <dgm:bulletEnabled val="1"/>
        </dgm:presLayoutVars>
      </dgm:prSet>
      <dgm:spPr/>
    </dgm:pt>
    <dgm:pt modelId="{281F4F73-DFDB-4D59-987B-421D0D218DFD}" type="pres">
      <dgm:prSet presAssocID="{A10D814F-E0EB-49FD-9C61-4602376B822F}" presName="FiveConn_2-3" presStyleLbl="fgAccFollowNode1" presStyleIdx="1" presStyleCnt="4">
        <dgm:presLayoutVars>
          <dgm:bulletEnabled val="1"/>
        </dgm:presLayoutVars>
      </dgm:prSet>
      <dgm:spPr/>
    </dgm:pt>
    <dgm:pt modelId="{EFD99134-1C58-4E54-90AC-2B6605DB8236}" type="pres">
      <dgm:prSet presAssocID="{A10D814F-E0EB-49FD-9C61-4602376B822F}" presName="FiveConn_3-4" presStyleLbl="fgAccFollowNode1" presStyleIdx="2" presStyleCnt="4">
        <dgm:presLayoutVars>
          <dgm:bulletEnabled val="1"/>
        </dgm:presLayoutVars>
      </dgm:prSet>
      <dgm:spPr/>
    </dgm:pt>
    <dgm:pt modelId="{8C64BA21-6621-44A5-82C9-44554FB058E6}" type="pres">
      <dgm:prSet presAssocID="{A10D814F-E0EB-49FD-9C61-4602376B822F}" presName="FiveConn_4-5" presStyleLbl="fgAccFollowNode1" presStyleIdx="3" presStyleCnt="4">
        <dgm:presLayoutVars>
          <dgm:bulletEnabled val="1"/>
        </dgm:presLayoutVars>
      </dgm:prSet>
      <dgm:spPr/>
    </dgm:pt>
    <dgm:pt modelId="{809CFEB7-E6BD-4086-B7C6-9ADA8F274A0E}" type="pres">
      <dgm:prSet presAssocID="{A10D814F-E0EB-49FD-9C61-4602376B822F}" presName="FiveNodes_1_text" presStyleLbl="node1" presStyleIdx="4" presStyleCnt="5">
        <dgm:presLayoutVars>
          <dgm:bulletEnabled val="1"/>
        </dgm:presLayoutVars>
      </dgm:prSet>
      <dgm:spPr/>
    </dgm:pt>
    <dgm:pt modelId="{671424A4-8B75-4760-BB18-B568C2D454F8}" type="pres">
      <dgm:prSet presAssocID="{A10D814F-E0EB-49FD-9C61-4602376B822F}" presName="FiveNodes_2_text" presStyleLbl="node1" presStyleIdx="4" presStyleCnt="5">
        <dgm:presLayoutVars>
          <dgm:bulletEnabled val="1"/>
        </dgm:presLayoutVars>
      </dgm:prSet>
      <dgm:spPr/>
    </dgm:pt>
    <dgm:pt modelId="{DEE12D17-20F5-4703-8047-EF4A92E91C2A}" type="pres">
      <dgm:prSet presAssocID="{A10D814F-E0EB-49FD-9C61-4602376B822F}" presName="FiveNodes_3_text" presStyleLbl="node1" presStyleIdx="4" presStyleCnt="5">
        <dgm:presLayoutVars>
          <dgm:bulletEnabled val="1"/>
        </dgm:presLayoutVars>
      </dgm:prSet>
      <dgm:spPr/>
    </dgm:pt>
    <dgm:pt modelId="{DF60235B-7B1E-4FC9-996B-9F7B22F51CD4}" type="pres">
      <dgm:prSet presAssocID="{A10D814F-E0EB-49FD-9C61-4602376B822F}" presName="FiveNodes_4_text" presStyleLbl="node1" presStyleIdx="4" presStyleCnt="5">
        <dgm:presLayoutVars>
          <dgm:bulletEnabled val="1"/>
        </dgm:presLayoutVars>
      </dgm:prSet>
      <dgm:spPr/>
    </dgm:pt>
    <dgm:pt modelId="{D11E61B7-9DD2-45D1-B558-CD9E9E988756}" type="pres">
      <dgm:prSet presAssocID="{A10D814F-E0EB-49FD-9C61-4602376B822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034E012-96D3-421F-9CF3-D2582512E421}" srcId="{A10D814F-E0EB-49FD-9C61-4602376B822F}" destId="{BF859EEC-2D65-4E37-A5D2-55719EDD83C7}" srcOrd="0" destOrd="0" parTransId="{F250CF25-33B1-4962-B63B-EC69142261E9}" sibTransId="{9AE566D6-202E-480E-A7A8-D453DDE51F1D}"/>
    <dgm:cxn modelId="{E147401C-DDAD-4718-8255-41D7D109C60A}" srcId="{A10D814F-E0EB-49FD-9C61-4602376B822F}" destId="{7B0271C8-C161-4F02-8947-70072078B34D}" srcOrd="3" destOrd="0" parTransId="{219A0BFD-25A8-4E03-9688-9589DF501966}" sibTransId="{6E43FDE7-E201-446F-9BE5-B7460FCD0780}"/>
    <dgm:cxn modelId="{4FEEEC1E-FEC6-4A5E-85F3-DF76B05B45A2}" type="presOf" srcId="{B742FC8E-28AA-4528-9274-AD5C12AB9DC2}" destId="{281F4F73-DFDB-4D59-987B-421D0D218DFD}" srcOrd="0" destOrd="0" presId="urn:microsoft.com/office/officeart/2005/8/layout/vProcess5"/>
    <dgm:cxn modelId="{6C4EF632-A514-4F2D-9EAA-F4D1019A615E}" type="presOf" srcId="{BF859EEC-2D65-4E37-A5D2-55719EDD83C7}" destId="{809CFEB7-E6BD-4086-B7C6-9ADA8F274A0E}" srcOrd="1" destOrd="0" presId="urn:microsoft.com/office/officeart/2005/8/layout/vProcess5"/>
    <dgm:cxn modelId="{E0A76A35-865A-4864-9BC2-DF6D765FEF87}" type="presOf" srcId="{AAF9A8F3-8055-43AD-A733-F2AF7C15EACE}" destId="{D11E61B7-9DD2-45D1-B558-CD9E9E988756}" srcOrd="1" destOrd="0" presId="urn:microsoft.com/office/officeart/2005/8/layout/vProcess5"/>
    <dgm:cxn modelId="{EE34FE3C-3BE6-4F25-80A8-0B431F2B4D8D}" srcId="{A10D814F-E0EB-49FD-9C61-4602376B822F}" destId="{CF27183D-697E-4058-9F26-3F0B48F6FD71}" srcOrd="1" destOrd="0" parTransId="{AF830617-46F1-4C9E-8A3F-BEFD4C49FA48}" sibTransId="{B742FC8E-28AA-4528-9274-AD5C12AB9DC2}"/>
    <dgm:cxn modelId="{8F57C35E-04B9-4A9B-A216-1FA3F8D0955A}" type="presOf" srcId="{BF859EEC-2D65-4E37-A5D2-55719EDD83C7}" destId="{F3EA1750-2482-4D81-A85A-A8196D94936E}" srcOrd="0" destOrd="0" presId="urn:microsoft.com/office/officeart/2005/8/layout/vProcess5"/>
    <dgm:cxn modelId="{16096948-235A-4396-A034-21B1861F3C35}" type="presOf" srcId="{8119BE37-9F5B-404D-990A-C214362B1406}" destId="{DEE12D17-20F5-4703-8047-EF4A92E91C2A}" srcOrd="1" destOrd="0" presId="urn:microsoft.com/office/officeart/2005/8/layout/vProcess5"/>
    <dgm:cxn modelId="{8F448F71-D0CB-4D95-980E-58405DEF3AC3}" srcId="{A10D814F-E0EB-49FD-9C61-4602376B822F}" destId="{AAF9A8F3-8055-43AD-A733-F2AF7C15EACE}" srcOrd="4" destOrd="0" parTransId="{C2CF69AE-FFC7-444F-BDBC-29BEEC3E6C5C}" sibTransId="{9A9C5ABA-1C87-4422-B0EE-F230A704B228}"/>
    <dgm:cxn modelId="{3E018775-454F-419A-B979-AC509E805797}" type="presOf" srcId="{AAF9A8F3-8055-43AD-A733-F2AF7C15EACE}" destId="{3B0761D8-FA57-4421-B62C-7BE304AA99FD}" srcOrd="0" destOrd="0" presId="urn:microsoft.com/office/officeart/2005/8/layout/vProcess5"/>
    <dgm:cxn modelId="{A55EF97A-E203-4A37-B322-FF4B48E5A21A}" type="presOf" srcId="{8119BE37-9F5B-404D-990A-C214362B1406}" destId="{6B45EE1F-8FA9-4CF7-BC98-D7FF5321A1DF}" srcOrd="0" destOrd="0" presId="urn:microsoft.com/office/officeart/2005/8/layout/vProcess5"/>
    <dgm:cxn modelId="{B0B25489-E909-4504-A087-7C904ED356B1}" type="presOf" srcId="{6E43FDE7-E201-446F-9BE5-B7460FCD0780}" destId="{8C64BA21-6621-44A5-82C9-44554FB058E6}" srcOrd="0" destOrd="0" presId="urn:microsoft.com/office/officeart/2005/8/layout/vProcess5"/>
    <dgm:cxn modelId="{FF826291-B230-4CA3-A92D-9B0AA8E32CA5}" type="presOf" srcId="{7B0271C8-C161-4F02-8947-70072078B34D}" destId="{D64C56FB-D419-41FA-A77E-C89B2DEE1890}" srcOrd="0" destOrd="0" presId="urn:microsoft.com/office/officeart/2005/8/layout/vProcess5"/>
    <dgm:cxn modelId="{6B9EA9B8-3671-4140-9E02-54D5C475D0D0}" type="presOf" srcId="{CF27183D-697E-4058-9F26-3F0B48F6FD71}" destId="{C1AB3E5B-D974-44E3-AE6E-A7AE8095501C}" srcOrd="0" destOrd="0" presId="urn:microsoft.com/office/officeart/2005/8/layout/vProcess5"/>
    <dgm:cxn modelId="{49AFD9C6-8469-4409-AC2A-B11DE72F1539}" type="presOf" srcId="{A10D814F-E0EB-49FD-9C61-4602376B822F}" destId="{BC601CAA-6535-4D0C-AEF4-FC3F0124439A}" srcOrd="0" destOrd="0" presId="urn:microsoft.com/office/officeart/2005/8/layout/vProcess5"/>
    <dgm:cxn modelId="{2768E9DA-0225-4F92-A9D3-B0FC758AB815}" type="presOf" srcId="{CF27183D-697E-4058-9F26-3F0B48F6FD71}" destId="{671424A4-8B75-4760-BB18-B568C2D454F8}" srcOrd="1" destOrd="0" presId="urn:microsoft.com/office/officeart/2005/8/layout/vProcess5"/>
    <dgm:cxn modelId="{5F688CDE-951C-43F9-AB6D-F2BBE30E6516}" type="presOf" srcId="{7E466712-8642-4118-91E0-4EC1AA3625F5}" destId="{EFD99134-1C58-4E54-90AC-2B6605DB8236}" srcOrd="0" destOrd="0" presId="urn:microsoft.com/office/officeart/2005/8/layout/vProcess5"/>
    <dgm:cxn modelId="{DB57DCE8-EBBA-49A2-A9AD-EC211C176841}" type="presOf" srcId="{9AE566D6-202E-480E-A7A8-D453DDE51F1D}" destId="{FA5235FD-23D8-4184-B3B1-C455714E25B2}" srcOrd="0" destOrd="0" presId="urn:microsoft.com/office/officeart/2005/8/layout/vProcess5"/>
    <dgm:cxn modelId="{23653DEA-0E4D-4230-A132-B91FB2529369}" type="presOf" srcId="{7B0271C8-C161-4F02-8947-70072078B34D}" destId="{DF60235B-7B1E-4FC9-996B-9F7B22F51CD4}" srcOrd="1" destOrd="0" presId="urn:microsoft.com/office/officeart/2005/8/layout/vProcess5"/>
    <dgm:cxn modelId="{0CA950EE-4AC8-4DDE-A37C-B002C5109943}" srcId="{A10D814F-E0EB-49FD-9C61-4602376B822F}" destId="{8119BE37-9F5B-404D-990A-C214362B1406}" srcOrd="2" destOrd="0" parTransId="{5280D31D-E5E2-416F-8A6D-802DB4557AE7}" sibTransId="{7E466712-8642-4118-91E0-4EC1AA3625F5}"/>
    <dgm:cxn modelId="{4D34C263-5DC1-44D4-923C-5F9B557F4C4F}" type="presParOf" srcId="{BC601CAA-6535-4D0C-AEF4-FC3F0124439A}" destId="{D5D9B708-6481-4CAC-84CA-BA1E94B33310}" srcOrd="0" destOrd="0" presId="urn:microsoft.com/office/officeart/2005/8/layout/vProcess5"/>
    <dgm:cxn modelId="{F1583A98-8654-4B93-804E-82877F4F6727}" type="presParOf" srcId="{BC601CAA-6535-4D0C-AEF4-FC3F0124439A}" destId="{F3EA1750-2482-4D81-A85A-A8196D94936E}" srcOrd="1" destOrd="0" presId="urn:microsoft.com/office/officeart/2005/8/layout/vProcess5"/>
    <dgm:cxn modelId="{44D019E2-F98F-42EB-A35A-439F623FBDC9}" type="presParOf" srcId="{BC601CAA-6535-4D0C-AEF4-FC3F0124439A}" destId="{C1AB3E5B-D974-44E3-AE6E-A7AE8095501C}" srcOrd="2" destOrd="0" presId="urn:microsoft.com/office/officeart/2005/8/layout/vProcess5"/>
    <dgm:cxn modelId="{717E716A-D50A-4AB9-A5C7-DFDCF1F8C23A}" type="presParOf" srcId="{BC601CAA-6535-4D0C-AEF4-FC3F0124439A}" destId="{6B45EE1F-8FA9-4CF7-BC98-D7FF5321A1DF}" srcOrd="3" destOrd="0" presId="urn:microsoft.com/office/officeart/2005/8/layout/vProcess5"/>
    <dgm:cxn modelId="{A66D9E67-6C8B-4672-93FB-140208ED421D}" type="presParOf" srcId="{BC601CAA-6535-4D0C-AEF4-FC3F0124439A}" destId="{D64C56FB-D419-41FA-A77E-C89B2DEE1890}" srcOrd="4" destOrd="0" presId="urn:microsoft.com/office/officeart/2005/8/layout/vProcess5"/>
    <dgm:cxn modelId="{E03E0195-30C3-447E-B9E5-D0A425E13B39}" type="presParOf" srcId="{BC601CAA-6535-4D0C-AEF4-FC3F0124439A}" destId="{3B0761D8-FA57-4421-B62C-7BE304AA99FD}" srcOrd="5" destOrd="0" presId="urn:microsoft.com/office/officeart/2005/8/layout/vProcess5"/>
    <dgm:cxn modelId="{15CA1046-1391-44E0-BB03-8C86C393D09F}" type="presParOf" srcId="{BC601CAA-6535-4D0C-AEF4-FC3F0124439A}" destId="{FA5235FD-23D8-4184-B3B1-C455714E25B2}" srcOrd="6" destOrd="0" presId="urn:microsoft.com/office/officeart/2005/8/layout/vProcess5"/>
    <dgm:cxn modelId="{E30CF136-8FE3-4B8F-B42F-ECC63FD45B51}" type="presParOf" srcId="{BC601CAA-6535-4D0C-AEF4-FC3F0124439A}" destId="{281F4F73-DFDB-4D59-987B-421D0D218DFD}" srcOrd="7" destOrd="0" presId="urn:microsoft.com/office/officeart/2005/8/layout/vProcess5"/>
    <dgm:cxn modelId="{1CB050E2-C7F8-4E93-B93A-64B35F218D01}" type="presParOf" srcId="{BC601CAA-6535-4D0C-AEF4-FC3F0124439A}" destId="{EFD99134-1C58-4E54-90AC-2B6605DB8236}" srcOrd="8" destOrd="0" presId="urn:microsoft.com/office/officeart/2005/8/layout/vProcess5"/>
    <dgm:cxn modelId="{17F20235-8CE2-4E1C-B980-7D41F59AB7EA}" type="presParOf" srcId="{BC601CAA-6535-4D0C-AEF4-FC3F0124439A}" destId="{8C64BA21-6621-44A5-82C9-44554FB058E6}" srcOrd="9" destOrd="0" presId="urn:microsoft.com/office/officeart/2005/8/layout/vProcess5"/>
    <dgm:cxn modelId="{1A1B4FBC-5972-4EEB-BD9E-D2DD3DCFC6B2}" type="presParOf" srcId="{BC601CAA-6535-4D0C-AEF4-FC3F0124439A}" destId="{809CFEB7-E6BD-4086-B7C6-9ADA8F274A0E}" srcOrd="10" destOrd="0" presId="urn:microsoft.com/office/officeart/2005/8/layout/vProcess5"/>
    <dgm:cxn modelId="{3C89C7B4-ED35-4C62-ACB9-C6E17F1D2B9E}" type="presParOf" srcId="{BC601CAA-6535-4D0C-AEF4-FC3F0124439A}" destId="{671424A4-8B75-4760-BB18-B568C2D454F8}" srcOrd="11" destOrd="0" presId="urn:microsoft.com/office/officeart/2005/8/layout/vProcess5"/>
    <dgm:cxn modelId="{88502F1C-638B-43CB-9709-EA0F3A2D248F}" type="presParOf" srcId="{BC601CAA-6535-4D0C-AEF4-FC3F0124439A}" destId="{DEE12D17-20F5-4703-8047-EF4A92E91C2A}" srcOrd="12" destOrd="0" presId="urn:microsoft.com/office/officeart/2005/8/layout/vProcess5"/>
    <dgm:cxn modelId="{7DABCA9C-8451-4F81-AE8D-AE76A4CB7307}" type="presParOf" srcId="{BC601CAA-6535-4D0C-AEF4-FC3F0124439A}" destId="{DF60235B-7B1E-4FC9-996B-9F7B22F51CD4}" srcOrd="13" destOrd="0" presId="urn:microsoft.com/office/officeart/2005/8/layout/vProcess5"/>
    <dgm:cxn modelId="{E8868CBA-41B2-47C6-BA6B-3DF6CE21FBD7}" type="presParOf" srcId="{BC601CAA-6535-4D0C-AEF4-FC3F0124439A}" destId="{D11E61B7-9DD2-45D1-B558-CD9E9E9887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A1750-2482-4D81-A85A-A8196D94936E}">
      <dsp:nvSpPr>
        <dsp:cNvPr id="0" name=""/>
        <dsp:cNvSpPr/>
      </dsp:nvSpPr>
      <dsp:spPr>
        <a:xfrm>
          <a:off x="0" y="0"/>
          <a:ext cx="7901431" cy="5593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Power Query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6384" y="16384"/>
        <a:ext cx="7232352" cy="526626"/>
      </dsp:txXfrm>
    </dsp:sp>
    <dsp:sp modelId="{C1AB3E5B-D974-44E3-AE6E-A7AE8095501C}">
      <dsp:nvSpPr>
        <dsp:cNvPr id="0" name=""/>
        <dsp:cNvSpPr/>
      </dsp:nvSpPr>
      <dsp:spPr>
        <a:xfrm>
          <a:off x="590042" y="637088"/>
          <a:ext cx="7901431" cy="559394"/>
        </a:xfrm>
        <a:prstGeom prst="roundRect">
          <a:avLst>
            <a:gd name="adj" fmla="val 10000"/>
          </a:avLst>
        </a:prstGeom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Structuring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606426" y="653472"/>
        <a:ext cx="6915015" cy="526626"/>
      </dsp:txXfrm>
    </dsp:sp>
    <dsp:sp modelId="{6B45EE1F-8FA9-4CF7-BC98-D7FF5321A1DF}">
      <dsp:nvSpPr>
        <dsp:cNvPr id="0" name=""/>
        <dsp:cNvSpPr/>
      </dsp:nvSpPr>
      <dsp:spPr>
        <a:xfrm>
          <a:off x="1180084" y="1274176"/>
          <a:ext cx="7901431" cy="559394"/>
        </a:xfrm>
        <a:prstGeom prst="roundRect">
          <a:avLst>
            <a:gd name="adj" fmla="val 10000"/>
          </a:avLst>
        </a:prstGeom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Consistency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196468" y="1290560"/>
        <a:ext cx="6915015" cy="526626"/>
      </dsp:txXfrm>
    </dsp:sp>
    <dsp:sp modelId="{D64C56FB-D419-41FA-A77E-C89B2DEE1890}">
      <dsp:nvSpPr>
        <dsp:cNvPr id="0" name=""/>
        <dsp:cNvSpPr/>
      </dsp:nvSpPr>
      <dsp:spPr>
        <a:xfrm>
          <a:off x="1770126" y="1911265"/>
          <a:ext cx="7901431" cy="559394"/>
        </a:xfrm>
        <a:prstGeom prst="roundRect">
          <a:avLst>
            <a:gd name="adj" fmla="val 10000"/>
          </a:avLst>
        </a:prstGeom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Cleaning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786510" y="1927649"/>
        <a:ext cx="6915015" cy="526626"/>
      </dsp:txXfrm>
    </dsp:sp>
    <dsp:sp modelId="{3B0761D8-FA57-4421-B62C-7BE304AA99FD}">
      <dsp:nvSpPr>
        <dsp:cNvPr id="0" name=""/>
        <dsp:cNvSpPr/>
      </dsp:nvSpPr>
      <dsp:spPr>
        <a:xfrm>
          <a:off x="2360168" y="2548353"/>
          <a:ext cx="7901431" cy="559394"/>
        </a:xfrm>
        <a:prstGeom prst="roundRect">
          <a:avLst>
            <a:gd name="adj" fmla="val 10000"/>
          </a:avLst>
        </a:prstGeom>
        <a:solidFill>
          <a:srgbClr val="9CA383">
            <a:lumMod val="75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Data availability</a:t>
          </a:r>
          <a:endParaRPr lang="en-US" sz="2500" kern="1200" dirty="0">
            <a:solidFill>
              <a:srgbClr val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2376552" y="2564737"/>
        <a:ext cx="6915015" cy="526626"/>
      </dsp:txXfrm>
    </dsp:sp>
    <dsp:sp modelId="{FA5235FD-23D8-4184-B3B1-C455714E25B2}">
      <dsp:nvSpPr>
        <dsp:cNvPr id="0" name=""/>
        <dsp:cNvSpPr/>
      </dsp:nvSpPr>
      <dsp:spPr>
        <a:xfrm>
          <a:off x="7537825" y="408668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19636" y="408668"/>
        <a:ext cx="199984" cy="273614"/>
      </dsp:txXfrm>
    </dsp:sp>
    <dsp:sp modelId="{281F4F73-DFDB-4D59-987B-421D0D218DFD}">
      <dsp:nvSpPr>
        <dsp:cNvPr id="0" name=""/>
        <dsp:cNvSpPr/>
      </dsp:nvSpPr>
      <dsp:spPr>
        <a:xfrm>
          <a:off x="8127867" y="1045757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09678" y="1045757"/>
        <a:ext cx="199984" cy="273614"/>
      </dsp:txXfrm>
    </dsp:sp>
    <dsp:sp modelId="{EFD99134-1C58-4E54-90AC-2B6605DB8236}">
      <dsp:nvSpPr>
        <dsp:cNvPr id="0" name=""/>
        <dsp:cNvSpPr/>
      </dsp:nvSpPr>
      <dsp:spPr>
        <a:xfrm>
          <a:off x="8717909" y="1673522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799720" y="1673522"/>
        <a:ext cx="199984" cy="273614"/>
      </dsp:txXfrm>
    </dsp:sp>
    <dsp:sp modelId="{8C64BA21-6621-44A5-82C9-44554FB058E6}">
      <dsp:nvSpPr>
        <dsp:cNvPr id="0" name=""/>
        <dsp:cNvSpPr/>
      </dsp:nvSpPr>
      <dsp:spPr>
        <a:xfrm>
          <a:off x="9307951" y="2316826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389762" y="2316826"/>
        <a:ext cx="199984" cy="27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850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12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3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4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62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8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472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753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544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43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5B0226-0F38-4463-B8B6-49BF2742F841}" type="datetimeFigureOut">
              <a:rPr lang="en-NZ" smtClean="0"/>
              <a:t>8/12/2024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9F41B8-B830-419C-BA01-2773D1582B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92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86;p31">
            <a:extLst>
              <a:ext uri="{FF2B5EF4-FFF2-40B4-BE49-F238E27FC236}">
                <a16:creationId xmlns:a16="http://schemas.microsoft.com/office/drawing/2014/main" id="{2739DE51-F283-FC0E-57F7-2DCBF3E06E1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5282" r="12929"/>
          <a:stretch/>
        </p:blipFill>
        <p:spPr>
          <a:xfrm>
            <a:off x="7614138" y="0"/>
            <a:ext cx="4577862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C832F-20B2-0B3F-A0BB-A6FF32E99737}"/>
              </a:ext>
            </a:extLst>
          </p:cNvPr>
          <p:cNvCxnSpPr/>
          <p:nvPr/>
        </p:nvCxnSpPr>
        <p:spPr>
          <a:xfrm flipH="1">
            <a:off x="1723292" y="4519246"/>
            <a:ext cx="58908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52;p28">
            <a:extLst>
              <a:ext uri="{FF2B5EF4-FFF2-40B4-BE49-F238E27FC236}">
                <a16:creationId xmlns:a16="http://schemas.microsoft.com/office/drawing/2014/main" id="{331D3A60-34A8-C017-D78C-82A4200D1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781315"/>
            <a:ext cx="7614138" cy="129536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Food waste Estimation </a:t>
            </a:r>
            <a:r>
              <a:rPr lang="en-GB" sz="2800" dirty="0"/>
              <a:t>A Global perspective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E8FB7-0F63-8698-39ED-F059571F53C8}"/>
              </a:ext>
            </a:extLst>
          </p:cNvPr>
          <p:cNvSpPr txBox="1"/>
          <p:nvPr/>
        </p:nvSpPr>
        <p:spPr>
          <a:xfrm>
            <a:off x="6525378" y="451924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2021</a:t>
            </a:r>
            <a:endParaRPr lang="en-NZ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5E7D5-AF45-891E-7E14-D3CF26F41FD3}"/>
              </a:ext>
            </a:extLst>
          </p:cNvPr>
          <p:cNvSpPr txBox="1"/>
          <p:nvPr/>
        </p:nvSpPr>
        <p:spPr>
          <a:xfrm>
            <a:off x="6191056" y="6525283"/>
            <a:ext cx="1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Felipe Arenas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441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EA2B5-3CB5-4A0A-8B60-E6460979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2ED04D-5DCD-CED4-0F0F-FD2660B2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DE0DBE-F981-DA28-EE61-9CF0ED7AE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E2B67-164A-3B5A-41FB-F51AFB33D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E783D-2D35-5230-CD61-B5767A44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Dashboard analysis</a:t>
            </a:r>
            <a:endParaRPr lang="en-NZ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29F460-5EC0-03B2-73DA-058C86742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656138"/>
            <a:ext cx="9692640" cy="3953354"/>
          </a:xfrm>
          <a:prstGeom prst="rect">
            <a:avLst/>
          </a:prstGeom>
        </p:spPr>
      </p:pic>
      <p:sp>
        <p:nvSpPr>
          <p:cNvPr id="4" name="Arrow: Left 3" descr="Slicer">
            <a:extLst>
              <a:ext uri="{FF2B5EF4-FFF2-40B4-BE49-F238E27FC236}">
                <a16:creationId xmlns:a16="http://schemas.microsoft.com/office/drawing/2014/main" id="{AA05646A-8055-F3A1-3B56-DBDF27B403C3}"/>
              </a:ext>
            </a:extLst>
          </p:cNvPr>
          <p:cNvSpPr/>
          <p:nvPr/>
        </p:nvSpPr>
        <p:spPr>
          <a:xfrm flipH="1">
            <a:off x="2383968" y="3151414"/>
            <a:ext cx="2122715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Clustered column interactive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" name="Arrow: Left 4" descr="Slicer">
            <a:extLst>
              <a:ext uri="{FF2B5EF4-FFF2-40B4-BE49-F238E27FC236}">
                <a16:creationId xmlns:a16="http://schemas.microsoft.com/office/drawing/2014/main" id="{C9C106DC-BA6B-1230-81C0-0D39F2F6A720}"/>
              </a:ext>
            </a:extLst>
          </p:cNvPr>
          <p:cNvSpPr/>
          <p:nvPr/>
        </p:nvSpPr>
        <p:spPr>
          <a:xfrm flipH="1">
            <a:off x="6716486" y="2439256"/>
            <a:ext cx="2122714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Doughnut Charts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6" name="Arrow: Left 5" descr="Slicer">
            <a:extLst>
              <a:ext uri="{FF2B5EF4-FFF2-40B4-BE49-F238E27FC236}">
                <a16:creationId xmlns:a16="http://schemas.microsoft.com/office/drawing/2014/main" id="{E29F5C8A-E39B-9CC9-03EE-2F6E2D6262EE}"/>
              </a:ext>
            </a:extLst>
          </p:cNvPr>
          <p:cNvSpPr/>
          <p:nvPr/>
        </p:nvSpPr>
        <p:spPr>
          <a:xfrm flipH="1">
            <a:off x="6716486" y="3628207"/>
            <a:ext cx="2122714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Doughnut Charts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9" name="Arrow: Left 8" descr="Slicer">
            <a:extLst>
              <a:ext uri="{FF2B5EF4-FFF2-40B4-BE49-F238E27FC236}">
                <a16:creationId xmlns:a16="http://schemas.microsoft.com/office/drawing/2014/main" id="{FE7EF571-CE06-2EFB-8187-B217D4CA6E2B}"/>
              </a:ext>
            </a:extLst>
          </p:cNvPr>
          <p:cNvSpPr/>
          <p:nvPr/>
        </p:nvSpPr>
        <p:spPr>
          <a:xfrm flipH="1">
            <a:off x="6774071" y="4776664"/>
            <a:ext cx="2122714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Doughnut Charts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1" name="Arrow: Left 10" descr="Slicer">
            <a:extLst>
              <a:ext uri="{FF2B5EF4-FFF2-40B4-BE49-F238E27FC236}">
                <a16:creationId xmlns:a16="http://schemas.microsoft.com/office/drawing/2014/main" id="{2EF2A36D-1A70-CE26-27C7-79B004584EEB}"/>
              </a:ext>
            </a:extLst>
          </p:cNvPr>
          <p:cNvSpPr/>
          <p:nvPr/>
        </p:nvSpPr>
        <p:spPr>
          <a:xfrm flipH="1">
            <a:off x="576942" y="4870462"/>
            <a:ext cx="2122714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Choropleth Map interactive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13" name="Arrow: Left 12" descr="Slicer">
            <a:extLst>
              <a:ext uri="{FF2B5EF4-FFF2-40B4-BE49-F238E27FC236}">
                <a16:creationId xmlns:a16="http://schemas.microsoft.com/office/drawing/2014/main" id="{168C1C71-F792-14D3-5D51-6B9AD9008162}"/>
              </a:ext>
            </a:extLst>
          </p:cNvPr>
          <p:cNvSpPr/>
          <p:nvPr/>
        </p:nvSpPr>
        <p:spPr>
          <a:xfrm flipH="1">
            <a:off x="3973285" y="5148047"/>
            <a:ext cx="2122715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Clustered Bar interactive</a:t>
            </a:r>
            <a:endParaRPr lang="en-NZ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6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DE772-36AD-49BD-20DB-E7A158F8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7C10BB-4126-85D8-7B2B-6EA50FF91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18D3E-772B-DAA1-DFF9-2822EE0B3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9730A-D889-AC89-6D12-4CC58BC55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15F3-5E80-0746-548E-A2E186EA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Insights and Recommendations for Stakeholders</a:t>
            </a: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C5E00-28BE-587F-7895-F74FA288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249" y="1878009"/>
            <a:ext cx="8660021" cy="327375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Stakeholders</a:t>
            </a:r>
            <a:r>
              <a:rPr lang="en-GB" dirty="0"/>
              <a:t>		             Insights			Recommendations</a:t>
            </a:r>
            <a:endParaRPr lang="en-NZ" b="1" u="sng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337FAD3-4C54-154B-E8E5-000373488D06}"/>
              </a:ext>
            </a:extLst>
          </p:cNvPr>
          <p:cNvSpPr txBox="1">
            <a:spLocks/>
          </p:cNvSpPr>
          <p:nvPr/>
        </p:nvSpPr>
        <p:spPr>
          <a:xfrm>
            <a:off x="1839250" y="2283605"/>
            <a:ext cx="3728357" cy="310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Consumers</a:t>
            </a:r>
          </a:p>
          <a:p>
            <a:pPr lvl="1"/>
            <a:r>
              <a:rPr lang="en-GB" dirty="0"/>
              <a:t>Government and Regulatory Bodies</a:t>
            </a:r>
          </a:p>
          <a:p>
            <a:pPr lvl="1"/>
            <a:r>
              <a:rPr lang="en-GB" dirty="0"/>
              <a:t>Waste Management and Recycling Companies</a:t>
            </a:r>
          </a:p>
          <a:p>
            <a:pPr lvl="1"/>
            <a:r>
              <a:rPr lang="en-GB" dirty="0"/>
              <a:t>Startup Companies</a:t>
            </a:r>
          </a:p>
          <a:p>
            <a:pPr lvl="1"/>
            <a:r>
              <a:rPr lang="en-GB" dirty="0"/>
              <a:t>Investors</a:t>
            </a:r>
          </a:p>
          <a:p>
            <a:pPr lvl="1"/>
            <a:r>
              <a:rPr lang="en-GB" dirty="0"/>
              <a:t>Nonprofits and NGOs</a:t>
            </a:r>
          </a:p>
          <a:p>
            <a:pPr lvl="1"/>
            <a:r>
              <a:rPr lang="en-GB" dirty="0"/>
              <a:t>Farmers</a:t>
            </a:r>
          </a:p>
          <a:p>
            <a:pPr lvl="1"/>
            <a:r>
              <a:rPr lang="en-GB" dirty="0"/>
              <a:t>Environmental Organizations</a:t>
            </a: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73C1A-E87F-1BF7-4341-1307E66E4748}"/>
              </a:ext>
            </a:extLst>
          </p:cNvPr>
          <p:cNvSpPr txBox="1"/>
          <p:nvPr/>
        </p:nvSpPr>
        <p:spPr>
          <a:xfrm>
            <a:off x="4261757" y="2276594"/>
            <a:ext cx="237945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Are major food waste contributors</a:t>
            </a:r>
            <a:endParaRPr lang="en-NZ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AB254-3439-1B16-9355-A15F0FA7DF07}"/>
              </a:ext>
            </a:extLst>
          </p:cNvPr>
          <p:cNvSpPr txBox="1"/>
          <p:nvPr/>
        </p:nvSpPr>
        <p:spPr>
          <a:xfrm>
            <a:off x="6834053" y="2276594"/>
            <a:ext cx="3495106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Promote awareness campaigns, portion control tools</a:t>
            </a:r>
            <a:endParaRPr lang="en-NZ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8F45B-2C24-5FEA-DE75-34BF4EAD0512}"/>
              </a:ext>
            </a:extLst>
          </p:cNvPr>
          <p:cNvSpPr txBox="1"/>
          <p:nvPr/>
        </p:nvSpPr>
        <p:spPr>
          <a:xfrm>
            <a:off x="5622704" y="2670248"/>
            <a:ext cx="2632259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Data reveals discrepancies geographical</a:t>
            </a:r>
            <a:endParaRPr lang="en-NZ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E7021-816E-75A6-279E-1BB2BAFDA0C9}"/>
              </a:ext>
            </a:extLst>
          </p:cNvPr>
          <p:cNvSpPr txBox="1"/>
          <p:nvPr/>
        </p:nvSpPr>
        <p:spPr>
          <a:xfrm>
            <a:off x="8540481" y="2670248"/>
            <a:ext cx="1788678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Implement regulations</a:t>
            </a:r>
            <a:endParaRPr lang="en-NZ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08F49-E2F4-8047-DE7A-6064EA364EA7}"/>
              </a:ext>
            </a:extLst>
          </p:cNvPr>
          <p:cNvSpPr txBox="1"/>
          <p:nvPr/>
        </p:nvSpPr>
        <p:spPr>
          <a:xfrm>
            <a:off x="5659079" y="3066779"/>
            <a:ext cx="216546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often improperly disposed of.</a:t>
            </a:r>
            <a:endParaRPr lang="en-NZ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F883F-62B5-38F4-1F3D-E13663833B10}"/>
              </a:ext>
            </a:extLst>
          </p:cNvPr>
          <p:cNvSpPr txBox="1"/>
          <p:nvPr/>
        </p:nvSpPr>
        <p:spPr>
          <a:xfrm>
            <a:off x="8001430" y="3052088"/>
            <a:ext cx="2345340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Enhance collection efficiency</a:t>
            </a:r>
            <a:endParaRPr lang="en-NZ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EDD5-DA00-DD43-55F1-B0ADDA3FF805}"/>
              </a:ext>
            </a:extLst>
          </p:cNvPr>
          <p:cNvSpPr txBox="1"/>
          <p:nvPr/>
        </p:nvSpPr>
        <p:spPr>
          <a:xfrm>
            <a:off x="4711107" y="3659547"/>
            <a:ext cx="300370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Tech can target sectors with significant waste</a:t>
            </a:r>
            <a:endParaRPr lang="en-NZ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42EE4-D9AA-620B-1B62-C23D3619C94A}"/>
              </a:ext>
            </a:extLst>
          </p:cNvPr>
          <p:cNvSpPr txBox="1"/>
          <p:nvPr/>
        </p:nvSpPr>
        <p:spPr>
          <a:xfrm>
            <a:off x="8001430" y="3660425"/>
            <a:ext cx="2345340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Develop waste-tracking solutions</a:t>
            </a:r>
            <a:endParaRPr lang="en-NZ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080DED-1E95-962A-F94B-8B76BF774293}"/>
              </a:ext>
            </a:extLst>
          </p:cNvPr>
          <p:cNvSpPr txBox="1"/>
          <p:nvPr/>
        </p:nvSpPr>
        <p:spPr>
          <a:xfrm>
            <a:off x="4526474" y="4057649"/>
            <a:ext cx="3261406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Food waste reduction offers investment potential</a:t>
            </a:r>
            <a:endParaRPr lang="en-NZ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C22D2-C8FF-6489-C10A-E4DFAB321E5F}"/>
              </a:ext>
            </a:extLst>
          </p:cNvPr>
          <p:cNvSpPr txBox="1"/>
          <p:nvPr/>
        </p:nvSpPr>
        <p:spPr>
          <a:xfrm>
            <a:off x="8001430" y="4046840"/>
            <a:ext cx="2345340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Fund waste reduction technologies</a:t>
            </a:r>
            <a:endParaRPr lang="en-NZ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00A19-D005-9DD8-4225-0A54FA190C05}"/>
              </a:ext>
            </a:extLst>
          </p:cNvPr>
          <p:cNvSpPr txBox="1"/>
          <p:nvPr/>
        </p:nvSpPr>
        <p:spPr>
          <a:xfrm>
            <a:off x="4660307" y="4417564"/>
            <a:ext cx="2709909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Surplus food can address food insecurity</a:t>
            </a:r>
            <a:endParaRPr lang="en-NZ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1A397-580A-9F3A-5488-F1C3F95B8A77}"/>
              </a:ext>
            </a:extLst>
          </p:cNvPr>
          <p:cNvSpPr txBox="1"/>
          <p:nvPr/>
        </p:nvSpPr>
        <p:spPr>
          <a:xfrm>
            <a:off x="7664273" y="4417565"/>
            <a:ext cx="2682497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Established redistribution programs </a:t>
            </a:r>
            <a:endParaRPr lang="en-NZ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A6E23-75B5-B415-80F6-765437C558BB}"/>
              </a:ext>
            </a:extLst>
          </p:cNvPr>
          <p:cNvSpPr txBox="1"/>
          <p:nvPr/>
        </p:nvSpPr>
        <p:spPr>
          <a:xfrm>
            <a:off x="3762409" y="4796135"/>
            <a:ext cx="2878801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Overproduction and spoilage lead to waste</a:t>
            </a:r>
            <a:endParaRPr lang="en-NZ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AFB9F-BDE2-704F-BBED-D49F8E7FC4F1}"/>
              </a:ext>
            </a:extLst>
          </p:cNvPr>
          <p:cNvSpPr txBox="1"/>
          <p:nvPr/>
        </p:nvSpPr>
        <p:spPr>
          <a:xfrm>
            <a:off x="6834053" y="4804020"/>
            <a:ext cx="3515519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Improve crop planning and partner with food banks</a:t>
            </a:r>
            <a:endParaRPr lang="en-NZ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C9C19-1AAE-F507-C703-68DAA7E9FC66}"/>
              </a:ext>
            </a:extLst>
          </p:cNvPr>
          <p:cNvSpPr txBox="1"/>
          <p:nvPr/>
        </p:nvSpPr>
        <p:spPr>
          <a:xfrm>
            <a:off x="4834506" y="5189650"/>
            <a:ext cx="296305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Food waste impact climate and resource use</a:t>
            </a:r>
            <a:endParaRPr lang="en-NZ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ED2C3-F035-9769-5351-2A8669F9E24C}"/>
              </a:ext>
            </a:extLst>
          </p:cNvPr>
          <p:cNvSpPr txBox="1"/>
          <p:nvPr/>
        </p:nvSpPr>
        <p:spPr>
          <a:xfrm>
            <a:off x="8012443" y="5192258"/>
            <a:ext cx="2340307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Advocate for sustainable practices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9590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6542E-FA84-81A6-47FE-A572B08E5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175799-00F0-362D-2B1D-D1E8DD0C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8CE14-CF14-156E-E941-FE2806C24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F543B-90D0-A5CC-2B32-AE8847268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7B202-EAEC-EF18-782D-0DB0B35B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Insights and Recommendations for Stakeholders</a:t>
            </a:r>
            <a:endParaRPr lang="en-NZ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EC08219-6DE3-B3CF-24E9-4B6D2DB73A60}"/>
              </a:ext>
            </a:extLst>
          </p:cNvPr>
          <p:cNvSpPr txBox="1">
            <a:spLocks/>
          </p:cNvSpPr>
          <p:nvPr/>
        </p:nvSpPr>
        <p:spPr>
          <a:xfrm>
            <a:off x="2231136" y="2377223"/>
            <a:ext cx="3516521" cy="310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Public-Private Partnerships</a:t>
            </a:r>
          </a:p>
          <a:p>
            <a:r>
              <a:rPr lang="en-GB" sz="1600" dirty="0"/>
              <a:t>Universities and Research Institutions</a:t>
            </a:r>
          </a:p>
          <a:p>
            <a:r>
              <a:rPr lang="en-GB" sz="1600" dirty="0"/>
              <a:t>Food Manufacturing</a:t>
            </a:r>
          </a:p>
          <a:p>
            <a:r>
              <a:rPr lang="en-GB" sz="1600" dirty="0"/>
              <a:t>Retailers</a:t>
            </a:r>
          </a:p>
          <a:p>
            <a:r>
              <a:rPr lang="en-GB" sz="1600" dirty="0"/>
              <a:t>Restaurants and Food Service</a:t>
            </a:r>
          </a:p>
          <a:p>
            <a:r>
              <a:rPr lang="en-GB" sz="1600" dirty="0"/>
              <a:t>Supply Chain Companies</a:t>
            </a:r>
          </a:p>
          <a:p>
            <a:r>
              <a:rPr lang="en-GB" sz="1600" dirty="0"/>
              <a:t>Food Packaging</a:t>
            </a:r>
          </a:p>
          <a:p>
            <a:r>
              <a:rPr lang="en-GB" sz="1600" dirty="0"/>
              <a:t>Social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51D5C-35FC-8771-3F94-33BDD476E780}"/>
              </a:ext>
            </a:extLst>
          </p:cNvPr>
          <p:cNvSpPr txBox="1"/>
          <p:nvPr/>
        </p:nvSpPr>
        <p:spPr>
          <a:xfrm>
            <a:off x="5061857" y="2377224"/>
            <a:ext cx="3065201" cy="2769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Collaborations reduce food waste effectively</a:t>
            </a:r>
            <a:endParaRPr lang="en-NZ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2CA0-AC95-104D-8E49-521307138664}"/>
              </a:ext>
            </a:extLst>
          </p:cNvPr>
          <p:cNvSpPr txBox="1"/>
          <p:nvPr/>
        </p:nvSpPr>
        <p:spPr>
          <a:xfrm>
            <a:off x="8390491" y="2377222"/>
            <a:ext cx="2288396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Support and promote the alliance</a:t>
            </a:r>
            <a:endParaRPr lang="en-NZ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2C75A-5A8B-0261-CF09-668EC2C7DFB3}"/>
              </a:ext>
            </a:extLst>
          </p:cNvPr>
          <p:cNvSpPr txBox="1"/>
          <p:nvPr/>
        </p:nvSpPr>
        <p:spPr>
          <a:xfrm>
            <a:off x="5700849" y="2769074"/>
            <a:ext cx="2022566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Data gaps need further study</a:t>
            </a:r>
            <a:endParaRPr lang="en-NZ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26BC-CB31-DEE4-69C7-F3B901D177B0}"/>
              </a:ext>
            </a:extLst>
          </p:cNvPr>
          <p:cNvSpPr txBox="1"/>
          <p:nvPr/>
        </p:nvSpPr>
        <p:spPr>
          <a:xfrm>
            <a:off x="8131629" y="2769576"/>
            <a:ext cx="2547258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Conduct research on waste reduction</a:t>
            </a:r>
            <a:endParaRPr lang="en-NZ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7974-73FF-8842-4F1D-B23FEE4D0571}"/>
              </a:ext>
            </a:extLst>
          </p:cNvPr>
          <p:cNvSpPr txBox="1"/>
          <p:nvPr/>
        </p:nvSpPr>
        <p:spPr>
          <a:xfrm>
            <a:off x="4571890" y="3150123"/>
            <a:ext cx="244939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Processing inefficiencies cause waste </a:t>
            </a:r>
            <a:endParaRPr lang="en-NZ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9E283-5B53-2C28-BDAA-B533366DCFFA}"/>
              </a:ext>
            </a:extLst>
          </p:cNvPr>
          <p:cNvSpPr txBox="1"/>
          <p:nvPr/>
        </p:nvSpPr>
        <p:spPr>
          <a:xfrm>
            <a:off x="7396843" y="3150123"/>
            <a:ext cx="3285529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Optimize production process and reduce surplus</a:t>
            </a:r>
            <a:endParaRPr lang="en-NZ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50C06-39DB-E051-D82E-A14C741D7CFD}"/>
              </a:ext>
            </a:extLst>
          </p:cNvPr>
          <p:cNvSpPr txBox="1"/>
          <p:nvPr/>
        </p:nvSpPr>
        <p:spPr>
          <a:xfrm>
            <a:off x="3657600" y="3531172"/>
            <a:ext cx="262895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Unsold inventory contributes to waste</a:t>
            </a:r>
            <a:endParaRPr lang="en-NZ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6E326-9E6E-4E88-DB56-BEC4C1CCA9E8}"/>
              </a:ext>
            </a:extLst>
          </p:cNvPr>
          <p:cNvSpPr txBox="1"/>
          <p:nvPr/>
        </p:nvSpPr>
        <p:spPr>
          <a:xfrm>
            <a:off x="6809885" y="3531171"/>
            <a:ext cx="3862905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Improve inventory management and donate unsold goods</a:t>
            </a:r>
            <a:endParaRPr lang="en-NZ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3BD90-4AF4-FAC2-F345-99CD65DA9720}"/>
              </a:ext>
            </a:extLst>
          </p:cNvPr>
          <p:cNvSpPr txBox="1"/>
          <p:nvPr/>
        </p:nvSpPr>
        <p:spPr>
          <a:xfrm>
            <a:off x="5069993" y="3912219"/>
            <a:ext cx="2800378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Overproduction and portion control issue</a:t>
            </a:r>
            <a:endParaRPr lang="en-NZ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3A966-FFA8-AC43-8234-6487C315B25E}"/>
              </a:ext>
            </a:extLst>
          </p:cNvPr>
          <p:cNvSpPr txBox="1"/>
          <p:nvPr/>
        </p:nvSpPr>
        <p:spPr>
          <a:xfrm>
            <a:off x="8057823" y="3912218"/>
            <a:ext cx="2624549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Adopt portion control, repurpose food</a:t>
            </a:r>
            <a:endParaRPr lang="en-NZ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3D5DD-52A5-FBF5-55A0-89F93D990AA1}"/>
              </a:ext>
            </a:extLst>
          </p:cNvPr>
          <p:cNvSpPr txBox="1"/>
          <p:nvPr/>
        </p:nvSpPr>
        <p:spPr>
          <a:xfrm>
            <a:off x="4695811" y="4277408"/>
            <a:ext cx="2800378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Inefficiencies in transport lead to spoilage</a:t>
            </a:r>
            <a:endParaRPr lang="en-NZ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3FC00-C1B1-46FA-14F7-3E7ED1DD661B}"/>
              </a:ext>
            </a:extLst>
          </p:cNvPr>
          <p:cNvSpPr txBox="1"/>
          <p:nvPr/>
        </p:nvSpPr>
        <p:spPr>
          <a:xfrm>
            <a:off x="8390491" y="4277407"/>
            <a:ext cx="2282299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Invest in cold chain technologies</a:t>
            </a:r>
            <a:endParaRPr lang="en-NZ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1F405-FDEF-1D03-22A1-7FBCDBF095A6}"/>
              </a:ext>
            </a:extLst>
          </p:cNvPr>
          <p:cNvSpPr txBox="1"/>
          <p:nvPr/>
        </p:nvSpPr>
        <p:spPr>
          <a:xfrm>
            <a:off x="4914899" y="4658456"/>
            <a:ext cx="1894985" cy="2769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Packaging extends shelf life</a:t>
            </a:r>
            <a:endParaRPr lang="en-NZ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9215C-FCF5-4708-2C79-BD6A416BEA47}"/>
              </a:ext>
            </a:extLst>
          </p:cNvPr>
          <p:cNvSpPr txBox="1"/>
          <p:nvPr/>
        </p:nvSpPr>
        <p:spPr>
          <a:xfrm>
            <a:off x="7396843" y="4658454"/>
            <a:ext cx="3285529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Develop sustainable packaging to reduce spoilage</a:t>
            </a:r>
            <a:endParaRPr lang="en-NZ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D146A-5CA7-5074-7B72-A95196947480}"/>
              </a:ext>
            </a:extLst>
          </p:cNvPr>
          <p:cNvSpPr txBox="1"/>
          <p:nvPr/>
        </p:nvSpPr>
        <p:spPr>
          <a:xfrm>
            <a:off x="3657600" y="5009194"/>
            <a:ext cx="315228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Public awareness is crucial for behaviour change</a:t>
            </a:r>
            <a:endParaRPr lang="en-NZ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A6024-98CA-14BA-1AE4-3BDE714DEF1D}"/>
              </a:ext>
            </a:extLst>
          </p:cNvPr>
          <p:cNvSpPr txBox="1"/>
          <p:nvPr/>
        </p:nvSpPr>
        <p:spPr>
          <a:xfrm>
            <a:off x="7165851" y="5009192"/>
            <a:ext cx="3516521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Share data and success stories to engage audiences</a:t>
            </a:r>
            <a:endParaRPr lang="en-NZ" sz="1200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873756F-6842-DE6C-8252-27A7728DFC63}"/>
              </a:ext>
            </a:extLst>
          </p:cNvPr>
          <p:cNvSpPr txBox="1">
            <a:spLocks/>
          </p:cNvSpPr>
          <p:nvPr/>
        </p:nvSpPr>
        <p:spPr>
          <a:xfrm>
            <a:off x="1839249" y="1878009"/>
            <a:ext cx="8660021" cy="327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/>
              <a:t>Stakeholders</a:t>
            </a:r>
            <a:r>
              <a:rPr lang="en-GB"/>
              <a:t>		             Insights			Recommendations</a:t>
            </a:r>
            <a:endParaRPr lang="en-NZ" b="1" u="sng" dirty="0"/>
          </a:p>
        </p:txBody>
      </p:sp>
    </p:spTree>
    <p:extLst>
      <p:ext uri="{BB962C8B-B14F-4D97-AF65-F5344CB8AC3E}">
        <p14:creationId xmlns:p14="http://schemas.microsoft.com/office/powerpoint/2010/main" val="36721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A8E2-542C-6993-C5D1-42F87E36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86;p31">
            <a:extLst>
              <a:ext uri="{FF2B5EF4-FFF2-40B4-BE49-F238E27FC236}">
                <a16:creationId xmlns:a16="http://schemas.microsoft.com/office/drawing/2014/main" id="{A837892D-7B8A-41E6-D08E-DAB0068C078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5282" r="12929"/>
          <a:stretch/>
        </p:blipFill>
        <p:spPr>
          <a:xfrm>
            <a:off x="7614138" y="0"/>
            <a:ext cx="4577862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87F2F-0D8B-2F8E-D003-00D033C816CC}"/>
              </a:ext>
            </a:extLst>
          </p:cNvPr>
          <p:cNvCxnSpPr/>
          <p:nvPr/>
        </p:nvCxnSpPr>
        <p:spPr>
          <a:xfrm flipH="1">
            <a:off x="1723292" y="4519246"/>
            <a:ext cx="58908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52;p28">
            <a:extLst>
              <a:ext uri="{FF2B5EF4-FFF2-40B4-BE49-F238E27FC236}">
                <a16:creationId xmlns:a16="http://schemas.microsoft.com/office/drawing/2014/main" id="{49D9FA48-B935-EF37-8DEF-718947159C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781315"/>
            <a:ext cx="7614138" cy="129536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Food waste Estimation </a:t>
            </a:r>
            <a:r>
              <a:rPr lang="en-GB" sz="2800" dirty="0"/>
              <a:t>A Global perspective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30AC7-93EE-9C25-4E16-E663A391C2B4}"/>
              </a:ext>
            </a:extLst>
          </p:cNvPr>
          <p:cNvSpPr txBox="1"/>
          <p:nvPr/>
        </p:nvSpPr>
        <p:spPr>
          <a:xfrm>
            <a:off x="6525378" y="451924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2021</a:t>
            </a:r>
            <a:endParaRPr lang="en-NZ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D5E02-FD04-4F0C-1928-BF6C0EB8277B}"/>
              </a:ext>
            </a:extLst>
          </p:cNvPr>
          <p:cNvSpPr txBox="1"/>
          <p:nvPr/>
        </p:nvSpPr>
        <p:spPr>
          <a:xfrm>
            <a:off x="569216" y="5553389"/>
            <a:ext cx="259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NZ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25707-E6EC-8BDD-0536-F780758CDDEA}"/>
              </a:ext>
            </a:extLst>
          </p:cNvPr>
          <p:cNvSpPr txBox="1"/>
          <p:nvPr/>
        </p:nvSpPr>
        <p:spPr>
          <a:xfrm>
            <a:off x="6191056" y="6525283"/>
            <a:ext cx="1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Felipe Arenas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9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5E3-D5C0-9397-04A8-C4082207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1402080"/>
            <a:ext cx="6377149" cy="405384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Introduction to Global Food Waste Analysis		</a:t>
            </a:r>
          </a:p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 Wrangling Process				</a:t>
            </a:r>
          </a:p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Exploratory Data Analysis:</a:t>
            </a:r>
            <a:r>
              <a:rPr lang="en-GB" sz="1800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 Descriptive Statics - Classification of variables </a:t>
            </a:r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 Interpretation and Business Questions		</a:t>
            </a:r>
          </a:p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Dashboard Analysis 				</a:t>
            </a:r>
          </a:p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Insights and Recommendations for Stakeholders 	</a:t>
            </a:r>
            <a:endParaRPr lang="en-NZ" dirty="0">
              <a:latin typeface="Calibri" panose="020F050202020403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662;p47">
            <a:extLst>
              <a:ext uri="{FF2B5EF4-FFF2-40B4-BE49-F238E27FC236}">
                <a16:creationId xmlns:a16="http://schemas.microsoft.com/office/drawing/2014/main" id="{55024E69-4CD4-DCEE-795C-54A41999016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 amt="78000"/>
          </a:blip>
          <a:srcRect l="25304" r="2083"/>
          <a:stretch/>
        </p:blipFill>
        <p:spPr>
          <a:xfrm>
            <a:off x="0" y="369276"/>
            <a:ext cx="3070171" cy="61370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06B5D-26B5-77B2-6BB6-BB584B33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2600" b="1" dirty="0">
                <a:solidFill>
                  <a:srgbClr val="FFFFFF"/>
                </a:solidFill>
              </a:rPr>
              <a:t>Table of contents</a:t>
            </a:r>
            <a:endParaRPr lang="en-NZ" sz="2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0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AB642-5160-36CF-79F3-1A33190C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131A-A9A5-1003-0448-FF217B05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Analysis based on 2021 data from 215 countries</a:t>
            </a:r>
          </a:p>
          <a:p>
            <a:r>
              <a:rPr lang="en-GB" dirty="0">
                <a:solidFill>
                  <a:srgbClr val="404040"/>
                </a:solidFill>
              </a:rPr>
              <a:t>Focus on Household, Food Services, and Retail sectors</a:t>
            </a:r>
          </a:p>
          <a:p>
            <a:r>
              <a:rPr lang="en-GB" dirty="0">
                <a:solidFill>
                  <a:srgbClr val="404040"/>
                </a:solidFill>
              </a:rPr>
              <a:t>China and India are top contributors</a:t>
            </a:r>
          </a:p>
          <a:p>
            <a:r>
              <a:rPr lang="en-GB" dirty="0">
                <a:solidFill>
                  <a:srgbClr val="404040"/>
                </a:solidFill>
              </a:rPr>
              <a:t>Slovenia and Austria have the lowest food waste levels</a:t>
            </a:r>
          </a:p>
          <a:p>
            <a:r>
              <a:rPr lang="en-GB" dirty="0">
                <a:solidFill>
                  <a:srgbClr val="404040"/>
                </a:solidFill>
              </a:rPr>
              <a:t>Household sector leads due to lack of consumer awareness</a:t>
            </a:r>
            <a:endParaRPr lang="en-NZ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6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CF6316-912C-EF6C-BC49-75C93EF6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42EF-9992-3A5D-EA5A-4BFBBB4F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2177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Data Wrangling process</a:t>
            </a:r>
            <a:endParaRPr lang="en-NZ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4E6338F-899D-BB0A-A3C9-F03DB9089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534484"/>
              </p:ext>
            </p:extLst>
          </p:nvPr>
        </p:nvGraphicFramePr>
        <p:xfrm>
          <a:off x="965200" y="2589439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4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181B8D-CD46-DDB1-7F4E-F26D7FF9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0EFC7-068A-CCCA-4667-B8D4F65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Exploratory Data Analysis </a:t>
            </a:r>
            <a:b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</a:br>
            <a:r>
              <a:rPr lang="en-GB" sz="2200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Descriptive Statics – classification of variables</a:t>
            </a:r>
            <a:endParaRPr lang="en-NZ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9726-C8A5-1110-8D66-BAD3DA40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3127196" cy="892809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404040"/>
                </a:solidFill>
              </a:rPr>
              <a:t>126 kg</a:t>
            </a:r>
          </a:p>
          <a:p>
            <a:pPr marL="0" indent="0">
              <a:buNone/>
            </a:pPr>
            <a:r>
              <a:rPr lang="en-GB" b="1" dirty="0">
                <a:solidFill>
                  <a:srgbClr val="404040"/>
                </a:solidFill>
              </a:rPr>
              <a:t>Average</a:t>
            </a:r>
            <a:r>
              <a:rPr lang="en-GB" dirty="0">
                <a:solidFill>
                  <a:srgbClr val="404040"/>
                </a:solidFill>
              </a:rPr>
              <a:t> per capita Food Waste</a:t>
            </a:r>
            <a:endParaRPr lang="en-NZ" dirty="0">
              <a:solidFill>
                <a:srgbClr val="40404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39BA21-AB6E-F795-C44E-711E218D6BCC}"/>
              </a:ext>
            </a:extLst>
          </p:cNvPr>
          <p:cNvSpPr txBox="1">
            <a:spLocks/>
          </p:cNvSpPr>
          <p:nvPr/>
        </p:nvSpPr>
        <p:spPr>
          <a:xfrm>
            <a:off x="1706062" y="3504148"/>
            <a:ext cx="3127196" cy="8928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404040"/>
                </a:solidFill>
              </a:rPr>
              <a:t>123 kg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404040"/>
                </a:solidFill>
              </a:rPr>
              <a:t>Median</a:t>
            </a:r>
            <a:r>
              <a:rPr lang="en-GB" dirty="0">
                <a:solidFill>
                  <a:srgbClr val="404040"/>
                </a:solidFill>
              </a:rPr>
              <a:t> per capita Food Waste</a:t>
            </a:r>
            <a:endParaRPr lang="en-NZ" dirty="0">
              <a:solidFill>
                <a:srgbClr val="40404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838608-1409-6098-FD3F-3201D9C8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36" y="1980029"/>
            <a:ext cx="5204329" cy="31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4D918-9BF7-CE23-B6C5-824C230A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06F1AA-D4A1-5F55-0564-5F97733E3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7A659-BDB6-B5C2-8BDA-FB809612B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F4C27-982F-1646-1B2D-F5769129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FAEF-5E9E-C9FF-3D7D-F35FD44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 Interpretation and Business Questions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7469-CC5D-F8C2-7867-C2165258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High Questions 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Which country wasted the most food in 2021?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Which region wasted the most food per tonnes in 2021?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Which sector generated the most food waste per tonnes in 2021?</a:t>
            </a:r>
          </a:p>
          <a:p>
            <a:pPr lvl="1"/>
            <a:r>
              <a:rPr lang="en-GB" dirty="0"/>
              <a:t>How many countries, categorized by sector, have confidence in their data estimates?</a:t>
            </a:r>
            <a:endParaRPr lang="en-NZ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9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56C18-48B3-47F3-73EE-FCF91FF5A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31DC0-58F9-1CAB-E7D2-C62614E3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163F-43B4-D5EE-9A9C-C12CF167A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34DA9-1527-6EB6-8524-EC32782DF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32C15-745F-8027-0672-CE8CFFE0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 Interpretation and Business Questions</a:t>
            </a:r>
            <a:endParaRPr lang="en-NZ" dirty="0"/>
          </a:p>
        </p:txBody>
      </p:sp>
      <p:pic>
        <p:nvPicPr>
          <p:cNvPr id="7" name="Content Placeholder 6" descr="A graph of food waste by region&#10;&#10;Description automatically generated">
            <a:extLst>
              <a:ext uri="{FF2B5EF4-FFF2-40B4-BE49-F238E27FC236}">
                <a16:creationId xmlns:a16="http://schemas.microsoft.com/office/drawing/2014/main" id="{A6EDDE56-2DE4-238D-98DA-758FEA2C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8"/>
          <a:stretch/>
        </p:blipFill>
        <p:spPr>
          <a:xfrm>
            <a:off x="2056834" y="1711071"/>
            <a:ext cx="4446133" cy="2109815"/>
          </a:xfrm>
        </p:spPr>
      </p:pic>
      <p:pic>
        <p:nvPicPr>
          <p:cNvPr id="11" name="Picture 10" descr="A graph with green and blue text&#10;&#10;Description automatically generated">
            <a:extLst>
              <a:ext uri="{FF2B5EF4-FFF2-40B4-BE49-F238E27FC236}">
                <a16:creationId xmlns:a16="http://schemas.microsoft.com/office/drawing/2014/main" id="{9BDDD2A2-BCBC-9558-8257-A1F4BEA0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3"/>
          <a:stretch/>
        </p:blipFill>
        <p:spPr>
          <a:xfrm>
            <a:off x="6690420" y="1711071"/>
            <a:ext cx="3522434" cy="2107744"/>
          </a:xfrm>
          <a:prstGeom prst="rect">
            <a:avLst/>
          </a:prstGeom>
        </p:spPr>
      </p:pic>
      <p:pic>
        <p:nvPicPr>
          <p:cNvPr id="16" name="Picture 15" descr="A pie chart showing the number of food service&#10;&#10;Description automatically generated">
            <a:extLst>
              <a:ext uri="{FF2B5EF4-FFF2-40B4-BE49-F238E27FC236}">
                <a16:creationId xmlns:a16="http://schemas.microsoft.com/office/drawing/2014/main" id="{DE363396-4AB7-F8E4-CEF9-82787E95C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"/>
          <a:stretch/>
        </p:blipFill>
        <p:spPr>
          <a:xfrm>
            <a:off x="2056834" y="3854521"/>
            <a:ext cx="2666883" cy="1715530"/>
          </a:xfrm>
          <a:prstGeom prst="rect">
            <a:avLst/>
          </a:prstGeom>
        </p:spPr>
      </p:pic>
      <p:pic>
        <p:nvPicPr>
          <p:cNvPr id="18" name="Picture 1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A0C8F14C-01D7-34EE-D74B-E78992221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5"/>
          <a:stretch/>
        </p:blipFill>
        <p:spPr>
          <a:xfrm>
            <a:off x="4807130" y="3854521"/>
            <a:ext cx="2661155" cy="1715530"/>
          </a:xfrm>
          <a:prstGeom prst="rect">
            <a:avLst/>
          </a:prstGeom>
        </p:spPr>
      </p:pic>
      <p:pic>
        <p:nvPicPr>
          <p:cNvPr id="20" name="Picture 19" descr="A pie chart showing retail and retail&#10;&#10;Description automatically generated">
            <a:extLst>
              <a:ext uri="{FF2B5EF4-FFF2-40B4-BE49-F238E27FC236}">
                <a16:creationId xmlns:a16="http://schemas.microsoft.com/office/drawing/2014/main" id="{9CA6D837-0283-C866-E0E4-C1BD36616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9"/>
          <a:stretch/>
        </p:blipFill>
        <p:spPr>
          <a:xfrm>
            <a:off x="7551698" y="3854521"/>
            <a:ext cx="2661155" cy="16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D9265-2989-F641-BB2C-007C24B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835511-9D5B-E281-A136-2C172EC6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F874FC-E6B3-E84D-F3A2-8841572B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DB37F-6CDF-A036-85EF-88C54F11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54227-9536-B200-B839-80764036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Dashboard analysis</a:t>
            </a:r>
            <a:endParaRPr lang="en-NZ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6D7CF7-47DB-970F-8B41-A73D78AA1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656138"/>
            <a:ext cx="9692640" cy="39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3898D-10BA-EB29-E9D2-81BD570E1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44D5EC-B42A-1816-C1FB-EFA715319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98AE5-13A9-128A-B714-C71E58C09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CED401-AC7C-2A70-AF15-C8FBC46EB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8C840-1CC6-297E-D4EE-A63D6D99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Dashboard analysis</a:t>
            </a:r>
            <a:endParaRPr lang="en-NZ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B22B1E-ABF5-79B3-6F7A-68A775A16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656138"/>
            <a:ext cx="9692640" cy="3953354"/>
          </a:xfrm>
          <a:prstGeom prst="rect">
            <a:avLst/>
          </a:prstGeom>
        </p:spPr>
      </p:pic>
      <p:sp>
        <p:nvSpPr>
          <p:cNvPr id="3" name="Arrow: Left 2" descr="Slicer">
            <a:extLst>
              <a:ext uri="{FF2B5EF4-FFF2-40B4-BE49-F238E27FC236}">
                <a16:creationId xmlns:a16="http://schemas.microsoft.com/office/drawing/2014/main" id="{C87A2FA2-6CA8-C224-E3A4-99716D4E1C2B}"/>
              </a:ext>
            </a:extLst>
          </p:cNvPr>
          <p:cNvSpPr/>
          <p:nvPr/>
        </p:nvSpPr>
        <p:spPr>
          <a:xfrm>
            <a:off x="2596243" y="2530929"/>
            <a:ext cx="1094014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Slicer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Arrow: Left 3" descr="Slicer">
            <a:extLst>
              <a:ext uri="{FF2B5EF4-FFF2-40B4-BE49-F238E27FC236}">
                <a16:creationId xmlns:a16="http://schemas.microsoft.com/office/drawing/2014/main" id="{71C7E580-D58E-1EFB-92B3-2E4F888BFA43}"/>
              </a:ext>
            </a:extLst>
          </p:cNvPr>
          <p:cNvSpPr/>
          <p:nvPr/>
        </p:nvSpPr>
        <p:spPr>
          <a:xfrm>
            <a:off x="4348843" y="3429000"/>
            <a:ext cx="1094014" cy="5551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Slicer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429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306</TotalTime>
  <Words>468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Food waste Estimation A Global perspective</vt:lpstr>
      <vt:lpstr>Table of contents</vt:lpstr>
      <vt:lpstr>introduction</vt:lpstr>
      <vt:lpstr>Data Wrangling process</vt:lpstr>
      <vt:lpstr>Exploratory Data Analysis  Descriptive Statics – classification of variables</vt:lpstr>
      <vt:lpstr>Results Interpretation and Business Questions</vt:lpstr>
      <vt:lpstr>Results Interpretation and Business Questions</vt:lpstr>
      <vt:lpstr>Dashboard analysis</vt:lpstr>
      <vt:lpstr>Dashboard analysis</vt:lpstr>
      <vt:lpstr>Dashboard analysis</vt:lpstr>
      <vt:lpstr>Insights and Recommendations for Stakeholders</vt:lpstr>
      <vt:lpstr>Insights and Recommendations for Stakeholders</vt:lpstr>
      <vt:lpstr>Food waste Estimation A Global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Arenas Carrasco</dc:creator>
  <cp:lastModifiedBy>Felipe Arenas</cp:lastModifiedBy>
  <cp:revision>1</cp:revision>
  <dcterms:created xsi:type="dcterms:W3CDTF">2024-12-07T01:22:07Z</dcterms:created>
  <dcterms:modified xsi:type="dcterms:W3CDTF">2024-12-07T22:51:26Z</dcterms:modified>
</cp:coreProperties>
</file>