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98" r:id="rId4"/>
    <p:sldId id="283" r:id="rId5"/>
    <p:sldId id="297" r:id="rId6"/>
    <p:sldId id="301" r:id="rId7"/>
    <p:sldId id="284" r:id="rId8"/>
    <p:sldId id="30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09/07/2023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09/07/2023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Aplicativo de Exercícios Online</a:t>
            </a:r>
          </a:p>
        </p:txBody>
      </p:sp>
      <p:sp>
        <p:nvSpPr>
          <p:cNvPr id="51" name="Caixa de texto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424260" y="6011345"/>
            <a:ext cx="1402741" cy="28647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t-BR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SPRINT 1</a:t>
            </a:r>
            <a:endParaRPr lang="pt-B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4F2701E-0AB8-3AB4-DDF7-4341719D8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Imagem 6" descr="Mulher sentada com cachorro no colo&#10;&#10;Descrição gerada automaticamente">
            <a:extLst>
              <a:ext uri="{FF2B5EF4-FFF2-40B4-BE49-F238E27FC236}">
                <a16:creationId xmlns:a16="http://schemas.microsoft.com/office/drawing/2014/main" id="{7ADB6AB9-108C-92FD-67AA-FDCB25B8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" y="0"/>
            <a:ext cx="10281979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1214" y="1915945"/>
            <a:ext cx="5460124" cy="1261295"/>
          </a:xfrm>
          <a:ln>
            <a:solidFill>
              <a:schemeClr val="tx1"/>
            </a:solidFill>
          </a:ln>
          <a:effectLst>
            <a:softEdge rad="127000"/>
          </a:effectLst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Projeto: </a:t>
            </a:r>
            <a:r>
              <a:rPr lang="pt-BR" sz="6000" dirty="0" err="1"/>
              <a:t>FitPlan</a:t>
            </a:r>
            <a:endParaRPr lang="pt-BR" sz="6000" dirty="0"/>
          </a:p>
        </p:txBody>
      </p:sp>
      <p:sp>
        <p:nvSpPr>
          <p:cNvPr id="2" name="Caixa de texto 50">
            <a:extLst>
              <a:ext uri="{FF2B5EF4-FFF2-40B4-BE49-F238E27FC236}">
                <a16:creationId xmlns:a16="http://schemas.microsoft.com/office/drawing/2014/main" id="{BFFED669-BEB9-DAFF-D3E1-68A46424964A}"/>
              </a:ext>
            </a:extLst>
          </p:cNvPr>
          <p:cNvSpPr txBox="1"/>
          <p:nvPr/>
        </p:nvSpPr>
        <p:spPr>
          <a:xfrm>
            <a:off x="6992982" y="3240492"/>
            <a:ext cx="5199017" cy="14630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tIns="108000" bIns="0" rtlCol="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Felipe</a:t>
            </a:r>
            <a:r>
              <a:rPr 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Pinho Dias </a:t>
            </a:r>
            <a:r>
              <a:rPr lang="pt-B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Armond</a:t>
            </a:r>
            <a:endParaRPr lang="pt-BR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Larissa Alves Marques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Susan Karen Jaime </a:t>
            </a:r>
            <a:r>
              <a:rPr lang="pt-B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Huamán</a:t>
            </a:r>
            <a:endParaRPr lang="pt-BR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rtl="0">
              <a:lnSpc>
                <a:spcPts val="1000"/>
              </a:lnSpc>
            </a:pPr>
            <a:endParaRPr lang="pt-B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3781886"/>
            <a:ext cx="5498283" cy="1886225"/>
          </a:xfrm>
        </p:spPr>
        <p:txBody>
          <a:bodyPr rtlCol="0"/>
          <a:lstStyle/>
          <a:p>
            <a:pPr rtl="0"/>
            <a:r>
              <a:rPr lang="pt-BR" dirty="0"/>
              <a:t>Mensalidades das academias elevadas. </a:t>
            </a:r>
          </a:p>
          <a:p>
            <a:pPr rtl="0"/>
            <a:r>
              <a:rPr lang="pt-BR" dirty="0"/>
              <a:t>Pouco tempo livre nas rotinas das pessoas. </a:t>
            </a:r>
          </a:p>
          <a:p>
            <a:pPr rtl="0"/>
            <a:r>
              <a:rPr lang="pt-BR" dirty="0"/>
              <a:t>É importante termos alternativas à academia para cuidar da saúde física? </a:t>
            </a:r>
          </a:p>
        </p:txBody>
      </p:sp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8788" y="1885907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000731"/>
            <a:ext cx="4648200" cy="985000"/>
          </a:xfrm>
        </p:spPr>
        <p:txBody>
          <a:bodyPr rtlCol="0"/>
          <a:lstStyle/>
          <a:p>
            <a:pPr rtl="0"/>
            <a:r>
              <a:rPr lang="pt-BR" sz="6000" dirty="0"/>
              <a:t>O Problema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5E38C6B-9D65-EC67-CA32-B6FD541068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E75C808-7426-E488-E785-26DAE640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7" t="-1336" r="25682" b="-1"/>
          <a:stretch/>
        </p:blipFill>
        <p:spPr>
          <a:xfrm>
            <a:off x="6096000" y="0"/>
            <a:ext cx="6096000" cy="63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49256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600288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Solução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1079" y="4009363"/>
            <a:ext cx="2503503" cy="133166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Opções de planos conforme orçamento dos clientes.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10B07D2E-61F9-3692-EAF0-5B19D165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90" y="2401428"/>
            <a:ext cx="1103309" cy="1103309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5903CE08-E42C-8533-8922-4760E5EE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69" y="2314398"/>
            <a:ext cx="1105200" cy="110520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CA8B675F-8A58-D01A-06B5-C32005A9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338" y="2314398"/>
            <a:ext cx="1105200" cy="1105200"/>
          </a:xfrm>
          <a:prstGeom prst="rect">
            <a:avLst/>
          </a:prstGeom>
        </p:spPr>
      </p:pic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D97B2F37-1858-0E93-BE50-8FD2287B1B5A}"/>
              </a:ext>
            </a:extLst>
          </p:cNvPr>
          <p:cNvSpPr txBox="1">
            <a:spLocks/>
          </p:cNvSpPr>
          <p:nvPr/>
        </p:nvSpPr>
        <p:spPr>
          <a:xfrm>
            <a:off x="1208141" y="4009363"/>
            <a:ext cx="2325171" cy="13316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  <a:p>
            <a:pPr algn="ctr"/>
            <a:r>
              <a:rPr lang="pt-BR" dirty="0"/>
              <a:t>Produzir aplicativo de exercícios online. 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DA93DF9-DBC2-3FED-5FD9-98FD5103EE78}"/>
              </a:ext>
            </a:extLst>
          </p:cNvPr>
          <p:cNvSpPr txBox="1">
            <a:spLocks/>
          </p:cNvSpPr>
          <p:nvPr/>
        </p:nvSpPr>
        <p:spPr>
          <a:xfrm>
            <a:off x="7812349" y="4009362"/>
            <a:ext cx="2547891" cy="12606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26670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pt-BR" dirty="0"/>
          </a:p>
          <a:p>
            <a:r>
              <a:rPr lang="pt-BR" dirty="0"/>
              <a:t>Avaliações médicas e nutricional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49256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600288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Público Alvo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5343" y="4042654"/>
            <a:ext cx="5934973" cy="133166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/>
          <a:p>
            <a:pPr algn="ctr"/>
            <a:endParaRPr lang="pt-BR" dirty="0"/>
          </a:p>
          <a:p>
            <a:pPr marL="63500" marR="79375" indent="44958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800" dirty="0">
                <a:effectLst/>
                <a:ea typeface="Times New Roman" panose="02020603050405020304" pitchFamily="18" charset="0"/>
              </a:rPr>
              <a:t>Jovens e adultos a partir dos 18 anos, independente do género, que não possuam restrições médicas.</a:t>
            </a:r>
            <a:endParaRPr lang="pt-BR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FEDA03-7B76-66D5-F4DF-5D8754E58178}"/>
              </a:ext>
            </a:extLst>
          </p:cNvPr>
          <p:cNvSpPr txBox="1"/>
          <p:nvPr/>
        </p:nvSpPr>
        <p:spPr>
          <a:xfrm>
            <a:off x="3049438" y="327021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BD37B5-98F8-4FE6-4FF6-318C7747F4E6}"/>
              </a:ext>
            </a:extLst>
          </p:cNvPr>
          <p:cNvSpPr txBox="1"/>
          <p:nvPr/>
        </p:nvSpPr>
        <p:spPr>
          <a:xfrm>
            <a:off x="3049438" y="327021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1" name="Imagem 1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D50727E7-C477-AE0A-25A0-08DC5DD7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30" y="2322040"/>
            <a:ext cx="1447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6187871" cy="432000"/>
          </a:xfrm>
        </p:spPr>
        <p:txBody>
          <a:bodyPr rtlCol="0"/>
          <a:lstStyle/>
          <a:p>
            <a:pPr rtl="0"/>
            <a:r>
              <a:rPr lang="pt-BR" dirty="0"/>
              <a:t>Alguns requisitos funcionais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6573" y="1148524"/>
            <a:ext cx="2572656" cy="1355036"/>
          </a:xfrm>
        </p:spPr>
        <p:txBody>
          <a:bodyPr rtlCol="0"/>
          <a:lstStyle/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Pesquisas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Relatórios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física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Cadastro usuário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9587" y="95391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587" y="1148525"/>
            <a:ext cx="1894073" cy="1355036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Remoção usuário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Alteração usuário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Consultas</a:t>
            </a:r>
            <a:endParaRPr lang="pt-BR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80" y="960004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CBA37FF-37C1-3B04-0933-1A19BDB9F382}"/>
              </a:ext>
            </a:extLst>
          </p:cNvPr>
          <p:cNvSpPr txBox="1">
            <a:spLocks/>
          </p:cNvSpPr>
          <p:nvPr/>
        </p:nvSpPr>
        <p:spPr>
          <a:xfrm>
            <a:off x="432000" y="2888899"/>
            <a:ext cx="696892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Alguns requisitos não funcionais do projeto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B8C0A9A1-9A69-A783-AAD7-FFF4E9311CDD}"/>
              </a:ext>
            </a:extLst>
          </p:cNvPr>
          <p:cNvSpPr txBox="1">
            <a:spLocks/>
          </p:cNvSpPr>
          <p:nvPr/>
        </p:nvSpPr>
        <p:spPr>
          <a:xfrm>
            <a:off x="914180" y="3812033"/>
            <a:ext cx="2457923" cy="199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Acessibilidade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Troca de planos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 descr="Bloco em destaque à esquerda">
            <a:extLst>
              <a:ext uri="{FF2B5EF4-FFF2-40B4-BE49-F238E27FC236}">
                <a16:creationId xmlns:a16="http://schemas.microsoft.com/office/drawing/2014/main" id="{30E4EA8F-E313-CF55-0640-4237D60E2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3790" y="355462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D70B385-EFC8-C231-98B1-A565B97AE77F}"/>
              </a:ext>
            </a:extLst>
          </p:cNvPr>
          <p:cNvSpPr txBox="1">
            <a:spLocks/>
          </p:cNvSpPr>
          <p:nvPr/>
        </p:nvSpPr>
        <p:spPr>
          <a:xfrm>
            <a:off x="3899587" y="3827275"/>
            <a:ext cx="2572656" cy="1708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Falhas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Pagamento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Alertas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44A41C94-36C7-6C50-F1D8-35C8492A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04" y="972107"/>
            <a:ext cx="4309334" cy="4309334"/>
          </a:xfrm>
          <a:prstGeom prst="rect">
            <a:avLst/>
          </a:prstGeom>
        </p:spPr>
      </p:pic>
      <p:sp>
        <p:nvSpPr>
          <p:cNvPr id="28" name="Retângulo 27" descr="Barra em destaque à direita&#10;">
            <a:extLst>
              <a:ext uri="{FF2B5EF4-FFF2-40B4-BE49-F238E27FC236}">
                <a16:creationId xmlns:a16="http://schemas.microsoft.com/office/drawing/2014/main" id="{10BB1B82-4F57-B23F-972A-BBDD2CE70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9587" y="356240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6187871" cy="432000"/>
          </a:xfrm>
        </p:spPr>
        <p:txBody>
          <a:bodyPr rtlCol="0"/>
          <a:lstStyle/>
          <a:p>
            <a:pPr rtl="0"/>
            <a:r>
              <a:rPr lang="pt-BR" sz="5000" dirty="0"/>
              <a:t>Metodologia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9938" y="1820269"/>
            <a:ext cx="3537993" cy="1136047"/>
          </a:xfrm>
        </p:spPr>
        <p:txBody>
          <a:bodyPr rtlCol="0"/>
          <a:lstStyle/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Abordagem iterativa e incremental, que enfatiza a colaboração e a adaptação rápida às mudanças.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4363" y="118614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97328" y="2595362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80" y="118614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20" name="Retângulo 19" descr="Bloco em destaque à esquerda">
            <a:extLst>
              <a:ext uri="{FF2B5EF4-FFF2-40B4-BE49-F238E27FC236}">
                <a16:creationId xmlns:a16="http://schemas.microsoft.com/office/drawing/2014/main" id="{30E4EA8F-E313-CF55-0640-4237D60E2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80" y="326851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8" name="Retângulo 27" descr="Barra em destaque à direita&#10;">
            <a:extLst>
              <a:ext uri="{FF2B5EF4-FFF2-40B4-BE49-F238E27FC236}">
                <a16:creationId xmlns:a16="http://schemas.microsoft.com/office/drawing/2014/main" id="{10BB1B82-4F57-B23F-972A-BBDD2CE70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1487" y="326851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D074D6D6-8E3C-793D-C246-20EB9A78BF72}"/>
              </a:ext>
            </a:extLst>
          </p:cNvPr>
          <p:cNvSpPr txBox="1">
            <a:spLocks/>
          </p:cNvSpPr>
          <p:nvPr/>
        </p:nvSpPr>
        <p:spPr>
          <a:xfrm>
            <a:off x="619938" y="1462905"/>
            <a:ext cx="2312160" cy="3204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 Ágil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7675184F-0CC6-F1AC-D2DE-F3D55CF3F643}"/>
              </a:ext>
            </a:extLst>
          </p:cNvPr>
          <p:cNvSpPr txBox="1">
            <a:spLocks/>
          </p:cNvSpPr>
          <p:nvPr/>
        </p:nvSpPr>
        <p:spPr>
          <a:xfrm>
            <a:off x="6565087" y="1820269"/>
            <a:ext cx="3537993" cy="10727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Busca resolver problemas complexos por meio de um processo criativo.</a:t>
            </a:r>
          </a:p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4E8C2846-8A98-002D-7292-570CF492CA30}"/>
              </a:ext>
            </a:extLst>
          </p:cNvPr>
          <p:cNvSpPr txBox="1">
            <a:spLocks/>
          </p:cNvSpPr>
          <p:nvPr/>
        </p:nvSpPr>
        <p:spPr>
          <a:xfrm>
            <a:off x="6593482" y="1500676"/>
            <a:ext cx="2312160" cy="3204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Thinking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0E859EA1-5830-39F6-1C3E-3596FB79695E}"/>
              </a:ext>
            </a:extLst>
          </p:cNvPr>
          <p:cNvSpPr txBox="1">
            <a:spLocks/>
          </p:cNvSpPr>
          <p:nvPr/>
        </p:nvSpPr>
        <p:spPr>
          <a:xfrm>
            <a:off x="619938" y="3695540"/>
            <a:ext cx="2312160" cy="3204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Kanban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849024FB-E8C4-259B-5EC2-0E34FAF1FFFB}"/>
              </a:ext>
            </a:extLst>
          </p:cNvPr>
          <p:cNvSpPr txBox="1">
            <a:spLocks/>
          </p:cNvSpPr>
          <p:nvPr/>
        </p:nvSpPr>
        <p:spPr>
          <a:xfrm>
            <a:off x="619937" y="4087355"/>
            <a:ext cx="3537993" cy="11360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tarefas são representadas por cartões e movidas por um quadro em diferentes estágios, indicando seu progresso.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6885EF9-49BB-F525-7230-4B2CD7E23B1F}"/>
              </a:ext>
            </a:extLst>
          </p:cNvPr>
          <p:cNvSpPr txBox="1">
            <a:spLocks/>
          </p:cNvSpPr>
          <p:nvPr/>
        </p:nvSpPr>
        <p:spPr>
          <a:xfrm>
            <a:off x="6564968" y="3598629"/>
            <a:ext cx="2312160" cy="3204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Matriz Csd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C4624FED-3162-6AA2-57EB-BF6DDFDD568C}"/>
              </a:ext>
            </a:extLst>
          </p:cNvPr>
          <p:cNvSpPr txBox="1">
            <a:spLocks/>
          </p:cNvSpPr>
          <p:nvPr/>
        </p:nvSpPr>
        <p:spPr>
          <a:xfrm>
            <a:off x="6564967" y="3990444"/>
            <a:ext cx="3537993" cy="11360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Ferramenta utilizada para iniciar projetos, sendo um acrônimo que representa Certezas, Suposições e Dúvidas.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35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{C4E8B305-8733-428C-A961-E8FEFBDBDDF7}tf16411250_win32</Template>
  <TotalTime>166</TotalTime>
  <Words>199</Words>
  <Application>Microsoft Office PowerPoint</Application>
  <PresentationFormat>Widescreen</PresentationFormat>
  <Paragraphs>133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Tema do Office</vt:lpstr>
      <vt:lpstr>Projeto: FitPlan</vt:lpstr>
      <vt:lpstr>O Problema</vt:lpstr>
      <vt:lpstr>Solução</vt:lpstr>
      <vt:lpstr>Público Alvo</vt:lpstr>
      <vt:lpstr>Alguns requisitos funcionais do projeto</vt:lpstr>
      <vt:lpstr>Metodologia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Fitplan</dc:title>
  <dc:creator>Huaman, Susan Karen Jaime</dc:creator>
  <cp:lastModifiedBy>Susan Jaime</cp:lastModifiedBy>
  <cp:revision>12</cp:revision>
  <dcterms:created xsi:type="dcterms:W3CDTF">2023-04-11T16:03:25Z</dcterms:created>
  <dcterms:modified xsi:type="dcterms:W3CDTF">2023-07-10T01:38:07Z</dcterms:modified>
</cp:coreProperties>
</file>