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 Alternates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  <p:embeddedFont>
      <p:font typeface="Montserrat Alternates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  <p:embeddedFont>
      <p:font typeface="Montserrat Alternates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schemas.openxmlformats.org/officeDocument/2006/relationships/font" Target="fonts/MontserratAlternates-regular.fntdata"/><Relationship Id="rId27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Alternate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Alternates-boldItalic.fntdata"/><Relationship Id="rId30" Type="http://schemas.openxmlformats.org/officeDocument/2006/relationships/font" Target="fonts/MontserratAlternates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ExtraBold-bold.fntdata"/><Relationship Id="rId13" Type="http://schemas.openxmlformats.org/officeDocument/2006/relationships/font" Target="fonts/MontserratSemiBold-bold.fntdata"/><Relationship Id="rId35" Type="http://schemas.openxmlformats.org/officeDocument/2006/relationships/font" Target="fonts/MontserratAlternatesExtraBold-boldItalic.fntdata"/><Relationship Id="rId12" Type="http://schemas.openxmlformats.org/officeDocument/2006/relationships/font" Target="fonts/MontserratSemiBold-regular.fntdata"/><Relationship Id="rId34" Type="http://schemas.openxmlformats.org/officeDocument/2006/relationships/font" Target="fonts/MontserratAlternatesExtraBold-bold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AlternatesLight-bold.fntdata"/><Relationship Id="rId16" Type="http://schemas.openxmlformats.org/officeDocument/2006/relationships/font" Target="fonts/MontserratAlternatesLight-regular.fntdata"/><Relationship Id="rId19" Type="http://schemas.openxmlformats.org/officeDocument/2006/relationships/font" Target="fonts/MontserratAlternatesLight-boldItalic.fntdata"/><Relationship Id="rId18" Type="http://schemas.openxmlformats.org/officeDocument/2006/relationships/font" Target="fonts/MontserratAlternates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cab6e5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cab6e5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9be6781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9be678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d1775e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ed1775e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d1775e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d1775e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078010e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078010e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0744a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0744a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b="0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4" type="title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5" type="title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6" type="title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17" type="title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4"/>
          <p:cNvSpPr txBox="1"/>
          <p:nvPr>
            <p:ph idx="2" type="title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4"/>
          <p:cNvSpPr txBox="1"/>
          <p:nvPr>
            <p:ph idx="3" type="title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4" type="subTitle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4"/>
          <p:cNvSpPr txBox="1"/>
          <p:nvPr>
            <p:ph idx="5" type="title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6" type="subTitle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758000" y="378225"/>
            <a:ext cx="4613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93" name="Google Shape;93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97" name="Google Shape;97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61025" y="378225"/>
            <a:ext cx="5210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subTitle"/>
          </p:nvPr>
        </p:nvSpPr>
        <p:spPr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976000" y="2684865"/>
            <a:ext cx="2241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5033100" y="1498000"/>
            <a:ext cx="31686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23"/>
          <p:cNvSpPr txBox="1"/>
          <p:nvPr>
            <p:ph idx="2" type="title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3" type="title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4" type="subTitle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5" type="title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6" type="subTitle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7" type="title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8" type="subTitle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1426194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1426175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4"/>
          <p:cNvSpPr txBox="1"/>
          <p:nvPr>
            <p:ph idx="3" type="title"/>
          </p:nvPr>
        </p:nvSpPr>
        <p:spPr>
          <a:xfrm>
            <a:off x="5289622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4" type="subTitle"/>
          </p:nvPr>
        </p:nvSpPr>
        <p:spPr>
          <a:xfrm>
            <a:off x="5289601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2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25"/>
          <p:cNvSpPr txBox="1"/>
          <p:nvPr>
            <p:ph idx="2" type="title"/>
          </p:nvPr>
        </p:nvSpPr>
        <p:spPr>
          <a:xfrm>
            <a:off x="1671086" y="1231700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1671064" y="1604850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5"/>
          <p:cNvSpPr txBox="1"/>
          <p:nvPr>
            <p:ph idx="3" type="title"/>
          </p:nvPr>
        </p:nvSpPr>
        <p:spPr>
          <a:xfrm>
            <a:off x="4667036" y="2547925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subTitle"/>
          </p:nvPr>
        </p:nvSpPr>
        <p:spPr>
          <a:xfrm>
            <a:off x="4667014" y="2921075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6"/>
          <p:cNvSpPr txBox="1"/>
          <p:nvPr>
            <p:ph idx="2" type="title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6"/>
          <p:cNvSpPr txBox="1"/>
          <p:nvPr>
            <p:ph idx="3" type="title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4" type="subTitle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26"/>
          <p:cNvSpPr txBox="1"/>
          <p:nvPr>
            <p:ph idx="5" type="title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6" type="subTitle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6"/>
          <p:cNvSpPr txBox="1"/>
          <p:nvPr>
            <p:ph idx="7" type="title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8" type="subTitle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6"/>
          <p:cNvSpPr txBox="1"/>
          <p:nvPr>
            <p:ph idx="9" type="title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3" type="subTitle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6"/>
          <p:cNvSpPr txBox="1"/>
          <p:nvPr>
            <p:ph idx="14" type="title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5" type="subTitle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86700" y="1076275"/>
            <a:ext cx="76845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781425" y="378225"/>
            <a:ext cx="6589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75144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03956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972475" y="378225"/>
            <a:ext cx="4398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08350" y="146045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008350" y="2183050"/>
            <a:ext cx="30159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528650" y="450150"/>
            <a:ext cx="40293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lima@aln.senaicimatec.edu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>
            <p:ph type="ctrTitle"/>
          </p:nvPr>
        </p:nvSpPr>
        <p:spPr>
          <a:xfrm>
            <a:off x="311700" y="20841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Processo Trainee IEEE RAS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Grupo B</a:t>
            </a:r>
            <a:endParaRPr sz="2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812875" y="868950"/>
            <a:ext cx="657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Integrantes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812875" y="1864000"/>
            <a:ext cx="515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Felipe Fiscina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felipe.fiscina@aln.senaicimatec.edu.br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Felipe Lima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felipe.lima@aln.senaicimatec.edu.br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Nicolas  Dunham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nicolas.dunham@aln.senaicimate.edu.br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784850" y="547650"/>
            <a:ext cx="6573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Sistema de assistente de estacionamento baseado em sensores ultrassônicos.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Instruções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sistema deve alertar o motorista com diferentes tipos de alarmes (sonoro, visual…) com diferenciação para cada distância (no mínimo 3 áreas: vermelho (muito perto), amarelo (perto), verde (longe);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 haver 3 sensores, um para a esquerda , direita e para trás.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2519400" y="512875"/>
            <a:ext cx="410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Ferramentas/Softwares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79" y="1700725"/>
            <a:ext cx="2807599" cy="231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825" y="1700725"/>
            <a:ext cx="2807601" cy="231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3289050" y="448750"/>
            <a:ext cx="25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 de Materiais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3" y="1080575"/>
            <a:ext cx="8251985" cy="383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3800550" y="197825"/>
            <a:ext cx="154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Circuito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316500" y="4527900"/>
            <a:ext cx="86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919625"/>
            <a:ext cx="8473627" cy="345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2086500" y="2248500"/>
            <a:ext cx="497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 pela atenção!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