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gXH4wrooio5HNtkbM+HrfIbVkZ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2911d3c2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2911d3c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2911d3c22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2911d3c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911d3c22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911d3c2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911d3c22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911d3c2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911d3c22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2911d3c2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911d3c22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2911d3c2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2911d3c22_0_4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362911d3c22_0_4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362911d3c22_0_4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362911d3c22_0_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362911d3c22_0_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362911d3c22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2911d3c22_0_47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62911d3c22_0_47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362911d3c22_0_47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362911d3c22_0_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2911d3c22_0_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362911d3c22_0_11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362911d3c22_0_11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62911d3c22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362911d3c22_0_1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362911d3c22_0_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362911d3c22_0_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362911d3c22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62911d3c22_0_20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362911d3c22_0_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62911d3c22_0_20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62911d3c22_0_20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62911d3c22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62911d3c22_0_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62911d3c22_0_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362911d3c22_0_29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362911d3c22_0_29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62911d3c22_0_29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62911d3c22_0_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62911d3c22_0_34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362911d3c22_0_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2911d3c22_0_37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362911d3c22_0_3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362911d3c22_0_37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362911d3c22_0_3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362911d3c22_0_3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362911d3c22_0_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62911d3c22_0_44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362911d3c22_0_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2911d3c22_0_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362911d3c22_0_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62911d3c22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911d3c22_0_54"/>
          <p:cNvSpPr txBox="1"/>
          <p:nvPr>
            <p:ph type="ctrTitle"/>
          </p:nvPr>
        </p:nvSpPr>
        <p:spPr>
          <a:xfrm>
            <a:off x="1680302" y="9363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Software Defined Networks</a:t>
            </a:r>
            <a:endParaRPr/>
          </a:p>
        </p:txBody>
      </p:sp>
      <p:sp>
        <p:nvSpPr>
          <p:cNvPr id="64" name="Google Shape;64;g362911d3c22_0_54"/>
          <p:cNvSpPr txBox="1"/>
          <p:nvPr>
            <p:ph idx="1" type="subTitle"/>
          </p:nvPr>
        </p:nvSpPr>
        <p:spPr>
          <a:xfrm>
            <a:off x="1680300" y="4622975"/>
            <a:ext cx="5928600" cy="1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Alumnos: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Ascencio Felipe Santino 110675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Burgos Moreno Daniel 110486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García Pizales Ignacio 105043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Levi Dolores 105993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Orive María Sol 91351</a:t>
            </a:r>
            <a:endParaRPr/>
          </a:p>
        </p:txBody>
      </p:sp>
      <p:sp>
        <p:nvSpPr>
          <p:cNvPr id="65" name="Google Shape;65;g362911d3c22_0_54"/>
          <p:cNvSpPr txBox="1"/>
          <p:nvPr>
            <p:ph idx="1" type="subTitle"/>
          </p:nvPr>
        </p:nvSpPr>
        <p:spPr>
          <a:xfrm>
            <a:off x="1607700" y="3288450"/>
            <a:ext cx="59286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Materia: Introducción a los Sistemas Distribuidos (75.43) - Redes (TA048)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62911d3c22_0_77" title="regla_2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1" y="1368575"/>
            <a:ext cx="7315201" cy="110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62911d3c22_0_77" title="regla_2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2632725"/>
            <a:ext cx="7315193" cy="18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62911d3c22_0_77" title="no_aplica_regla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4668237"/>
            <a:ext cx="7315200" cy="1877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62911d3c22_0_77"/>
          <p:cNvSpPr txBox="1"/>
          <p:nvPr/>
        </p:nvSpPr>
        <p:spPr>
          <a:xfrm>
            <a:off x="914400" y="-4545"/>
            <a:ext cx="73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de funcionamiento con la ‘Regla 2’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362911d3c22_0_83" title="regla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4700"/>
            <a:ext cx="8839200" cy="226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62911d3c22_0_83"/>
          <p:cNvSpPr txBox="1"/>
          <p:nvPr/>
        </p:nvSpPr>
        <p:spPr>
          <a:xfrm>
            <a:off x="914400" y="640080"/>
            <a:ext cx="73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 de funcionamiento con la ‘Regla 3’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Dificultades en el Desarrollo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914400" y="2154205"/>
            <a:ext cx="7315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Mininet requiere tiempo para entender su lógica y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perfeccionar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 manejo.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Sintaxis de reglas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POX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 JSON es sensible.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Dependencias de POX.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Interpretación de flujos a bajo nivel en Wireshark.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914400" y="2009105"/>
            <a:ext cx="73152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POX + Mininet permiten controlar tráfico de red en detalle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Programar reglas desde software aporta gran flexibilidad.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SDN requieren mayor esfuerzo inicial, pero son más potentes.</a:t>
            </a:r>
            <a:b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TP nos ayudó a entender cómo se gestionan flujos y se aplican políticas dinámicas en 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Hipotesis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914400" y="1554480"/>
            <a:ext cx="7315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Implementamos un firewall definido por software utilizando POX + Mininet.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reglas del firewall se leen desde un archivo .json.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 bloquean flujos específicos según IP, puerto, MAC y protocolo.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rewall icon design / blue color (proporcionado por Getty Images)" id="72" name="Google Shape;7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975" y="4232580"/>
            <a:ext cx="2320620" cy="232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Topología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914400" y="1674305"/>
            <a:ext cx="7315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Cadena de switches + 4 hosts</a:t>
            </a:r>
            <a:b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Hosts: h1, h2, h3, h4.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Switches conectados en serie.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Reglas aplicadas solo en dpid = 2.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00" y="4171930"/>
            <a:ext cx="5668595" cy="210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Controlador POX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914400" y="1554480"/>
            <a:ext cx="731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Escucha eventos ConnectionUp.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 reglas con ofp_match() y ofp_flow_mod().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Compatible con múltiples switches.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Archivo JSON.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Externo al código.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Permite modificar reglas sin recompilar.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399" y="4115625"/>
            <a:ext cx="2387175" cy="21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Reglas utilizadas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914400" y="1554480"/>
            <a:ext cx="731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Bloquear todo tráfico TCP con destino a puerto 80.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Bloquear tráfico UDP al puerto 5001 desde h1.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Bloquear toda comunicación entre h1 y h4 (ida y vuelta).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350" y="2917600"/>
            <a:ext cx="2387300" cy="366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914400" y="640080"/>
            <a:ext cx="73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Pasos principales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914400" y="1554480"/>
            <a:ext cx="73152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Ejecutar controlador POX - ‘controlador.sh’.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Levantar Mininet con topología personalizada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topologia_cadena.sh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Enviar tráfico con iperf.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De ser deseado un anál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isis más profundo</a:t>
            </a: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Capturar tráfico con Wireshark.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Podemos ver todo este paso a paso documentado en ambos informes.</a:t>
            </a:r>
            <a:endParaRPr b="1" i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62911d3c22_0_64" title="firew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488" y="2010050"/>
            <a:ext cx="6515025" cy="43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62911d3c22_0_64"/>
          <p:cNvSpPr txBox="1"/>
          <p:nvPr/>
        </p:nvSpPr>
        <p:spPr>
          <a:xfrm>
            <a:off x="914400" y="640080"/>
            <a:ext cx="73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 de ejecución inciail del ‘Firewall’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362911d3c22_0_68" title="minin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75" y="1840674"/>
            <a:ext cx="7969650" cy="458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62911d3c22_0_68"/>
          <p:cNvSpPr txBox="1"/>
          <p:nvPr/>
        </p:nvSpPr>
        <p:spPr>
          <a:xfrm>
            <a:off x="914400" y="640080"/>
            <a:ext cx="73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Ejemplo de ejecución inicial de ‘Mininet’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62911d3c22_0_72" title="no_aplica_regla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3600"/>
            <a:ext cx="8839200" cy="226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62911d3c22_0_72" title="regla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776" y="2020175"/>
            <a:ext cx="4486450" cy="17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62911d3c22_0_72"/>
          <p:cNvSpPr txBox="1"/>
          <p:nvPr/>
        </p:nvSpPr>
        <p:spPr>
          <a:xfrm>
            <a:off x="914400" y="640080"/>
            <a:ext cx="731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Muestra de funcionamiento con la ‘Regla 1’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