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Games Mania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2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Layout do Desktop – O desktop foi mais fácil de montar, após a aplicação da </a:t>
            </a:r>
            <a:r>
              <a:rPr lang="pt-BR" sz="2000" dirty="0" err="1" smtClean="0"/>
              <a:t>responsividade</a:t>
            </a:r>
            <a:r>
              <a:rPr lang="pt-BR" sz="2000" dirty="0" smtClean="0"/>
              <a:t>, tive dificuldades para alinhas alguns itens no desktop.</a:t>
            </a:r>
            <a:endParaRPr lang="pt-BR" sz="2000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2217019"/>
            <a:ext cx="5033962" cy="3568549"/>
          </a:xfrm>
        </p:spPr>
      </p:pic>
      <p:pic>
        <p:nvPicPr>
          <p:cNvPr id="9" name="Espaço Reservado para Conteúdo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235996"/>
            <a:ext cx="5024438" cy="3530595"/>
          </a:xfrm>
        </p:spPr>
      </p:pic>
    </p:spTree>
    <p:extLst>
      <p:ext uri="{BB962C8B-B14F-4D97-AF65-F5344CB8AC3E}">
        <p14:creationId xmlns:p14="http://schemas.microsoft.com/office/powerpoint/2010/main" val="97112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Layout Tablet – Layout do </a:t>
            </a:r>
            <a:r>
              <a:rPr lang="pt-BR" sz="2000" dirty="0" err="1" smtClean="0"/>
              <a:t>tablet</a:t>
            </a:r>
            <a:r>
              <a:rPr lang="pt-BR" sz="2000" dirty="0" smtClean="0"/>
              <a:t> ao meu ver, foi oque ficou mais alinhado e harmônico.</a:t>
            </a:r>
            <a:endParaRPr lang="pt-BR" sz="20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09" y="1825625"/>
            <a:ext cx="4146770" cy="4351338"/>
          </a:xfr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67" y="1825625"/>
            <a:ext cx="4189704" cy="4351338"/>
          </a:xfrm>
        </p:spPr>
      </p:pic>
    </p:spTree>
    <p:extLst>
      <p:ext uri="{BB962C8B-B14F-4D97-AF65-F5344CB8AC3E}">
        <p14:creationId xmlns:p14="http://schemas.microsoft.com/office/powerpoint/2010/main" val="228581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Layout Mobile – Esse foi o mais difícil de desenvolver, e ao meu ver foi oque ficou desalinhado.</a:t>
            </a:r>
            <a:endParaRPr lang="pt-BR" sz="20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29" y="1825625"/>
            <a:ext cx="3201130" cy="4351338"/>
          </a:xfr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782" y="1825625"/>
            <a:ext cx="3210073" cy="4351338"/>
          </a:xfrm>
        </p:spPr>
      </p:pic>
    </p:spTree>
    <p:extLst>
      <p:ext uri="{BB962C8B-B14F-4D97-AF65-F5344CB8AC3E}">
        <p14:creationId xmlns:p14="http://schemas.microsoft.com/office/powerpoint/2010/main" val="10330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Aplicação do </a:t>
            </a:r>
            <a:r>
              <a:rPr lang="pt-BR" sz="2000" dirty="0" err="1" smtClean="0"/>
              <a:t>Navbars</a:t>
            </a:r>
            <a:r>
              <a:rPr lang="pt-BR" sz="2000" dirty="0" smtClean="0"/>
              <a:t>, seguindo a linha de </a:t>
            </a:r>
            <a:r>
              <a:rPr lang="pt-BR" sz="2000" dirty="0" err="1" smtClean="0"/>
              <a:t>oneclick</a:t>
            </a:r>
            <a:r>
              <a:rPr lang="pt-BR" sz="2000" dirty="0" smtClean="0"/>
              <a:t>, ficou perfeito.</a:t>
            </a:r>
            <a:endParaRPr lang="pt-BR" sz="2000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62" y="1825625"/>
            <a:ext cx="3215651" cy="4351338"/>
          </a:xfrm>
        </p:spPr>
      </p:pic>
    </p:spTree>
    <p:extLst>
      <p:ext uri="{BB962C8B-B14F-4D97-AF65-F5344CB8AC3E}">
        <p14:creationId xmlns:p14="http://schemas.microsoft.com/office/powerpoint/2010/main" val="2148625847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12</TotalTime>
  <Words>81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Corbel</vt:lpstr>
      <vt:lpstr>Profundidade</vt:lpstr>
      <vt:lpstr>Games Mania</vt:lpstr>
      <vt:lpstr>Layout do Desktop – O desktop foi mais fácil de montar, após a aplicação da responsividade, tive dificuldades para alinhas alguns itens no desktop.</vt:lpstr>
      <vt:lpstr>Layout Tablet – Layout do tablet ao meu ver, foi oque ficou mais alinhado e harmônico.</vt:lpstr>
      <vt:lpstr>Layout Mobile – Esse foi o mais difícil de desenvolver, e ao meu ver foi oque ficou desalinhado.</vt:lpstr>
      <vt:lpstr>Aplicação do Navbars, seguindo a linha de oneclick, ficou perfeito.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Mania</dc:title>
  <dc:creator>Felipe Augusto</dc:creator>
  <cp:lastModifiedBy>Felipe Augusto</cp:lastModifiedBy>
  <cp:revision>2</cp:revision>
  <dcterms:created xsi:type="dcterms:W3CDTF">2022-03-17T12:44:00Z</dcterms:created>
  <dcterms:modified xsi:type="dcterms:W3CDTF">2022-03-17T12:56:45Z</dcterms:modified>
</cp:coreProperties>
</file>