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Playfair Displ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layfairDisplay-bold.fntdata"/><Relationship Id="rId12" Type="http://schemas.openxmlformats.org/officeDocument/2006/relationships/font" Target="fonts/PlayfairDisplay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layfairDisplay-boldItalic.fntdata"/><Relationship Id="rId14" Type="http://schemas.openxmlformats.org/officeDocument/2006/relationships/font" Target="fonts/PlayfairDispl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e31356687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e31356687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e313566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e313566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e31356687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e31356687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e31356687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e31356687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e31356687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7e31356687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1065733" y="623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Presentación Capstone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302450" y="3389625"/>
            <a:ext cx="4662600" cy="5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Por Felipe Bañares, Mauricio Jara y Alberto Mercado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</a:t>
            </a:r>
            <a:endParaRPr/>
          </a:p>
        </p:txBody>
      </p:sp>
      <p:sp>
        <p:nvSpPr>
          <p:cNvPr id="75" name="Google Shape;75;p14"/>
          <p:cNvSpPr txBox="1"/>
          <p:nvPr>
            <p:ph idx="1" type="body"/>
          </p:nvPr>
        </p:nvSpPr>
        <p:spPr>
          <a:xfrm>
            <a:off x="311700" y="16610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 la actualidad, muchas comunidades digitales se distribuyen en distintos servidores o plataformas.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 genera problemas de fragmentación de la información, dificultad en la comunicación entre usuarios y complejidad en la administración de roles, permisos y contenidos.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Los administradores deben gestionar manualmente cada servidor, lo que aumenta el riesgo de errores y dificulta el crecimiento de la comunidad.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Necesidad detectada: una herramienta centralizada que permita gestionar comunidades de forma integrada, sin importar en qué servidor se encuentren alojadas.</a:t>
            </a:r>
            <a:endParaRPr/>
          </a:p>
        </p:txBody>
      </p:sp>
      <p:pic>
        <p:nvPicPr>
          <p:cNvPr id="76" name="Google Shape;7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1525" y="120750"/>
            <a:ext cx="2860474" cy="154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Propuesta de solución</a:t>
            </a:r>
            <a:endParaRPr/>
          </a:p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311700" y="1469600"/>
            <a:ext cx="5316600" cy="32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Crear un software web centralizado que permita a los administradores: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Conectar y registrar múltiples servidores.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Gestionar usuarios, roles y permisos desde una sola interfaz.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Unificar notificaciones y contenidos entre las distintas comunidades.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Analizar métricas de actividad y crecimiento de cada servidor.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Este sistema proporcionará una plataforma unificada que mejore la coordinación, reduzca el trabajo manual y aumente la seguridad y eficiencia.</a:t>
            </a:r>
            <a:endParaRPr/>
          </a:p>
        </p:txBody>
      </p:sp>
      <p:pic>
        <p:nvPicPr>
          <p:cNvPr id="83" name="Google Shape;8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04426" y="1767900"/>
            <a:ext cx="3327875" cy="204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Cómo</a:t>
            </a:r>
            <a:r>
              <a:rPr lang="es"/>
              <a:t> lo vamos a hacer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8606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●"/>
            </a:pPr>
            <a:r>
              <a:rPr b="1" lang="es" sz="787">
                <a:latin typeface="Arial"/>
                <a:ea typeface="Arial"/>
                <a:cs typeface="Arial"/>
                <a:sym typeface="Arial"/>
              </a:rPr>
              <a:t>Fase 1 – Análisis y Diseño:</a:t>
            </a:r>
            <a:br>
              <a:rPr b="1" lang="es" sz="787">
                <a:latin typeface="Arial"/>
                <a:ea typeface="Arial"/>
                <a:cs typeface="Arial"/>
                <a:sym typeface="Arial"/>
              </a:rPr>
            </a:br>
            <a:endParaRPr b="1" sz="787">
              <a:latin typeface="Arial"/>
              <a:ea typeface="Arial"/>
              <a:cs typeface="Arial"/>
              <a:sym typeface="Arial"/>
            </a:endParaRPr>
          </a:p>
          <a:p>
            <a:pPr indent="-2786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○"/>
            </a:pPr>
            <a:r>
              <a:rPr lang="es" sz="787">
                <a:latin typeface="Arial"/>
                <a:ea typeface="Arial"/>
                <a:cs typeface="Arial"/>
                <a:sym typeface="Arial"/>
              </a:rPr>
              <a:t>Levantamiento de requerimientos con posibles usuarios (administradores de comunidades).</a:t>
            </a:r>
            <a:br>
              <a:rPr lang="es" sz="787">
                <a:latin typeface="Arial"/>
                <a:ea typeface="Arial"/>
                <a:cs typeface="Arial"/>
                <a:sym typeface="Arial"/>
              </a:rPr>
            </a:br>
            <a:endParaRPr sz="787">
              <a:latin typeface="Arial"/>
              <a:ea typeface="Arial"/>
              <a:cs typeface="Arial"/>
              <a:sym typeface="Arial"/>
            </a:endParaRPr>
          </a:p>
          <a:p>
            <a:pPr indent="-2786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○"/>
            </a:pPr>
            <a:r>
              <a:rPr lang="es" sz="787">
                <a:latin typeface="Arial"/>
                <a:ea typeface="Arial"/>
                <a:cs typeface="Arial"/>
                <a:sym typeface="Arial"/>
              </a:rPr>
              <a:t>Modelado de la arquitectura distribuida (back-end, front-end, APIs, bases de datos).</a:t>
            </a:r>
            <a:br>
              <a:rPr lang="es" sz="787">
                <a:latin typeface="Arial"/>
                <a:ea typeface="Arial"/>
                <a:cs typeface="Arial"/>
                <a:sym typeface="Arial"/>
              </a:rPr>
            </a:br>
            <a:endParaRPr sz="787">
              <a:latin typeface="Arial"/>
              <a:ea typeface="Arial"/>
              <a:cs typeface="Arial"/>
              <a:sym typeface="Arial"/>
            </a:endParaRPr>
          </a:p>
          <a:p>
            <a:pPr indent="-2786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●"/>
            </a:pPr>
            <a:r>
              <a:rPr b="1" lang="es" sz="787">
                <a:latin typeface="Arial"/>
                <a:ea typeface="Arial"/>
                <a:cs typeface="Arial"/>
                <a:sym typeface="Arial"/>
              </a:rPr>
              <a:t>Fase 2 – Implementación:</a:t>
            </a:r>
            <a:br>
              <a:rPr b="1" lang="es" sz="787">
                <a:latin typeface="Arial"/>
                <a:ea typeface="Arial"/>
                <a:cs typeface="Arial"/>
                <a:sym typeface="Arial"/>
              </a:rPr>
            </a:br>
            <a:endParaRPr b="1" sz="787">
              <a:latin typeface="Arial"/>
              <a:ea typeface="Arial"/>
              <a:cs typeface="Arial"/>
              <a:sym typeface="Arial"/>
            </a:endParaRPr>
          </a:p>
          <a:p>
            <a:pPr indent="-2786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○"/>
            </a:pPr>
            <a:r>
              <a:rPr lang="es" sz="787">
                <a:latin typeface="Arial"/>
                <a:ea typeface="Arial"/>
                <a:cs typeface="Arial"/>
                <a:sym typeface="Arial"/>
              </a:rPr>
              <a:t>Desarrollo del back-end con servicios REST que permitan la conexión con distintos servidores.</a:t>
            </a:r>
            <a:br>
              <a:rPr lang="es" sz="787">
                <a:latin typeface="Arial"/>
                <a:ea typeface="Arial"/>
                <a:cs typeface="Arial"/>
                <a:sym typeface="Arial"/>
              </a:rPr>
            </a:br>
            <a:endParaRPr sz="787">
              <a:latin typeface="Arial"/>
              <a:ea typeface="Arial"/>
              <a:cs typeface="Arial"/>
              <a:sym typeface="Arial"/>
            </a:endParaRPr>
          </a:p>
          <a:p>
            <a:pPr indent="-2786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○"/>
            </a:pPr>
            <a:r>
              <a:rPr lang="es" sz="787">
                <a:latin typeface="Arial"/>
                <a:ea typeface="Arial"/>
                <a:cs typeface="Arial"/>
                <a:sym typeface="Arial"/>
              </a:rPr>
              <a:t>Desarrollo del front-end con una interfaz intuitiva para la administración centralizada.</a:t>
            </a:r>
            <a:br>
              <a:rPr lang="es" sz="787">
                <a:latin typeface="Arial"/>
                <a:ea typeface="Arial"/>
                <a:cs typeface="Arial"/>
                <a:sym typeface="Arial"/>
              </a:rPr>
            </a:br>
            <a:endParaRPr sz="787">
              <a:latin typeface="Arial"/>
              <a:ea typeface="Arial"/>
              <a:cs typeface="Arial"/>
              <a:sym typeface="Arial"/>
            </a:endParaRPr>
          </a:p>
          <a:p>
            <a:pPr indent="-2786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●"/>
            </a:pPr>
            <a:r>
              <a:rPr b="1" lang="es" sz="787">
                <a:latin typeface="Arial"/>
                <a:ea typeface="Arial"/>
                <a:cs typeface="Arial"/>
                <a:sym typeface="Arial"/>
              </a:rPr>
              <a:t>Fase 3 – Integración y Pruebas:</a:t>
            </a:r>
            <a:br>
              <a:rPr b="1" lang="es" sz="787">
                <a:latin typeface="Arial"/>
                <a:ea typeface="Arial"/>
                <a:cs typeface="Arial"/>
                <a:sym typeface="Arial"/>
              </a:rPr>
            </a:br>
            <a:endParaRPr b="1" sz="787">
              <a:latin typeface="Arial"/>
              <a:ea typeface="Arial"/>
              <a:cs typeface="Arial"/>
              <a:sym typeface="Arial"/>
            </a:endParaRPr>
          </a:p>
          <a:p>
            <a:pPr indent="-2786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○"/>
            </a:pPr>
            <a:r>
              <a:rPr lang="es" sz="787">
                <a:latin typeface="Arial"/>
                <a:ea typeface="Arial"/>
                <a:cs typeface="Arial"/>
                <a:sym typeface="Arial"/>
              </a:rPr>
              <a:t>Pruebas de comunicación entre servidores.</a:t>
            </a:r>
            <a:br>
              <a:rPr lang="es" sz="787">
                <a:latin typeface="Arial"/>
                <a:ea typeface="Arial"/>
                <a:cs typeface="Arial"/>
                <a:sym typeface="Arial"/>
              </a:rPr>
            </a:br>
            <a:endParaRPr sz="787">
              <a:latin typeface="Arial"/>
              <a:ea typeface="Arial"/>
              <a:cs typeface="Arial"/>
              <a:sym typeface="Arial"/>
            </a:endParaRPr>
          </a:p>
          <a:p>
            <a:pPr indent="-2786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○"/>
            </a:pPr>
            <a:r>
              <a:rPr lang="es" sz="787">
                <a:latin typeface="Arial"/>
                <a:ea typeface="Arial"/>
                <a:cs typeface="Arial"/>
                <a:sym typeface="Arial"/>
              </a:rPr>
              <a:t>Validación de seguridad, permisos y autenticación.</a:t>
            </a:r>
            <a:br>
              <a:rPr lang="es" sz="787">
                <a:latin typeface="Arial"/>
                <a:ea typeface="Arial"/>
                <a:cs typeface="Arial"/>
                <a:sym typeface="Arial"/>
              </a:rPr>
            </a:br>
            <a:endParaRPr sz="787">
              <a:latin typeface="Arial"/>
              <a:ea typeface="Arial"/>
              <a:cs typeface="Arial"/>
              <a:sym typeface="Arial"/>
            </a:endParaRPr>
          </a:p>
          <a:p>
            <a:pPr indent="-278606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●"/>
            </a:pPr>
            <a:r>
              <a:rPr b="1" lang="es" sz="787">
                <a:latin typeface="Arial"/>
                <a:ea typeface="Arial"/>
                <a:cs typeface="Arial"/>
                <a:sym typeface="Arial"/>
              </a:rPr>
              <a:t>Fase 4 – Documentación y Entrega:</a:t>
            </a:r>
            <a:br>
              <a:rPr b="1" lang="es" sz="787">
                <a:latin typeface="Arial"/>
                <a:ea typeface="Arial"/>
                <a:cs typeface="Arial"/>
                <a:sym typeface="Arial"/>
              </a:rPr>
            </a:br>
            <a:endParaRPr b="1" sz="787">
              <a:latin typeface="Arial"/>
              <a:ea typeface="Arial"/>
              <a:cs typeface="Arial"/>
              <a:sym typeface="Arial"/>
            </a:endParaRPr>
          </a:p>
          <a:p>
            <a:pPr indent="-2786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○"/>
            </a:pPr>
            <a:r>
              <a:rPr lang="es" sz="787">
                <a:latin typeface="Arial"/>
                <a:ea typeface="Arial"/>
                <a:cs typeface="Arial"/>
                <a:sym typeface="Arial"/>
              </a:rPr>
              <a:t>Manual técnico y de usuario.</a:t>
            </a:r>
            <a:br>
              <a:rPr lang="es" sz="787">
                <a:latin typeface="Arial"/>
                <a:ea typeface="Arial"/>
                <a:cs typeface="Arial"/>
                <a:sym typeface="Arial"/>
              </a:rPr>
            </a:br>
            <a:endParaRPr sz="787">
              <a:latin typeface="Arial"/>
              <a:ea typeface="Arial"/>
              <a:cs typeface="Arial"/>
              <a:sym typeface="Arial"/>
            </a:endParaRPr>
          </a:p>
          <a:p>
            <a:pPr indent="-278606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8"/>
              <a:buFont typeface="Arial"/>
              <a:buChar char="○"/>
            </a:pPr>
            <a:r>
              <a:rPr lang="es" sz="787">
                <a:latin typeface="Arial"/>
                <a:ea typeface="Arial"/>
                <a:cs typeface="Arial"/>
                <a:sym typeface="Arial"/>
              </a:rPr>
              <a:t>Presentación final del sistema funcional.</a:t>
            </a:r>
            <a:br>
              <a:rPr lang="es" sz="787">
                <a:latin typeface="Arial"/>
                <a:ea typeface="Arial"/>
                <a:cs typeface="Arial"/>
                <a:sym typeface="Arial"/>
              </a:rPr>
            </a:br>
            <a:endParaRPr sz="787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SzPts val="688"/>
              <a:buNone/>
            </a:pPr>
            <a:r>
              <a:t/>
            </a:r>
            <a:endParaRPr sz="1225"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4875" y="1759700"/>
            <a:ext cx="2887425" cy="288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Tablero Kanban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7013" y="1017724"/>
            <a:ext cx="6329979" cy="38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177550" y="1237850"/>
            <a:ext cx="6842400" cy="28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 Proyecto APT responde a una problemática real: la dificultad de administrar comunidades distribuidas.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Nuestra solución propone una plataforma que optimiza la gestión, reduce errores, centraliza información y fortalece la comunicación entre servidores.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Además, este proyecto nos permite aplicar las competencias de nuestro perfil de egreso: análisis de sistemas, desarrollo de software, trabajo colaborativo y gestión de proyectos tecnológicos.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Con ello, demostramos nuestra capacidad para diseñar e implementar soluciones innovadoras y escalables en entornos reales.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8750" y="2993075"/>
            <a:ext cx="2005251" cy="2005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