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Book Antiqu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ookAntiqu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5c67ca10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5c67ca10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5c67ca10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5c67ca10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5c67ca10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5c67ca10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5c67ca10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5c67ca10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3" name="Google Shape;73;p1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ProviderSchedule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Integrantes: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Luis Gabriel Maximo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Felipe Alves Belisário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Eliabe Vinicius Costa e Silva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Leandro Fontellas Laurito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i="1" lang="en" sz="1200">
                <a:latin typeface="Raleway"/>
                <a:ea typeface="Raleway"/>
                <a:cs typeface="Raleway"/>
                <a:sym typeface="Raleway"/>
              </a:rPr>
              <a:t>Ciência da Computação - UFU</a:t>
            </a:r>
            <a:endParaRPr i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855550" y="916007"/>
            <a:ext cx="3432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Modelo Ambiental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2842950" y="2156800"/>
            <a:ext cx="37047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Diagrama de Contexto (Nivel 0)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Lista de eventos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4631850" y="168300"/>
            <a:ext cx="42954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Gerenciar Cliente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Gerenciar Fornecedor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Gerenciar Usuário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Gerenciar Trabalhador Terceirizado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Gerenciar Serviço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Emitir Boleto e Requisição de Serviço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Efetuar Baixa de Boletos pagos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Alertar sobre Boletos em atraso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Gerar relatório de estoque de peças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Receber compra do fornecedor.    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Gerar relatório financeiro.</a:t>
            </a:r>
            <a:endParaRPr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17500" lvl="1" marL="914400" rtl="0" algn="just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AutoNum type="arabicPeriod"/>
            </a:pPr>
            <a:r>
              <a:rPr lang="en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Atribuir serviço a trabalhador terceirizado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2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855550" y="916007"/>
            <a:ext cx="3432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Modelo Comportamental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2690550" y="2504700"/>
            <a:ext cx="37629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Resposta do sistema aos eventos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369" y="103400"/>
            <a:ext cx="6057276" cy="22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000" y="2332575"/>
            <a:ext cx="6057276" cy="24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26" y="79650"/>
            <a:ext cx="6330550" cy="2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525" y="2292150"/>
            <a:ext cx="6330549" cy="26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5" name="Google Shape;125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855550" y="2582670"/>
            <a:ext cx="3432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Diagrama de Entidade e Relacionamento (DER)</a:t>
            </a:r>
            <a:endParaRPr b="1" sz="29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549" y="105338"/>
            <a:ext cx="6340900" cy="4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