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7" r:id="rId2"/>
    <p:sldId id="278" r:id="rId3"/>
    <p:sldId id="279" r:id="rId4"/>
    <p:sldId id="280" r:id="rId5"/>
    <p:sldId id="283" r:id="rId6"/>
    <p:sldId id="284" r:id="rId7"/>
    <p:sldId id="281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6:55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2640 608,'0'0'769,"0"0"-321,0 0-95,0 0 127,0 0-32,0 0 65,0 0-97,0 0-256,0 0 129,0 0-65,0 0 128,0 0 1,0 0-1,0 0 0,0 0 65,0 0-193,0 0-224,0 0 192,0 0-96,0 0 321,0 0 63,0 0-128,0 0 1,0 0-33,0 0-96,0 0-96,0 0-32,0 0-32,0 0 193,0 0-257,0 0 64,0 0-96,0 0 96,0 0-96,0 0 32,0 0 64,0 0 96,0 0 320,0 0-287,0 0-1,0 0-160,0 0-32,0 0 32,0 0 160,25 0-192,-3 0 0,3 0 96,0-25-96,-3 25 64,28-23 0,-28 23 32,28-25-64,-28 3 64,28-4-63,-28 1-1,28-23 128,-3 26-96,0-26 96,3-25-160,-3-23 64,3 0-96,-3 0-224,26 1-577,-26-26 929,3 25-160,-3-22 128,-22 19-32,-3 4-64,3-1 160,0 26-128,-25-4 96,22 1-160,3 25 128,-25-22-128,0 22 128,0 0 0,0 0-96,0 1 256,0 21-224,0-22 161,0 26-193,0-3 0,0-23 0,0 22 32,0 4-65,0-26-31,0 23 224,0 2-160,0-2 64,0 2-128,0 23 289,0 0-1,0 0 0,0-25-224,0 25 32,0 0 32,0 0-160,0 0 256,0-23-128,0 23 64,0-25-64,0 25-32,0-22 128,0 22 64,0 0-160,0 0 32,0 0 64,0-26-192,0 26 128,0 0-32,0-22 32,0 22 64,0 0 65,0 0-97,0 0 64,-25 0 0,25 0-32,0 0 32,0 0-128,0 0 160,0 0-160,0 0 0,0 0-64,0 0 64,0 0 0,0 0-96,0 0 192,0 0-192,0 0 256,0 0-160,0 0 96,0 0-96,0 0 32,0 0-96,0 0 96,0-26 0,0 26-128,0 0 160,0 0-128,0 0 160,0 0-64,0 0 64,0 0-64,0 0 1,0 0-33,0 0 32,0-22 32,-22 22-96,22-25 64,0 25-32,0 0 0,0 0-64,-25-26 96,25 26-64,0-22 0,-25 22 64,25 0-32,0-26 64,0 26-128,0 0 128,0 0-64,0 0 32,0 0-64,0 0 64,0 0-128,0 0-1,0 0-63,0 0-160,0 0-96,0 0-385,0 0-576,0 0-257,0 0-192,0 0-1729</inkml:trace>
  <inkml:trace contextRef="#ctx0" brushRef="#br0" timeOffset="1763">915 192 1345,'0'0'352,"0"-26"0,0 26 641,0 0-96,0 0-352,0 0-1,0 0 129,0 0-32,0 0 127,0 0-63,0 0-97,0 0 1,0 0-385,0 0 0,0 0-63,0 0-97,0 0-64,0 0 96,0 0-128,0 0 128,0 0 96,0 0-160,0 0 256,0 0-128,0 0 289,0 0-65,0 0-127,0 0-161,0 0 32,0 0-96,0 0 32,0 0 64,0 0-128,0-22 128,0 22-128,0 0 160,0-26-384,22 4 64,-22 22 64,0-25 96,25 2-128,-25 23 96,0 0 64,0-25-160,0 25-289,25 0 353,-25-23 96,0 23-64,0 0 32,0 0-224,0 0-64,0 0 31,0 0 65,0 0 160,0 0-64,0 0 96,0 0-128,0 0 32,0 0-96,0 0-65,0 0 129,0 0 128,0 0 64,22 23-64,-22-23 225,25 25-161,-25-2 32,25 2-160,-3-25 192,-22 22-128,25-22 0,-25 0 96,0 0-32,0 0 32,0 0-160,0 0-96,0 0-321,0 0-319,0 0-706,0 0-2113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23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215 133 5541,'-22'-25'2402,"-3"25"-1505,25 0 352,0 0 353,0 0-513,0 0-289,0 0-447,0 0 127,25 0-95,-25 0 63,0 0-288,0 0 160,0 0-95,0 0-161,0 0 32,0 0-192,0 0 192,0 0-224,0 0 288,0 46-96,0-22 96,0 22-160,22 0 32,-22-25 32,0 25-96,0-22 96,25-2-96,-25 2 128,0 0-160,0-24-128,0 0-545,0 0-256,0 0-448,0 0-3684</inkml:trace>
  <inkml:trace contextRef="#ctx0" brushRef="#br0" timeOffset="600">0 41 448,'25'0'3395,"0"0"-2114,-25 0-31,0 0 31,22 0-224,3-24 96,0 24-416,-4 0 159,29 0-287,-3 0-65,-1 0-255,4 0-1,-3 0-288,24 0-64,-24 0 32,3 0 0,-28 0 448,-22 24-224,0 22 65,0-25-225,0 25 128,0-22 0,0 22 64,0-24 97,0 23 159,-47-21 193,22-2-289,3 2 0,-28-2-191,4 2-1,-1 0-224,-3-24 96,-21 0-96,24 0-385,1 0-1024,-4 0-1922,3 0-6919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30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370 12 4067,'0'0'1250,"0"0"-706,0 0 65,0 0 63,0 0-383,0 0 1696,0-27-992,0 27-608,0 0 223,0 0-319,0 0 159,0 0-128,0 0-63,0 0-129,0 0 32,0 0 96,0 0-64,0 0 32,0 0-127,0 0 191,0 0-128,0 0 0,0 0-128,0 0 160,0 0-160,0 0-32,0 0-64,0 0-384,0 0 416,0 0 192,-22 27 64,-4-4-224,1 27 192,-23 26-63,1-26 63,-4 26 192,4-3-96,21 3-31,4-3-193,-3-23 64,-1 0-160,26-24 64,0-3-32,0-23 160,0 0 0,0 0 0,0 0 32,0 0-512,0 0-929,0-23-3075,0-3 1377,0 2-1057</inkml:trace>
  <inkml:trace contextRef="#ctx0" brushRef="#br0" timeOffset="607">370 85 3106,'0'0'1858,"0"0"-1954,0 0 256,0 0 129,0 0 159,0 0 481,0 0 224,0 0 288,0 0-31,0 0-353,0-24-897,0 24-32,0 0-192,0 0 128,0-26-64,0 26-64,0 0 160,0 0-32,0 0 224,0 0-160,0 0 193,0 0 63,0 0 97,0 0-257,0 0-256,0 0-96,0 0-161,0 0 321,0 0-96,0 26 224,0-2-128,0 26 161,25-1-33,1 27 96,-4-26 32,3 0-192,1 0 129,-4-1-193,3-22 96,1 22-128,-26-25 128,25 2-224,-25-2 224,22-24-96,-22 0-32,0 0 128,0 0-128,0 0 0,0 0-641,0 0-2241,0 0-2019,-22-24-1889</inkml:trace>
  <inkml:trace contextRef="#ctx0" brushRef="#br0" timeOffset="1254">151 386 3683,'0'-26'2146,"0"26"-1569,-22 0 448,22 0 352,0 0-32,0 0-32,0 0-352,0 0-416,0 0-97,0 0-384,0 0-64,0 0-320,0 0 288,22 0 160,4 0 256,21 0-255,26 0 31,0 0-32,0 0-224,-22 0-96,-4 0-737,-21 0-577,-26 0-352,0 0-576,0 0-3523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33.0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126 290 1024,'0'-47'1250,"0"47"-321,0 0 63,-25-23 802,25 23-352,0-25 95,0 25-128,0-22-127,0 22-33,0 0-577,0-25-127,0 25-65,0-22-95,0 22-65,0 0-320,0 0 224,0 0-96,0 0 32,0 0-256,0 0-32,0 0-256,0 0 64,0 22 352,0 25 224,0 1-64,0 24-96,0-25 32,0 0-96,0 0 64,0-24-96,0 2 0,0 0 0,0-25 0,0 0 257,0 0-97,0 0 224,0 0-224,0 0-832,0-50-321,-25 27 288,0-24-416,3-25 384,22 25 577,-25 0-192,25-1 384,0 26-128,0-3 160,0 3 96,0-3 32,0 3 64,0-3-127,0 25-65,0-25-128,25 25 64,-3 0-97,28-22 129,21 22-32,-24 0-64,24 0-96,-21 0 96,-4 0-128,-21 0 0,-3 22 96,-22 3-257,25 0 193,-25-3-96,0 3 1121,0-3-257,-47 3-191,-2-3-225,2 3 96,0-2-160,-24 2-32,46-25 65,0 22-193,4-22 160,21 0-385,0 0-63,0 0 160,0 0 224,21 0 96,4-22-64,22 22-64,2 0-64,-2 0 160,0 0-288,-23 0 128,1 22-160,-25-22 128,22 25-128,-22-3-64,0-22 736,0 25 577,-22-3-352,-27 3 31,2-3-63,0-22-289,-2 25-159,27-25-257,22 23 96,-25-23-64,25 0-417,0 0-864,0 0-1345,0 0-2275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34.6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360 48 4260,'25'-25'2914,"-25"25"-1985,0-21 96,0 21 160,0 0 0,0 0-352,0 0-320,0 0 63,0 0-159,0 0 191,0 0-320,0 0 33,0 0-289,0 0 96,0 0-128,0 0 64,-25 0 64,25 0-160,-25 0 128,3 0-192,-29 0 160,4 0-32,0 21 224,22 4-192,-22-4 65,22 4 31,-22 21-64,47-22 32,-25 22-288,25-24 320,0 3-192,0 21 160,25-25-32,22 4 96,0-3-64,25-22 65,26 0-65,-51 0-64,25 0 0,-22-22-64,-3-3 96,-22 4-192,-3 21 96,-22-25-64,0 25-96,0 0-193,0 0-415,0 0-289,0 0-1890,0 0-3235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36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142 237 768,'0'-22'1185,"0"22"-768,0-26-353,22 4 96,-22 22-96,0-25 128,25 2 801,-25-2 481,25 25-225,-25 0-32,0-23-352,0 23 32,0 0-33,0 0-127,0 0 192,0 0-96,0 0-193,0 0-63,0 0-225,0 0-64,0 0-255,0 0-258,0 0-255,0 0 480,0 0 160,0 48 256,0 22-159,0 4 31,0-26 64,0 22-224,0 3 33,0-25-65,0-22-32,0-4-128,0 3 96,22-25-96,-22 0-97,0 0 33,0 0-576,0 0-1474,0-47-3011</inkml:trace>
  <inkml:trace contextRef="#ctx0" brushRef="#br0" timeOffset="298">142 237 576,'-121'-214'1826,"121"189"-705,0 25-128,0 0 384,0 0-352,0 0 96,-22 0-64,22 0-128,0 0-192,0 0-513,0 0-224,0 0-192,0 0 192,22 0 512,3 0 33,22 0-97,2 0 97,23 25 31,21-25-480,-21 23 64,0-23-63,-1 25-1,-21-2-32,-28 2 0,3 23-32,-1-26 96,-24 26 96,0-22 353,0 22 384,-24-1-417,-23 27-128,-3-26-223,3 0-33,1-1-128,-4 1 128,3-25-128,1 2-160,-4-2-321,3-23-736,0 0-160,23 0-3203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38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411 119 5541,'0'-23'1505,"0"-3"-608,0 26 320,0 0 257,0 0-385,0 0-577,0 0-192,0 0-191,0 0 287,0 0-160,0 0-32,0 0-128,0 0 65,0 0-1,0 0-32,0 0 96,0 0-160,0 0 160,0 0-224,0 0 32,0 0-128,0 0 96,0 0-160,0 0 0,0 0 256,0 26-160,-47-3 128,-1 26-64,-2-1 288,2 1-63,1 25 223,-26 1-320,23-27-96,27 1-64,-2 0-32,25-26 128,0 2-64,0-25 256,0 0-160,0 0 193,0 0 31,0 0 96,0 0-191,0-25-289,25 2-225,-2-26-543,2-25-97,0 2 0,23-2 512,-23-1 65,-25 27 352,22-1 32,-22 0 128,25 26-64,-25-2-32,0 25 129,26-23-193,-26 23 160,0 0-128,0 0 32,0 0-64,0 0-32,0 0-257,0 0 65,0 0 224,22 0-32,-22 0 96,0 23-128,25-23 160,-25 0-96,0 0 96,0 0-160,0 25 160,25-25 65,-25 23-1,22 3 128,-22-3-96,26 26 353,-1-24-321,-3 24 288,3 23-223,1-21 31,-4-2 0,3-1-128,0 1-31,-2 0-65,2-26 32,0 25-96,-25-48 64,22 26 0,-22-26 64,0 0 32,0 0 33,0 0-1,0 0-128,0 0-320,0 0-1154,-22-26 129,22 3-801,-25-25-2370</inkml:trace>
  <inkml:trace contextRef="#ctx0" brushRef="#br0" timeOffset="1013">146 485 5413,'0'-23'640,"0"23"-768,0 0 577,0 0 928,0 0-32,0 0-352,0 0 64,0 0-256,0 0-193,0 0 225,0 0-160,0 0-289,0 0-288,0 0 32,0 0 193,25 0 319,22 0-319,26 0-97,-26 0-64,26 0-192,-22 0 96,-29 0-160,3 0-320,-25 0-994,0 0-2658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40.3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314 167 7302,'0'-23'3203,"0"23"-1857,0-26-289,0 26-128,0 0-417,0 0-256,0 0-416,0 0-128,0 0-161,0 26 449,0-3 353,0 25-65,0 0 32,0 1-224,0 25 129,0-52-129,0 30 64,0-30-128,0-22-320,0 26-641,0-26-1281,0 0-2947</inkml:trace>
  <inkml:trace contextRef="#ctx0" brushRef="#br0" timeOffset="375">122 22 3267,'-25'0'4740,"25"0"-3555,0 0 257,0-23-385,0 23-289,0 0-511,0 0 31,0 0-96,0 0 32,0 0-256,25 0 128,-3 0 128,29 0 1,21 0-33,0 0-96,22 0-64,-22 0-224,-22 23 96,-3-23-193,-47 25 1,25-2 96,-25 25 224,0-22 416,-25-3-95,-22 2 95,-3-2-288,-22-23 1,0 26-161,0-26-225,25 0 1,0 0 0,21 0 32,1 0-385,25 0-640,0 0 448,51 0 993,-4 22-159,50-22-1,-25 26-64,22-3 0,-22-23 0,-22 48-129,-28-22-95,3-4-128,-25-22 704,0 26 897,-25 0 449,3-4-577,-50 4-160,22-3-160,-44-23-385,22 25-192,0-25-160,0 0 65,-1 0-386,23 0-1440,3-25-1795,22-24-5444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41.8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575 98 9192,'0'-44'2114,"0"44"-1121,0-23-448,0 23 191,0 0-319,0-24-449,-22 24 352,-3 0-192,-22 0-96,-3 0-64,-21 0 481,-1 0-33,25 0-160,-25 24 0,0 20-224,47-21 97,-22-3-225,22 4 96,25-4-33,0 4 322,50-4 63,44 24 0,28-20-191,22-24-290,-1 20-607,-49-20-706,28 0-1152,-50-44-2018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42.7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402 152 1249,'25'-26'8103,"-25"26"-6437,0-25-1186,0 25 417,0 0-352,0 0-65,0 0-256,0 0-95,0 0 31,0 0-128,0 0 224,0 0 160,0 25 385,0 1-96,0 22 160,0 0-513,0 23-64,0 2-160,0-25-96,0 23 64,0-23-64,0-23 65,0 0-386,0-2-672,0-23-832,0 0-481,0 0-5830</inkml:trace>
  <inkml:trace contextRef="#ctx0" brushRef="#br0" timeOffset="496">309 30 4324,'-49'0'2594,"49"0"-2146,0 0 353,0-25 128,0 25 0,0 0-320,0 0 223,0 0-415,0 0 95,0 0-63,0 0-33,0 0 0,0 0-255,0 0-33,0 0-288,0 0 160,0 0 0,24 0 160,23 0-160,24 0 160,25 0-192,-25 0 64,25 25 0,-25-25-96,-24 23 128,-1-23-160,-21 25 96,-1-2 0,-24 28 320,0-3 289,0 0 191,0 23-95,-49 2-256,27-25-193,-27 23-192,2-23 160,-24 2-192,25-1 96,-25-27-160,-25 26 128,24-22-128,-23-26-160,23 22-481,1-22-768,0 0-929,25 0-3812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1:31:17.9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1944 340 1377,'0'0'480,"0"0"-288,-22 0 65,22 0-1,0 0-448,0 25 1953,0-25-672,0 0-896,0 0-97,0 0-64,0 0 128,0 0-128,0 0-32,0 0 0,0 0 96,0 0 64,0 0 96,0 0-192,0 0 1,0 0 255,0 0 96,0 0 1,-25 0-1,25 0 64,0 0-255,0 0-225,0 0 192,-25 0-288,25 0 96,0 0 0,-22 0 0,22 0 0,-25-25 160,0 25-32,25 0-96,-22 0 0,22-23 0,-25 23-32,0 0 0,3 0 0,-3 0-64,0 0 64,-22 0-96,22 0 160,-21 0-128,-4 0 128,28 0 0,-28 0-32,28 0 32,-28 0 96,28 0 97,-3 0-161,-22 0-64,22 0-32,0 23 0,-22-23 0,0 25 0,22-25 0,1 23 0,-23-23 0,22 25-32,-22-25 64,22 22 0,3 4 0,-3-26 0,0 22 0,-22 3 32,22-2-64,-22 2 32,0 23-32,-3-26 64,29 4-64,-29-4 64,28 4-64,-3-1 64,0-3 0,3 26-32,-28-23 0,28 23-32,-3 0 96,0 0-64,-22 0-32,22-1 0,3 1 32,-3 0 0,0 25 0,3-25-32,-3-1 32,0 1 33,25 0-65,-21 22 64,-4-22-32,0 25 32,25 0 32,-22-2 0,-3-24 96,25 26-32,0-2 0,0-24-64,0 26 193,0 1-289,0-27 256,0 24-160,25-24 64,-3 26-64,3-25-96,-25 0 96,25 0-64,-4 25 32,4-25-31,0-1 31,-25 24-32,22-24 32,3 1-128,22 25 64,-22-50 96,0 25 32,22-1-32,0 4 0,3-29-64,-3 26 0,-22 0-32,22 0 96,-1 0-192,4-23 64,-3 23 64,25-26 96,-25 3-32,25-2-32,0 2-32,-22-2 64,21 2-64,-24 0 33,0-25-33,3 23-32,-3 2 32,-22-2-32,22-23 0,-22 25-64,22-25 128,0 22-32,3-22 64,-4 0-64,4 26 0,-3-26-32,0 0 0,3 22 0,-3-22-32,-22 0 32,-3 0-32,3 25 96,22-25-96,-22 23 64,22-23 0,2 0-32,-27 25 0,28-25 0,-3 0 0,0 0 0,3 23 32,-28-23-64,28 0 64,-28 0 0,3 0-32,22 0 32,3 0-32,-4 25 0,1-25 0,3 0 0,-28 0 0,28 0 0,-28 0 64,28 0-64,-28 0 32,28 0-32,-28 0 0,28 0 0,-28 0 32,28-25-32,-4 25 32,-21 0-64,22 0 64,0-23-32,3 23-32,-3 0 64,-22 0-64,22 0 32,-22 0 0,22 0 0,-22-25-32,-4 25 64,29 0-32,-28-23 0,3 23 0,22 0 0,-22-25 0,0 25 0,-3 0 32,-22-22-64,25 22 64,0-26-32,22 26 0,-22-22 0,22-3-32,-22-23 64,-3 25-32,3-2 32,0 0 0,0 2 0,-4 23-64,-21-25 64,25 25-64,-25-23 32,0 23 32,25 0-32,-25 0 0,0-25 32,0 25-32,0 0 0,0 0 0,0 0-32,22 0 96,-22 0-96,0 0 32,0-22 32,0 22-64,0 0 64,0 0-64,0 0 32,0 0-32,0 0 64,0 0-64,0 0 64,0 0-32,0 0-32,0 0 32,0 0 0,0 0 0,0 0 0,0 0 32,0 0-64,0 0 96,0 0-64,0 0-32,0 0 32,0 0 0,0 0-32,0 0 0,0 0 32,0 0-32,0 0 64,0 0-64,0 0 64,0 0-32,0 0 0,0 0 0,0 0-64,0 0 0,0 0-32,0 0 96,0 0-32,25 0 128,-25 0-96,25 0-64,-3 0 32,3 0 32,-25 0 0,0 0-32,25 0 64,-25 0-64,0 0 32,22 0 0,-22 0 32,0 0-32,0 0 0,0 0 0,0 0 0,0 0-32,0 0 0,0 0 64,0 0-32,0 0 32,0 0-32,0 0 0,0 0-32,0 0 32,0 0 32,0 0-64,0 0 0,0 0 0,0 0 64,0 0 0,0 0-32,0 0 32,0 0-32,0 0 0,0 0 0,0 0 0,0 0 32,0 0 64,0 0 0,0 0 32,0 0-128,0-26-32,0 26 128,0-22-96,0-3 64,0 2-32,0-2 0,0 25-64,0-23-64,0-2 96,0 3 0,0-4 0,0 26 0,0-48-64,25 26 32,-25-3 32,0-23-32,25 0 0,-25 0-96,22 1 128,-22-1 0,0 0 0,25 0 32,-25 0-64,0 1 32,0-1 0,25-3 32,-25 3-32,0 26 32,22-3-32,-22 2 0,0-2 0,0 2 0,25-2 0,-25 3-32,0-4 0,25 4 0,-25-3 64,21 2 0,-21-2 0,25 2 0,-25-2-32,25 3 0,-25-4 0,0 1 0,22 2-32,-22-2 64,25 3-32,-25-4 0,25 4 0,-3-3 32,-22-23-96,25 25 64,0-2 0,-25 3-32,22-26 32,3 23-32,0 2 32,-25-2 32,0 2-32,22 23 0,-22-25-64,25 25-32,0 0 32,-3-25 64,3 25-32,0 0 32,22 0 0,-1-23 0,4 23 32,-28 0-32,28 0 0,-28 0 0,28 0-32,-28 0 0,3 0 64,22 0-64,3 0 32,-3 0 0,0 0 32,2 23-32,23-23 0,-25 25 0,0 0 0,25-25 0,-22 23-32,22 2 64,0-2-128,-26 2 96,26-25 32,-25 22-32,3 4 0,-3-4 0,25-22 0,-25 25 0,3-2 32,22 2-64,-26-25 96,4 0-96,-3 23 64,0-23-32,3 0-32,-28 25 64,28-25-32,-3 0 0,-22 22 0,-3-22 0,28 0 0,-29 0 32,29 0 32,-3 0-64,0 0 0,3 26 0,-3-26 0,25 0 0,-25 0 0,3 0-32,-3 0 64,24 0-64,1 0 64,-25 22 0,25-22-64,0 0 32,-22 0 0,-3 25-32,24-25 0,-24 0 96,25 0-96,-22 23 64,22-23-32,-25 0 0,25 25 0,-25-25 0,24 26-32,1-26 32,-22 22 0,22 3-32,0-2 64,-25-23-32,25 25 0,-1-2 0,-21 2-32,22-25 64,-25 22-32,0 4-32,3-26-32,-3 22 64,0 3 0,3-2 64,-28 2-96,3-25 32,0 23-32,-4-23 0,4 0 0,-25 25 32,25-25 32,-3 22 0,28-22 0,-28 26 0,28-4 0,-3-22 32,-22 26 32,22-26-64,0 25-32,25-25 32,-23 0-64,23 0 96,0 22-96,22-22 64,-22 0-32,0 0 32,-1 0-64,1 26 32,-22-26 0,22 0-32,0 22 32,0-22-32,0 0 32,0 25 0,-26-25 0,26 0 32,0 0-32,-22 0 32,22 0-32,-25 0 0,25 0-32,-26 23 64,4-23-32,-3 0 64,0 0-32,3 0-32,22 0 0,0 0 32,0 0-32,0 0-32,-1-23 32,1 23-32,0 0 64,0-25-64,-25 25 32,-22 0 32,-3 0 0,3-22 96,0 22-128,21-26 0,-21 4-32,22-3 32,0-1-32,3 4 96,-3-4-96,0 4 64,3-3-64,22 2 32,-25-2-32,-22 2-32,21-2 64,1 25-32,-22-22 64,0-4 32,22 4 0,-22-3-64,-3-23 0,3-22-32,0-4 32,-3-21 32,-22 22-64,25 3 32,-25-26-128,0 23 128,0 0-32,0 3-64,0 22 0,0 0 96,0-25-160,0 25 32,0 0 0,-25 1 64,-22-26 31,22 25 1,3-22 32,-28 22 32,3-25 33,22 25 31,-22 0-96,22 0 128,-21 26-160,21-29 160,3 29-160,-28-4 128,28 4-160,-3-3 192,0 2-128,3-2 32,-3 2-32,0 23 0,3-25 0,22 3-96,-25 22 96,0-26-32,3 26 128,-3-22-96,0 22-64,3-25 128,-3 25-128,0-23 64,-21-2 64,21 2-128,-22 23 64,22-25 0,-22 3-32,0-4-32,22 1 64,-47 25-96,25-23-64,-3 23-97,-21-25 257,-1 25 0,0-22 32,-22 22 32,22-26 0,0 4-31,1 22-1,-26-25 64,25 2-96,0 23-32,0-25 32,-25 25 0,1 0 0,24-23 96,-22 23-96,-3 0-64,25 0 128,-25 0-64,26 0-64,-1 0 64,-22 0 64,22 0-64,-25 0 0,26 23 0,-26-23 0,3 0 32,-3 25-64,0-25 32,25 0 0,-21 23 0,-4-23-64,0 0 128,25 25-128,-22-25 128,-2 22-32,24-22-64,-25 0 64,0 26-64,25-26 32,-21 0 0,-4 0 32,25 0 0,-25 0-32,25 22 0,-22-22 0,-2 0 0,24 25 0,0-25 32,-25 0-64,25 23 32,-21-23-32,-4 0 64,25 25-64,-25-25 64,50 0-32,-25 0 0,0 0 32,1 26-64,24-26 32,-25 0-32,0 0 32,0 22-32,22-22 32,-22 0 0,26 0 32,-1 0-32,-3 25 0,3-25 0,-3 0-32,3 0 32,0 0-64,-25 0 128,22 0-64,3 0 32,-24 0-32,24 0 0,-3 0 0,3 0 32,-25 0-64,25 0 0,-25 0 32,0 0 0,23 0 32,-45-25 32,22 25-32,0 0-64,22 0 64,-22 0-64,0 0 32,26 0 32,-26 0-64,0-22 96,0 22-96,0 0 64,0 0-32,0-26 0,1 26 32,24 0-32,-25-25 0,22 25-32,3 0 64,-25 0-64,25 0 64,-3-23-32,-21 23 32,24-25-64,-25 25 32,0 0-32,-25 0 32,25-22 32,0 22-32,1 0 32,24 0-64,-25 0 32,22-26 32,-22 26-32,25 0 0,0 0 0,-24 0 64,21 0-64,-22 0 64,25-22-64,0 22 0,-3 0 32,3 0-64,0 0 32,-3 0 0,28 0-32,-28 0 0,4 0-32,21 0 32,-22 0 0,22 0-96,3 0 96,-3 0 32,0 0-64,3 22 64,-3-22 0,0 0 0,25 26-32,-22-26 32,-3 0-64,0 22-1,3-22 1,-3 25-32,0-25 64,3 23 32,22-23-32,-24 0 0,24 25 32,0-25-32,0 0 96,0 0-96,0 0 64,-25 0-32,25 0-32,0 0 64,-22 26-32,-3-26-32,25 0 0,-25 22 64,25-22-64,0 0 32,-22 0 32,22 0-32,-25 0 0,25 25 0,-25-25-64,3 0 64,22 0-32,-25 0-448,0 0-1410,25 0-6662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7:03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0 242 7206,'0'-26'2210,"0"26"-1761,0 0-257,0 0-32,0 0-416,0 0-545,0 0-928,0 0-2211</inkml:trace>
  <inkml:trace contextRef="#ctx0" brushRef="#br0" timeOffset="2498">1223 48 448,'25'-26'4388,"-25"26"-4004,0-22-960,0 22-1794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18:03.0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2275 1358 832,'0'-22'1474,"0"-4"-994,0 26-480,0 0 224,0 0-31,0 0 63,0-22-32,0 22 96,0 0-128,0 0 673,0 0-640,0 0-225,0 0-33,0 0-63,0 0 32,0 0 0,0 0 64,0 0 64,0 0 64,0 0 1,0 0 63,0 0 160,0 0 97,0 0-65,0 0-192,0 0-160,0 0-64,-25 0 0,25 0 32,0 0 0,0 0 0,0 0-96,0 0 96,0 0 0,0 0 160,-22 0-96,-3 0-32,25 0 32,-25 0-64,3 0 32,-3 0-64,0 0 64,3 0-32,-3 0 0,25 0 0,-25 0 32,4 0 0,21 0 96,-25 0-128,25 0 0,-25 0 0,3 0-32,22 0-32,-25 0 64,0 0 0,3 0-32,-3 0 64,0 0-32,25 0 0,-47 0 0,47 0 0,-25 0 0,4 0 0,-4 0 0,0 0-32,25 0 160,-25 0-31,25 0-1,0 0-64,-22 0 160,22 0 32,-25 0-192,25-25-32,-25 25 0,3 0 0,-3 0 0,0-23 0,3 23 0,-28 0 64,29 0 96,-29 0 129,28-25-1,-3 25-256,-22 0 0,22 0-64,0 0 128,3-22-96,22 22 32,-25 0-32,-21 0 0,21 0 0,0 0 0,-22 0 0,0 0 0,22 0 96,-22 0-64,-3 0 128,28 0 193,-2 0 63,-23 0-256,22 0 32,0 0-32,3 0 1,-3 0-65,0 0-96,25 0 64,-22 0-64,-3 0 32,0 0-64,3 0-32,22 0 128,-25 0-128,1 0 64,24 0-64,-22 0 96,-3 0-64,0 22 64,3-22-32,-28 25 0,28-2 32,-3-23-64,-22 25 0,22-3-32,0-22 32,-21 26 0,21-4 64,3 3-129,22-25 65,-25 26-96,25-26 0,0 22 128,-25-22-32,25 25-96,0-25 64,-22 23 96,22 2-160,0-3 192,-25 3 0,25-2 32,0 2-64,-25-3-32,25 4-32,0-4-128,0-22 96,0 25-64,0-2 128,0 24-96,0-22 128,0-2-64,0 2 64,0 0 0,0 23-32,25-26 0,0 4-32,-3 21 0,3-24-32,22 2 160,-22-3-96,21 3 32,4 23 32,-3-26 32,0 4-96,3 21 64,-3-24-32,0 2-32,2 0 32,-2-25 0,25 22 64,0 4-96,-25-4-32,2-22 32,-27 25-64,28-2 32,-28-23 0,-22 25 64,25-25-32,0 0 160,-3 0-128,28 0 128,-3 0-160,-1 0 32,26 0-64,0 0 32,0 0 0,-1 0-32,1 0 64,0 0-64,0 0 64,3 0 0,-4 0-32,1 0 0,0-25-32,0 25 32,-1 0 0,1 0 0,0 0-32,-25 0 32,24 0 32,1 0-32,0 0 0,-25 0 32,25 0-32,24 0 0,-24 0 0,0 0 0,0 0 0,-1 0 0,1 0 0,0 0 32,0 0-32,24 0 0,-2 0 0,3-23-32,-1 23 64,-2 0-32,-22 0-32,24 0 32,-49 0-32,28 0 32,-28 0-32,-22 0-32,22 0 64,-22 0 64,21 23-32,-21-23 0,22 0 32,25 25 33,0-25-65,-1 0 0,1 22-32,0 4 0,0-26 0,0 22 0,-1 3 32,1-2 0,25-23-32,-25 25 64,-1-3 64,23-22-32,3 25-32,-1-2 0,-2 2-32,3-3 32,21 26 32,4 2-96,-4-27 0,1 50 0,3-26 32,-26 1 0,23 0-32,-22-26 96,-4 3-96,4-2 64,0 2-64,21-25 32,-21 0 1,-3 0 63,27 0 0,-27 0-96,28 0 64,-4-25-64,-21 2-32,-25-2 32,21 25 32,-21-22-64,25 22 64,-26 0-32,26-26 0,-25 26 32,22-22-32,2 22 32,-24-25 0,0 2-32,0 23 0,-1-25 64,1 3-32,0-3 32,-22 2-32,-3-2 0,-1 2 96,4-2-64,-3 0-32,25 3-32,-25-26 32,24 0-64,-21 1 64,22 22-64,-25-23 64,0 26 0,-22-26-32,21 23 96,-21 2-64,0-2-32,-25-23 32,22 26 33,-22-28-65,25 2 64,0 26 0,-25-26-128,22 23 128,3-23-128,0 26 32,-3-26 32,-22 1 32,0-1-64,0-25 64,0 25-32,0-24 96,0 2-32,-22-3-64,22 3 32,-25 22 32,25-25-64,-25 26 0,25-1 64,0 0-128,-22-24 128,22 24-64,0 0 0,-25 1 0,25-1 0,-25-22-64,25 20 160,-22-20-64,-3 22-32,0 0 352,4 1-160,-29-1-192,28 23 0,-3-23 33,0 26-1,3-3-32,-28 2 32,28-2 32,-28 0 0,4-23-64,-26 26 96,25-26-96,-25 23-32,1-23 64,-1 26-96,0-3 96,-25-23-64,26 26 0,24-3 32,-3 25 0,3-23-64,-3 23 128,3-25-128,22 25 64,-46 0 0,24 0 0,-25 0 0,25 0-32,-50 0 128,26 0-160,-1 0 128,25 0-128,-25 0 128,1 0-128,-1 0 64,0 0 0,0 25-32,22-25 32,-21 23 0,24-23 0,-25 25-32,25-3 64,22-22-96,-21 25 64,21-25 0,-22 23-65,-3 2 130,3-3-65,22-22 0,-22 26 32,1-26 0,-4 0-32,3 22-32,-25-22 64,0 25-64,25-2 32,-24 2-64,-1-25 96,0 22 0,0 4-32,-2-26 0,2 22 32,25-22-32,-25 25 0,25-25 0,-2 0-32,2 0 64,-25 25-64,0-25 32,0 23-32,1-23 32,-1 0-32,0 25 64,0-25-32,26 22-32,-26-22 32,22 0 0,3 0 32,0 0-97,22 0 65,-21 0 33,21 0-1,0 0-32,3 0 0,-3 0-32,25 0-33,-25 0 65,3 26 0,-3-26 0,0 0 0,3 0 0,-3 0 32,0 0-32,3 22 0,-27-22 33,27 0-66,-3 0 1,-22 0 32,47 0-32,-25 25-32,0-25 128,3 0-32,-3 0-64,0 0 64,3 23-32,-3-23 0,1 0 0,2 0 0,-3 25 0,0-25 0,-22 22-32,22-22 64,-22 25-64,0-2-32,22-23 32,-21 0 64,21 25-64,25-25 32,-25 0 0,3 0 32,22 0-32,-25 0-96,25 22-224,-25-22 192,3 0 32,22 26 64,-25-26 0,0 22-96,25-22 96,0 0 0,-25 25 64,25-25-32,0 0-32,-22 23-1,22-23 33,-25 25-32,0 0 32,4-2 0,-4-23 0,25 25 32,-25-3-32,3 3 0,22-2 0,-25-23 0,0 25 0,3-3 0,-28 4-32,28-4-32,-3 3 128,0-2-64,-21 2 65,21-25-33,-22 22-64,22-22 64,-22 25 0,22-25-32,3 23-32,-28-23 32,29 25 0,-4-25 32,0 0-32,3 22 32,-3-22 32,0 0 0,3 0-64,-3 0 32,0 0-32,3 0-32,-3 0 32,0 0 0,4 0 32,-4 0 0,-22 0-32,22 0 0,0 0 32,-22 0 0,22 0-64,-22 0 64,0 0 32,-2 0 0,27 0-64,-28 0 32,28 0 0,-3 0 0,25 0-32,-25 0-32,25 0 64,0 0-64,0 0 64,0 0-32,0 0 128,0 0-96,0 0 0,0 0-32,-22 0-32,-3 0 0,0 0 0,3 0 64,-3 0-64,25 0 96,-25 0-64,4 0 0,-4 0 0,0 0 0,3 0 32,-3 0 64,0 0-96,25 0-32,0 0-32,0 0-128,0 0-352,0-22-2147,0 22-2178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18:52.56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736 3374 2049,'0'0'1186,"0"-25"-322,0 25-255,0 0 96,0 0-33,0 0-287,0 0-161,0-23-32,0 23-64,0 0 96,0 0 161,0 0 63,0 0-224,0 0-31,0 0 223,0 0-64,0-25-256,0 25-64,0 0-64,-25 0 32,25 0 64,-25-22 65,3 22 63,22 0 0,-25 0-64,25 0-32,-25-26-96,3 26 32,-3 0 0,0 0 160,25 0 257,-22 0-225,-3 0-128,25 0 32,-24 0-128,-1 0-64,3 0 64,-3 0 0,0 0-32,3 0 0,22 26 32,-25-26-96,25 0 128,-25 22 0,25-22-32,-22 0 0,-3 25-32,25-25 0,-25 23-32,3-23 160,22 25-128,-25 0 32,0-2-64,4 2 64,21-25 0,-25 23-32,0 2 0,25-3 0,-22 4 32,22-4 0,-25 26 0,25-23-64,0-2 96,-25 2-32,25-3 32,0 4-64,0-4 32,0 3 0,0-2 0,0 2-32,0-2-32,0-23 32,0 25 32,0 0 128,0 23-64,0-26-96,0 4 64,0-4-32,0 26 0,0-23-32,0-3-160,0 4 128,0-4 96,25 3 0,-25-2 0,25-23-32,-3 25-64,-22-25 32,25 23 96,0-23 128,21 25-128,-21-25 64,22 22-96,0-22 32,-22 0-64,0 26 0,-3-26 96,3 0-96,0 0 0,22 25 0,-23-25 64,48 0-32,-25 0 32,3 0-32,22 0-64,-25 0 64,-22 0-64,21 0 32,-21 0 0,-3 0 0,-22 0 0,25 22 0,0-22 0,-25 0 0,22 0 32,3 0-32,-25 0 64,47 0 1,-22 0-65,22 0-33,-22 0 66,21 0-66,-21 0 98,22 0-65,3 0 0,-28 0 0,28 0 0,-3 0 0,0 0 0,3 0 0,-29 0 0,29 26 0,-28-26 0,3 0 0,0 0-32,-25 0 32,22 0 32,-22 0-32,0 0 0,25 0 0,-25 0 64,25 0-64,-3 0 96,-22 22-160,25-22 128,-25 0-64,25 0 0,-3 0 0,3 0 32,-25 0 0,25 25 64,21-25 0,-21 0-96,-3 0 32,28 0 0,-28 0-32,28 23 0,-28-23 0,28 0 0,-28 25 0,2-25 32,23 0-64,-22 0 96,0 0-64,22 0 32,-22 23 32,22-23-128,-22 0 64,-3 0-32,3 0 64,0 0-64,-4 0 128,4 0-160,0 0 128,22 0-32,-22 0-32,-3 0 32,3 0-32,0 0 0,-3 0-32,3 0 96,0 0-32,0 0 0,22 0-32,-22 0 0,21 0 32,-21 0 64,22 0-96,0 0-32,3 0 64,-28 0-64,28 0 64,-28 0-32,3 0 32,21 0 33,-21 0-33,0 0 32,-3 0-64,3 0 96,0 0-96,22 0 32,-22 0-32,22 0 64,-22 0-64,22 0 0,-23-23 0,-2 23 0,28 0 0,-3 0 0,-22 0 0,22 0 0,0-25 32,3 25-64,-4 0 32,1 0 32,-22 0-64,22 0 64,3-23-32,-28 23 0,3 0 0,0 0 128,-3 0-64,3-25 128,-25 25-32,25 0 97,-25 0 31,0-22-64,21 22-96,-21-26-32,0 26 32,25-22-64,-25-3-64,0 25 32,25-48 1,-25 23-33,22 2-33,-22-2 66,0-23-33,0 26-33,0-26-31,0 23 32,0-23 32,0 26 96,0-26-63,0 23 31,-22-23-64,-3 0 32,25 23-128,-25-23 31,25 0 65,-21 1 32,-4 24 65,25-2-97,-25-23 96,25 48 0,-22-22 64,22-4-128,-25 4-32,25-3 0,-25 2-64,3-25-64,-3 23 64,0 0 32,3 2 96,-3-2 0,0 3 64,-22-4-96,23 4-32,2-3-32,-3 2 96,-22-2-32,22 25 32,0-22-128,-22-4 32,22 26 32,3 0 0,-3-22 0,-22 22-32,23 0 96,-23 0-96,22 0 64,-22 0-64,-3 0 96,3 0-96,22 0 0,-22 0 32,-24 0-32,24 0 64,-3 0-96,3 0 96,0 0-32,-3 0 64,28 22-96,-28-22 64,4 0 0,21 0-64,-22 0 64,22 0-32,-22 0 32,22 0-96,-47 0 96,25 0-32,-3 0 32,-21 0-32,24 0 0,0 0 32,22 0-64,0 0 32,3 26 0,-3-26 32,0 0-32,3 0 32,-27 0-64,27 0 64,-28 0-32,28 0-32,-28 0 64,3 0-64,0 0 32,22 0 0,-21 0 32,-4 0-64,28 0 96,-28 0-96,3 0 64,0 0-64,-3 0 32,3 0 0,1 0-32,-26 22 0,22-22 32,28 0-32,-28 0 32,3 25 32,0-25 0,22 0-64,-21 0 64,21 0-32,-22 23 0,-3-23-32,-22 0 64,25 0-64,-25 0 64,26 25-32,-26-25 0,22 22 32,3-22-32,0 0 32,22 0-64,0 0 64,-22 0-96,23 0-288,-23 0-673,-3 0-256,3 26-2051,22-4-1408</inkml:trace>
  <inkml:trace contextRef="#ctx0" brushRef="#br0" timeOffset="4310">7079 718 1057,'-25'0'2978,"25"-25"-2882,0 2 161,0 23 319,25-48-288,-1 23-127,-24 0 255,22 25 641,-22-23-480,0 23-481,0 0-224,0 0-193,0 0 129,0 0 160,0 0 160,0 0 160,0 0 129,0 0-65,0 0-128,0 0-63,0 0-97,0 0 96,0 0-160,0 0-32,0 0 0,0 0 96,0 0 0,-22 0 0,22 0-192,-49 0 192,2 0 0,0 0 96,-3 0-96,-22 0 32,0 23 160,1 2-288,-1 23 289,-22 0-129,22 25 0,-24-3 64,-1 3-96,3 22 64,-3 1-64,26-1 0,-1 1 1,25-23 31,-25-3-96,47 3 160,-22-25-128,22-1 64,0 1-32,4 0-96,-4-23 64,0 23-64,25-26 96,-22 4 64,22-26-63,0 0-1,0 0 32,0 0-64,0 22 32,0-22-64,0 0-160,0 0 224,0 0-160,0 0 64,0 0 0,0 0 96,0 0 0,0 0-64,0 0 0,0 0-32,0 0-64,0 0-128,0 0-417,0 0-1281,0 0-4836</inkml:trace>
  <inkml:trace contextRef="#ctx0" brushRef="#br0" timeOffset="5188">5331 1723 2498,'0'0'1762,"0"-25"-577,0 25-32,0 0-352,0 0-385,0 0-224,24 0-128,-24 0-96,0 0-32,0 0-96,0 0-32,0 0-32,0 0 63,0 0 97,0 0-64,0 0 96,0 0 0,25 25-32,-25-2 64,0 2 192,0-3-192,0 4 128,0 21 65,0 1-1,22-25-32,-22 24-96,0 4 64,0-29 0,0 4-64,25 21 32,-25-47 97,0 23 63,0-23 512,0 0 289,0 0-96,25 0-224,-25 0-288,0 0-97,0 0-160,22 0 0,-22-23-160,50 23-32,-28-25 0,28 3 32,-28 22-32,28-26 0,-4 4 0,1 22-32,3-25 32,-3-1 0,-22 4 64,-3 22-32,3 0 0,0-25 32,-25 25-32,0 0-64,0 0-32,0 0 0,0 0 0,0 0 0,0 0-96,0 0-128,0 0-705,0 0-2915,0 0 97</inkml:trace>
  <inkml:trace contextRef="#ctx0" brushRef="#br0" timeOffset="6501">7868 47 1377,'-22'-25'608,"22"2"-544,0 23 65,0 0-65,0 0-160,0 0-1,0 0 33,0 0-64,0 0-64,0 0 384,0 0 32,0 23 161,-25 2 800,25-3-737,-46 29 65,21-3-65,0 22-63,3 3-97,-3-3-192,-22 25-32,47 1-32,-25-23-32,25 0 0,0-25 128,0-26-32,0 3 225,25-2-33,-3-23-32,3 0 161,0 0-1,-3 0-96,3 0-192,21-48-32,-21 0-31,0 26-65,-25-26 32,22 0 96,3-2-128,-25 27 96,0 23 0,0 0-96,0 0-96,25 0 128,-25 0-96,0-25 64,0 25 0,0 0-32,0 0-160,0 0-161,0 0-95,0 0 31,0 25 225,0-2 128,0 2 224,0 0-160,0-2 64,0 2 32,0 23-64,0-26-32,0 4 32,0-26 1,0 22-66,22 3 33,-22-2-32,0-23 0,0 0-128,25 25-416,-25-25-2371</inkml:trace>
  <inkml:trace contextRef="#ctx0" brushRef="#br0" timeOffset="7228">8037 333 1377,'0'-22'6790,"0"-3"-5028,0 2-481,0-2-736,0 25-449,0 0-96,0 0-224,0 0-641,0 0-1634,0 0-191,0 0-2083</inkml:trace>
  <inkml:trace contextRef="#ctx0" brushRef="#br0" timeOffset="7561">8396 766 2017,'0'-26'1314,"0"26"-129,0-22-384,-25-3 288,25 25 256,-22-23-160,-3 23-801,25 0-320,0 0-32,0 0-96,-25-25 64,25 25-32,0 0-32,0 0 0,-22 0 32,22 0-64,0 0 64,-25 0 32,25 0-64,0 0-32,0 0-32,-25 0-128,25 0 31,0 0-95,0 0 96,-22 25 128,22-2-321,0-23 225,0 25-64,0-25-257,0 22 129,0-22 384,22 0 288,3 0-31,0 26-97,22-26-64,-22 0-64,-3 22 0,3-22-32,-25 0 32,25 0-64,-25 0 0,0 0 32,0 0-32,0 0-128,0 25 192,0-25 416,-25 0 353,0 0-289,3 23 1,-28-23 95,28 0-319,-28 0-129,28 0-32,-3 0-320,0 0-641,25-23-288,-21 23-384,21 0-930</inkml:trace>
  <inkml:trace contextRef="#ctx0" brushRef="#br0" timeOffset="8320">8658 22 608,'0'-23'192,"0"23"32,0 0-63,0 0 31,0 0-160,0 0-64,0 0 128,0 0 0,0 0-32,0 0 64,0 0 929,0 23-224,0 2-449,0 23 321,0-1-353,0 26-224,0-2 65,0 24-65,0-22 32,0 22-96,-22-22 32,22 23-64,0-48 0,0-1-32,-25 1-64,25-25 128,0 2 128,0-25 97,0 0 255,0 0-128,0 0-1825,0 0-4388</inkml:trace>
  <inkml:trace contextRef="#ctx0" brushRef="#br0" timeOffset="8699">8421 572 256,'0'-23'352,"0"23"97,0 0 1665,0 0 0,0 0-1442,0 0-320,0 0-159,0 0-193,0 0 32,22 0 96,3 0-128,46 0 64,-24 0-32,50 0-32,-25 0-96,-1 0-160,1 0-385,0-25-640,-47 25-225,-3 0-223</inkml:trace>
  <inkml:trace contextRef="#ctx0" brushRef="#br0" timeOffset="9103">8945 788 1249,'0'0'4644,"0"0"-3779,0 0-609,0-22 161,0-4 127,0 4-96,0-3 193,0 2 224,0-2-289,0 25-223,0 0-353,0 0-64,0 0-257,0 0 161,-22 0 224,-3 0-288,0 25-96,-22-2-33,23 2 65,2 23 32,22-26-289,0-22-31,0 25-129,0-25 705,0 0 224,0 0 1,46 0 95,-21 0-128,-3 0 32,3 0-63,-25-25 63,25 3-32,-25 22 192,0-26 193,0 26-1,0-22-287,0 22-321,0 0-193,0 0-223,0 0-65,0 0 417,0 22 32,0-22 0,22 26-320,-22-4 480,25-22-32,0 0 32,-3 25 32,3-25 0,0 0-128,-3 0 161,3 0 31,-25-25-64,25 25 32,-25-22 32,0-4 32,0 26-63,0 0-1,0 0-481,0 0-319,0 0-1058,0 0-1697</inkml:trace>
  <inkml:trace contextRef="#ctx0" brushRef="#br0" timeOffset="14999">9498 693 5028,'-25'0'1890,"25"-23"-577,0 23-128,0 0-224,0 0-96,0 0 192,0 0-192,0 0-96,0 0-289,0 0-160,0 0-191,0 0-97,0 0 0,0 0-32,0 0-64,0 0-33,0 0-31,0 0-224,0 0-192,0 0-513,0 0-865,0 0-961,0 0-96,0 0 705,0 0-351</inkml:trace>
  <inkml:trace contextRef="#ctx0" brushRef="#br0" timeOffset="15393">9810 718 3106,'0'0'4036,"0"0"-2082,0 0-769,0 0-288,0 0-352,-25 0-161,25 0-320,0 0-96,0 0 64,0 0-96,0 0-96,0 0-32,0 0-97,0 0-319,0 0-417,0 0-320,0 0-353,0 0-1313,0 0-736</inkml:trace>
  <inkml:trace contextRef="#ctx0" brushRef="#br0" timeOffset="15905">10000 766 1761,'0'0'3139,"0"0"-1697,0 0-578,0 0 193,0 0 257,0 0 31,0 0-448,0 0-609,0 0-192,0 0-64,0 0 128,0 0-160,0 0-64,0 0-320,0 0-545,0 0-801,0 0-1024,0 0-3779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19:53.27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387 503 192,'-25'0'1986,"25"-25"-1314,-22 25-480,22 0 65,0 0 319,-25 0-63,25 0-289,0 0-192,0 0 64,0 0 96,0 0-160,0-23 64,0 23-64,0 0-224,0 0 96,0 0 160,0-25-64,0 25-256,-25-22 32,25 22 96,0-26 96,0 26 192,0 0 96,0-22 64,0 22 33,0 0 31,0 0-128,0 0-224,0 0 128,0 0 225,0 0 287,0 0-31,0 0-289,0 0-256,-23 0 65,23 0 255,0 0 64,0 48 193,-25 22-161,25 3-159,-25 46 95,3 2-63,-3 22-129,25 26-64,-25-25-160,25 0 128,0-23-160,0-26 0,0 1 32,0-23-64,0-25-32,0 0-128,0-25-192,0-23-545,0 0-4324</inkml:trace>
  <inkml:trace contextRef="#ctx0" brushRef="#br0" timeOffset="863">0 478 2049,'0'0'3716,"0"0"-2883,0 0-737,0 0-32,0 0 96,0 0 385,0 0 223,0 0-383,0 0 31,0 0 321,0 0 160,0 0-385,0 0-63,0 0 31,0 0-32,0 0-127,0 0-161,25-48-64,0 26-128,23-26 64,-1-26-64,-22 27 64,22-1-32,-22 0-32,23 23-32,-48 2 128,25-2-128,-25 2 64,0 23 96,0 0-64,0 0 160,0 0-128,0 0-32,0 0 0,0 0-64,0 0 0,25 0-128,-25 0 160,0 0 0,22 0 96,-22 0-192,25 0 96,-25-25 96,0 25-96,25 0 32,-25 0-32,0 0 0,0-23 64,0 23 64,0 0 33,0 0 31,0 0-64,0 0-64,0 0-32,0 0-64,0 0 0,0 0-96,0 0 32,0 0 64,0 0 64,0 0-32,0 0 64,22 23-32,-22-23-32,0 0 32,0 0 0,0 25-64,0-25 32,0 23 64,25 2-32,-25-25 32,0 48 64,0-26-32,26 26 0,-26 0 64,22 0-96,3 3 0,-25 19 33,25-22-161,-3-23 192,-22-2-96,25 2 0,-25-2 0,0-23-128,0 0 64,0 0 64,0 0-160,0 0-833,0-23-5958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19:39.3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864 563 224,'0'0'512,"0"0"-608,0 0 64,0 0 32,0 0 192,0 0 65,0 0-97,0 0-160,0 0 64,0 0 128,0 0 224,0 0 161,0 0-129,0 0-127,0 0-129,0 0-128,0 0 32,0 0-64,0 0 0,0 0 160,0 25-128,0-25 64,0 0-32,0 23 97,0-23-1,0 0-96,0 0-32,0 0-64,0 0 0,0 0-128,0 0 128,0 0 64,0 0-32,0 0 128,0 0-32,0 0 32,0 0-128,0 0-32,0 0 0,0 0 161,0 0-33,-22 0-64,22 0-32,0 0-64,0 0 32,-25 0 32,25 0-32,0 0 0,0 0 64,0 0 64,-25 0 32,25 0-128,0 0 0,0 0 0,0 0 192,0 0-31,0 0-65,-22 0 64,22 0-128,-25 0-32,0 0 0,3 0 160,22 25-96,-25-25-64,0 0 32,4 0-96,21 0 32,-25 0 0,25 22 64,-25-22-64,25 0 128,0 0-31,-22 0-33,-3 25-64,25-25 0,-25 22 96,3-22-96,-3 25 32,0-25 32,3 23 0,-3 2-64,0-3 64,4 3 96,-4-25-160,0 25 64,3-2 32,-3-23-64,25 25-32,-25-3 32,25-22-32,-22 0 64,22 0 64,0 25-63,0-25 63,-25 0-32,25 22 0,0-22-96,-25 25 96,25 23-96,-22-26 32,22 26-32,-25-23 96,25-3-96,-25 25 32,25-22 32,-22-2-64,22 2 32,0 22 160,-25-22-64,25 23-63,-24-26-1,24 25 64,0 1 0,0-1 0,0-22-32,0 23 320,0-1-319,0 0 31,24 1-128,1-1 0,-25 1-64,22-1 64,-22 0-64,25 1 128,0-1 64,-3-22-64,3 23 32,0-1 32,-3 0-64,3 1-32,0-23 0,-3 22 160,28 1-96,-4-1 65,1 0-97,3 1 32,-3-1 32,25 1-96,-26-1-64,26 0 64,-22-21-64,-3-4 128,0 25-96,3-22-64,21-2 288,1 2-192,0-3 32,22 3-64,2-3 64,1 3-64,22-2 32,-23 2-32,23-3 32,3 3 0,-29-25-32,29 23-32,-29 2 0,4-25 64,0 0 0,21 0 0,-21 0 32,-3 0 0,3 0-32,-1 0-32,-2 0 65,3 0-65,-26 0 32,26 0-32,-3 0 96,2 0-96,1-25 128,22 2-128,2-2 32,-2 3 0,0-3-32,-23 2 64,23-2-32,-22 25 0,-1-22-32,-24-3 192,0 3-96,-25-3 225,24 2-33,-24-2-32,25 3-32,0-25-128,0-1-32,-1-2-96,26 3 64,-25-1-64,-25 1 32,24-1 0,-21 26 64,-3-25-32,-22-1-64,22 23 32,0-22 0,-22 25 32,0-29-32,21 4 33,-21 0-33,-25-1 128,22-22-128,-22 23 96,0-25 64,0 2-128,0-3-32,25 26 32,-25-25 32,0 24-64,0-22-32,0 23 32,0-25-64,0 24-96,0-24 0,0 2 128,-25-2 32,-22 2-64,22-3 64,-21 26 64,21 0-161,-22-26 194,0 26-161,-25-1 128,22-21-64,-21 21 32,24-24-32,-25 2 0,-25 23 0,26-1 32,-1-2 32,-22 3-64,22-1 0,1 26-32,-1-25 32,0 22-64,0 2-129,-24 23 161,-1-25 0,25 3 64,-21 22-32,-4 0 0,-22-25 0,22 25 0,1 0 64,-23 0-128,22 0 64,1 0-32,-23 0 64,22 0-64,4 0 96,-4 0-128,0 0 128,4 0-64,-4 0 32,25 0-32,-24 0 0,-23 25-32,22 22-32,-21-24 64,-26 24-96,26 0 192,-4-22-128,28-2-192,44 24-481,-21 3-1665,49 20-7527</inkml:trace>
  <inkml:trace contextRef="#ctx0" brushRef="#br0" timeOffset="4865">1248 2202 448,'0'0'-64,"0"0"96,0 0 352,0 0 385,0 0-96,0 0-97,0 0-159,0 0 31,0-22 801,0 22-288,0 0-192,0 0-225,0 0 225,0 0-32,0 0-289,0 0-63,0 0-225,0 0-64,0 0 32,0 0-32,0 0-96,0 0-32,0 0 64,0 0 32,0 0 32,0 0-32,0 0-32,0 0 64,0 0 0,0 0-96,0 0 64,0 0 1,0 0 63,0 0 64,0 0-160,0 0 32,24 0 0,-24 0 0,22 0 0,3 0 64,0 0-64,-25 0 96,22 0-95,3 0-33,-25 0 32,25 0-32,-25 0 96,22 0-32,3 0 0,-25 0 0,25 0 32,-25 0-64,25 0 0,-3 0 96,3 0-128,-1 0 0,-2 0 33,3 0-1,22 0-64,-22 0 64,-25 0-32,25 0 0,-3 0 0,3 0 0,0 0 0,-3 0-32,3 0 32,21 0 32,-21 0-32,22-25 0,-22 25 32,0 0-96,-3 0 96,3 0-64,-25 0 0,25 0 96,-3 0-64,3 0-32,-25 0 0,25 0 96,-4 0-96,29 0 32,-28 0 0,3 0 0,-25 0 32,25 0-64,-25 0 0,0 0 0,22 0 0,-22 0 0,0 0 64,25 0-64,-25 0 65,25-22-33,-3 22 0,3 0 64,0 0-96,21 0-64,-21 0 64,-3 0 64,-22 0-128,25 0 128,0 0-64,-3 0 0,3 0 0,-25 0 32,25 0-32,-3 0 0,3 0 0,-25 0-32,25 0 96,-3 0-96,-22 0 64,0 0-32,25 0 0,-25 0 32,25 0-64,-4 0 32,4 0-32,22 0 64,-22 0-64,0 0 64,22 0-64,-47 0 64,47 0 0,-22 22-64,0-22 32,-4 0 0,4 0 0,0 0 0,-3 0 32,3 0-32,-25 0 32,25 0-32,-25 0 0,22 0 0,-22 0 0,25 0-32,0 0 32,-3 0 32,3 0-64,21 25 32,-21-25 0,22 0 32,-22 0 0,0 0-64,22 0 32,-22 0 0,-3 0 0,-22 0-32,25 0 64,0 0-64,-25 0 96,22 0-64,3 0 0,-1 0 0,23 0 0,-22 0 0,0 22 0,-3-22 0,3 0-32,0 0 64,-3 0-64,3 0 32,0 0 32,-3 25-32,3-25 0,21 0 32,4 0 0,-3 0-64,0 0 64,-22 0-64,0 0 128,-3 0-96,-22 0 32,25 0 32,0 0-32,-25 0 0,21 0 0,-21 0 0,25 0-32,-25 0 32,0 0-64,25 0 32,-25 0 32,0 0-32,0 0 0,0 0 0,0 0 0,0 0-32,0 0 64,0 0-64,0 0 64,0 0-64,0 0-64,0 0-192,0 0-545,0 0-3107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0:08.21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-14 455 3619,'0'-22'1089,"0"22"-705,0 0 33,0 0 544,0-25 736,0 25-800,0 0-352,0 0 63,0 0-352,0 0 129,0 0-321,0 0-64,0 0-64,0 0-96,0 0-1,0 0 1,25 0 0,-25 0 0,0 0 416,47 0-160,-22 0-32,48-23-32,21-2 65,4 2-162,-1-2 1,23 25 64,-23-23 0,1 23 0,-26 0 0,23 0-64,2 0 64,1 0 32,-4 0-64,4 23 64,-1-23 0,-24 0 0,-1 0 0,-25 0-32,-22 0 97,-25 0 351,0 0 321,0 0-417,0 0-128,0 0 0,0 0-159,0 0-130,-25 0-127,0 0-64,3 25-385,-3-2-2049,-22 2-4165</inkml:trace>
  <inkml:trace contextRef="#ctx0" brushRef="#br0" timeOffset="817">1289 0 1185,'0'0'1697,"0"0"-1120,0 0-353,0 0 32,0 0 129,0 0 255,0 0 225,0 0-320,0 0-1,0 0 257,0 0-225,0 0-159,0 0-97,0 0-160,0 0 128,0 0-63,0 0-97,0 0-128,0 0-64,0 0 64,0 0 0,25 25 32,0-3 0,22 4 0,-22-4 64,23 4-32,24 21 0,-25-24-64,3 25-32,23-23 32,-51 0-32,3-2 0,0 2-224,-25-25 288,0 0 448,0 0 65,0 0 127,0 0-159,0 0-257,0 0-256,0 0 96,0 0-128,0 0 32,0 0 0,0 0-64,0 0-32,0 0 0,0 0 32,0 0 32,0 0 32,0 0 0,0 0 0,0 0-32,0 0 32,0 0 32,0 0-64,0 0 64,0 0 0,0 0-32,0 0-32,0 0 64,0 0-64,0 0 64,0 0-32,0 0-32,0 0 32,0 0-64,0 0 64,0 0 0,-25 23 32,25-23-64,-47 25 96,22-2-64,-23 2 96,-2 23 32,3 0-128,0-1 32,-4 1-32,4 23 0,22-46-32,3 23 64,-3-48 0,25 25 96,0-25 64,0 0-63,0 0-65,0 0-32,0 0-96,0 0-33,0 0-95,0 0-160,0 0-257,0 0-1152,0 0-3108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0:20.53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0 451 32,'0'0'608,"0"0"-224,0 0 65,0 0-97,0 0-160,0 0-31,0 0-65,0 0 32,0 0-32,0 0 64,0 0 160,0 0 481,0 0-192,0 0-161,0 0-64,0 0 129,0 0 63,0 0-159,0 0-129,0 0-64,0 0-31,0 0-97,0 0-64,0 0 64,0 0 64,0 0 0,0 0 32,0 0-32,0 0 33,0 0-65,0-24-96,0 24 0,0 0 96,25 0-32,-2-22 0,28 22 64,-4-25-96,1 3-32,3-2-64,22-23-32,23 25 64,-23-2 128,26-23-160,-26 25 0,0-2-32,-25-1 64,3 25 0,-29-22 64,4 22-64,-26 0 64,25-24 32,-25 24 129,0 0-1,0 0-32,0 0-64,0 0-96,0 0-32,0 0-32,0 0 64,0 0-32,0 0 64,0 0-32,0 0 96,0 0-64,0 0-32,0 0-32,0 0-96,0 0 128,0 0 0,0 0-32,0 0-128,-25 0 0,25 0-288,0 0-929,0 0-353,-26 0-832</inkml:trace>
  <inkml:trace contextRef="#ctx0" brushRef="#br0" timeOffset="930">806 55 32,'0'0'576,"0"0"33,0 0 223,0 0 129,0 0-320,0 0 96,0 0-225,0 0-95,0 0-33,0 0 64,0 0 129,-26 0 128,26 0 95,0 0-127,0 0 0,0 0-161,0 0-64,0 0-191,0 0-33,0 0-128,0 0-96,0 0 0,0-25 0,0 25 32,0 0-64,0 0 32,0 0-128,0 0 96,0 0 0,26 0 224,-1 0-192,-3 0 0,4 0 64,-1 0-96,-2-22 64,27 22-32,-27 0 128,2 0-192,-25 0 64,26 0 64,-26 0-128,0 0 64,0 0 0,0 0 64,0 0-32,0 0-32,0 0-32,0 0-32,0 0 64,0 0 0,0 0 64,0 0 0,0 0 64,0 0-128,0 0 96,0 0-63,0 0-1,0 0-32,0 0 0,0 0-32,0 0-33,0 0 65,0 0 0,0 0 32,0 0 1,0 0 31,0 0-32,0 0 64,0 0-64,0 0 0,0 0 0,0 0-64,0 0 0,0 0-128,0 0-129,0 0 65,0 0 32,0 0 96,0 0 64,0 0-64,0 0 64,0 0 32,0 0 64,-26 0 0,26 0-160,-25 22 224,25 3-96,-23-25 32,-2 22 64,25 2-96,-25-2 32,2-22-64,23 25 32,-25-25-32,25 24 96,0-24-64,0 0 160,0 0-31,0 0 31,0 0-32,0 0-32,0 0 32,0 0-96,0 0-32,0 0-96,0 0 32,0 0 32,0 0-128,0 0-160,0 0-321,0 0-864,0 0 192,0 0-1154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0:34.64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1053 1 1217,'0'0'1153,"0"0"-769,0 0-96,0 0 161,0 0 159,0 0 129,0 0-64,0 0-289,0 0 833,0 0-448,0 0-481,0 0-128,0 0 193,0 0-161,0 0 32,0 0 0,0 0 65,0 0-129,0 0-64,0 0 32,0 0 64,-22 0-64,22 0-64,0 0 0,0 0-64,-25 0 32,0 0-64,-22 0 0,0 0 64,-3 22-32,3 4 0,-25-4 0,25 3 0,-3 23 32,-22 25 32,0-25 33,26 48-65,-26-26-32,0 26 64,25 2-32,-3-27-32,28 24 0,-3-21 0,0-27 0,3 1 32,22 0 32,0-25-32,0 27-64,0-27 64,-25-23-32,25 25 32,0-25-64,0 23 64,0-23 0,0 25 0,0-3-64,-25-22 64,25 26 0,0-4-64,0-22 32,0 0-32,0 0 32,0 0 0,0 0 0,0 0 0,0 0 32,0 26 0,0-26-64,0 0 32,0 0 32,0 0 32,0 0-64,0 0 64,0 0-96,0 0 32,0 0-320,0 0-545,0 0-641,0 0-1152,0 0-1698</inkml:trace>
  <inkml:trace contextRef="#ctx0" brushRef="#br0" timeOffset="854">-1 1247 1249,'0'0'2786,"0"0"-992,0 0-737,0-22-512,0 22-257,0 0 96,0 0 33,0 0-65,0 0-192,0 0-32,0 0-32,0 0-32,0 0 0,0 0 32,0 0 65,0 0-65,0 0 160,0 0-224,0 0 32,0 0 32,0 0 160,0 0-192,0-26 97,0 26 159,0 0-192,0 0-96,0 0 32,0 0 32,0 0-160,0 0 192,0 0-128,0 0 128,0 0 1,0 0 63,0 0-64,0 0 0,0 0 32,0 0 0,0 0 0,0 0-128,0 0 32,0 0-64,0 0-32,0 0 32,0 0-128,0 0 0,0 0-160,0 0 96,0 0 0,0 0 192,0 26 0,0-4 32,0 4-32,0-4 0,0 26 0,0-23 0,0-25 0,0 23-32,0 2 0,0-2 0,25-23 64,-25 0-64,0 25 64,0-25 0,0 0 0,0 0 0,0 0 64,0 0-64,0 0-32,0 0-32,0 0 0,0 0-64,0 0 64,0 0 32,0 0 32,0 0-64,0 22 0,0-22-33,0 0 162,0 0 63,0 0 96,0 0 0,0 0 97,0 0-33,0 0 32,0 0-256,22-22-32,-22 22-64,25-25 0,-25 2 32,25-2 32,-25 2 0,0-2-64,22 2 0,-22-2 33,0 25-33,0 0 64,25-22-64,-25 22 64,0 0-96,0 0 64,0 0 32,0 0-128,0 0 128,0 0-32,0 0-32,0 0 0,0 0 96,0 0-96,0 0 32,0 0-32,0 0 32,0 0-32,0 0 0,0 0 0,0 0 0,0 0 0,0 0 0,0 0-32,0 0-32,0 0-96,0 0-289,0 0-512,0 0-832,0 0-1250,-25 0-2499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1:00.24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1665-10 1697,'0'0'3139,"0"-23"-2626,0 23-289,0 0 448,0 0 225,0 0 641,0 0-289,0 0-737,0 0-416,0 0-96,0 0 65,0 0-65,0 0-97,0 0 33,0 0 0,0 0-64,0 0-32,0 0-96,0 0 64,0 0-33,0 0 289,0 23-64,25 2 97,-25 24 31,0 0-96,26-1 192,-26 1-128,22-1 32,-22 1-64,25 22 96,-25 4-128,25-27 64,-25 26 97,0-2-1,0-24-128,0 27 96,0-4 192,0-22 33,0 25-225,0 0-96,-25-25 0,25-1-32,-25 1-64,25-26 64,0 25-96,-22-22 32,22 23 96,-26-26-64,1 2 64,25 1 192,-22-3-128,22 3-63,-25-4-1,25 4-64,-26-3 32,26 26-64,-22-24 160,-3 24-32,0-26-32,3 2 96,-4-2-96,1 3 96,3-3-96,-29 3-96,29-26 96,-3 22 0,0-22-64,-23 26 0,23-26 0,3 23 64,-4-23-32,1 26-32,-22-1 0,21-25-32,-21 23 64,0-23-32,-4 26 65,4-3-33,21-23-32,-21 25 32,22-25-32,-23 23 64,1-23-64,-4 0 96,4 26-96,-1-26 32,-2 0 0,28 0 0,-4 0 64,1 0 128,0 0-32,3 0-32,-4 0-31,1 0-129,25 0 64,-22 0-64,-3 0 0,-1 23 32,4-23-32,-3 0 32,0 0-32,3 0 0,-4 0-32,1 26 64,3-26 0,-3 0-32,-23 0 0,23 0 0,0 0-32,25 0-32,0 0 32,0 0-97,0 0 97,0 0-32,0 0 32,0 0-64,0 0 32,0 0 160,0 0-64,0 0 0,0 0-128,0 0-288,0 0-321,0 0-416,0 0-224,0 0-769,25 0-1473</inkml:trace>
  <inkml:trace contextRef="#ctx0" brushRef="#br0" timeOffset="1410">164 1987 256,'0'-23'544,"0"23"-191,0 0-161,0 0 288,0 0 1,0 0-225,0 0-160,0 0 96,0 0 225,0 0-1,0 0 0,0 0 1,0 0-225,0 0-64,0 0 96,0 0 417,0 0 128,0 0-129,0 0 65,0 0-321,0 0-288,0 0-64,0 0-32,0 0-32,0 0 0,0 0 0,0 0 64,0 0-32,0 0 64,0 0 32,0 0-31,0 0-65,0 0 32,0 0-32,0 0 64,0 0-64,0 0 32,0 0 32,0 0-96,0 0 0,0 0-96,0 0 96,0 0 64,0 0 320,-26 0-96,26 23-160,-25-23 96,25 25 129,-22-25 31,22 0-96,-25 0-160,25 23-64,0-23 32,-26 0-64,26 26 97,-22-26-33,22 23-32,-25-23 0,25 0-32,0 0 0,0 0-96,0 0 64,0 0-33,0 0 194,0 0-1,0 0-128,0 26 160,0-26-32,0 0-32,0 0-96,0 0 32,0 0-64,0 0 32,0 0 0,0 0 64,0 0 160,0 0-192,0 0 97,0 0-97,0 0 32,0 0 64,0 0-96,0 0-64,0 0 0,0 0-32,0 0 64,0 0 64,0 0-32,0 0 64,0 0 0,0 0 32,0 0 32,0 0-32,0 0 32,0 0-128,0 0 1,0 0-33,0 0 32,0 0-32,0 0 0,0 0-32,0 0-1,0 0 1,25 0 0,-25 0 32,0 0-32,22 0 64,4 22 0,-1-22 0,-25 0 1,22 26-33,3-26 0,-25 0 32,26 23-32,-26-23-32,0 0 64,22 0-32,-22 26 0,0-26 0,0 0 32,0 0 0,0 0-32,0 0-32,0 0 32,0 0 0,0 0-32,25 0 32,-25 0-32,0 0 64,0 0-32,0 23 32,25-23-32,-25 0 0,0 0-32,0 0 64,0 0 64,0 0-96,0 0 96,0 0-64,0 0-32,0 0 0,0 0-32,0 0 32,0 0-32,0 0 0,0 0-96,22 0 128,-22 0 0,0 0 32,0 0 32,0 0-32,0 0 0,0 0 0,0 0 32,0 0-32,0 0 32,0 0-160,0 0-32,0 0-161,0 0-479,0 0-2371,0 0-1313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1:23.35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26 240 32,'-25'-24'896,"25"24"-575,0 0-97,0 0 0,0 0-288,0 0 32,0 0-96,0 0 64,0 0 128,0 0 96,25 0 224,-25 0-31,0 0-289,0 0 192,0 0 64,0 0 257,0 0 128,0 0-161,0 0-288,0 0-31,0 0-97,0 0-32,0 0 0,0 0 32,0 0 256,25 0-224,-25 0 417,22 0-449,3 0 64,0 0-96,-3 0 161,29 0 31,-4 0 96,0 0-127,25 0-65,25 0 32,1 0-64,-4 0-64,28 0 0,23 0 32,-26 0-96,1 0 97,2 0-97,-25 0 32,-2 0 0,2 0-32,0 0 0,-2 0 64,2 24 0,22-24-64,-21 0 0,-1 22 0,-3-22-32,4 0 32,-1 0 32,-3 25-32,4-25 32,-1 0 0,-3 0-64,-22 0 160,26 21-31,21-21-65,-21 0 32,-1 0 96,22 0-32,-21 0-96,-1 0-32,-3 25-64,-22-25 64,-21 0-64,21 0 96,0 0 64,0 0-32,1 22 0,-1-22-64,22 0 1,-22 0-1,26 0 0,-26 0-64,0 24 96,0-24-96,-24 0 96,2 0-64,-3 0 0,-22 0 0,-3 0 64,-22 0 32,0 0-128,0 0 32,25 0-64,-25 0 0,25 0 64,-3 0 0,3 0-32,22 0 32,-21 0-64,21 0 64,-22 0 32,-25 0-32,25 0 64,-25 0 128,0 0 32,0 0-32,0 0-96,0 0-64,0 0-32,0 0-128,0 0-96,0 0 64,0 0-128,0 0-193,0 0 161,0 0-129,0 0-31,0 0-193,0 0-1281</inkml:trace>
  <inkml:trace contextRef="#ctx0" brushRef="#br0" timeOffset="1415">387 147 1185,'-25'0'288,"3"0"-224,22 0 577,0 0 512,0 0-449,0 0-415,0 0 223,0 0-31,0 0 31,0-24-64,0 24-63,0 0-225,0 0-256,0 0-32,0 0 256,22 0 32,3 0-96,22 0-32,25 0 32,1 0-64,24 0 0,22 0 64,4 0-64,-4 0 0,26 0 0,-23 0 32,23 0-32,-1 0-32,1 0 32,-26 0 0,25 0 32,-46 0-32,21 0 0,-21 0 32,-4 24-32,3-24 64,1 0 64,-4 0-128,-22 22 0,0-22 65,0 0 31,1 0 32,-23 0 0,44 0-96,-22 0 0,1 0 0,24 0-64,-25 0 32,26 0 0,-26 0 0,25 0 0,-50 25 32,26-25 32,-26 0-64,3 0 0,-3 0 64,0 22 32,3-22 96,-2 0 33,24 0-1,0 0-128,25 24-64,-2-24-64,-23 0 32,-22 0 0,-3 0 0,0 22 0,4-22 32,-29 0-32,28 0 32,-3 0-32,-22 25 64,-3-25 0,3 0-32,0 0 0,-25 0 64,0 0 32,0 0-96,22 0 32,-22 0 0,25 0 33,0 0 63,23 0-96,-23 0 0,22 0 0,0 0-128,-22 0 0,0 0 0,-3 0-257,-22 0 482,0 0 127,0 0-160,0 0-256,-22 0 256,22 0-480,-25 0-994,25 21-992,-25-21-2018</inkml:trace>
  <inkml:trace contextRef="#ctx0" brushRef="#br0" timeOffset="3155">243 77 2466,'-25'-22'2338,"25"22"-2434,0 0-320,0 0 608,0 0 64,0 0 128,0 0-63,0 0-193,0 0-128,0 0 288,0 0-96,0 0-64,0 0 0,25 0 33,-25-25 95,0 25 32,0 0-64,0 0-63,25 0-97,-3 0 0,3 0 32,0 0-96,22 0 32,0 0 32,3 0 64,23 0 0,-1 0 0,22 0-64,29-22-32,-29 22 32,28 0 0,-2 0 0,2 0 1,-2 0-33,-23 0-32,-3 0 32,-22 0 64,1 0-96,-1 0 64,0 0 0,-22 0 0,23 0-64,-26 0 0,0 0 32,3 0 0,-3 0 0,25 0-32,-24 22 64,2-22-64,-3 0 64,0 0 0,25 25 0,-21-25 32,21 0-32,0 0-64,0 22 32,0-22 0,1 0-32,-1 24 0,0-24 32,22 0 32,-21 0 1,-1 0-65,25 22 0,-25-22 0,-24 0 0,27 0-65,-3 0 130,-25 0-65,0 0 0,26 0 32,-23 0-64,-3 24 64,0-24-32,3 0 64,-2 0 0,-1 0-32,25 22 0,0-22 32,0 0 32,1 0-32,24 0-64,-25 0 0,-25 0 0,4 25 0,-29-25 64,3 0-96,0 0 64,-25 0-32,22 0 32,-22 0 64,0 0 128,0 0-31,0 0-161,0 0-225,0 0 1,0 0-64,0 0-385,0 0-480,0 0-96,-22 0-865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4:44.49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7 1126 832,'0'-23'353,"0"23"-257,0 0 160,0 0 64,0 0 97,0 0-129,0 0 545,0-25-577,0 25-96,0 0 32,0 0 129,0-22-1,0 22 0,0 0-64,0 0-31,0-26 31,0 26 32,0 0 97,0 0-65,0 0-32,0 0-96,0 0-128,0 0-64,0 0 0,0 0-32,0 0-128,0 0-64,0 0-128,0 0 352,0 0 128,0 26-64,0 21 32,0 1 32,0 0-64,0 0 32,0 23 64,0-21-128,0-2 32,0-25-32,0 25 65,21-48-97,4 25 128,-25-25 288,25 0 225,-3 0 223,-22 0-351,25-25-225,0-23-192,-3 0-64,-22 0-64,25 0 64,-25 0-32,0 0 64,0 23-96,0 25-128,0-23-384,0 23-289,0 0 577,0 23 288,0 25 32,25 0 32,-25 0-32,0 2-64,22-27 128,-22 2-32,0-2-64,0-23 96,24 0 225,-24 0-33,25 0-32,-25 0-96,22 0-160,-22-23 225,25-2-33,0-23-96,-25 0-64,22-25-96,-22 2 32,25-2-128,-25 25 32,0-22 0,0 22 96,0 22-32,0 1-64,0 25-833,0 0-1057,0 0-1025,0 0 1442,0 0-1601</inkml:trace>
  <inkml:trace contextRef="#ctx0" brushRef="#br0" timeOffset="1441">602 1343 320,'0'0'288,"0"0"32,0 0 1,0 0 447,0 0-31,0 0-256,0 0-193,0 0 32,0 0-160,0 0-32,0 0-64,0 0-128,0 0 64,0 0-32,0 0 32,0 0 0,0 0 32,0 0 65,0 0 159,0 0 64,0 0-64,0 0-192,0 0 97,0 0-97,0 0-96,0 0 0,0 0-1,0 0 33,0 0 0,0 0 33,0 0-1,0 0 64,0 0 0,0 0-64,0 0 64,0 0-32,0 0-128,0 0-64,0 0 32,0 0 32,0 0 128,0 0 64,0 0 416,0 0-95,0-25-257,0 25-192,25 0 32,0-23 0,-25-2-32,0 25 96,22-23-64,-22 23 0,0 0 0,25-25-32,-25 2 32,0 23 128,0 0 32,0 0-95,0 0-194,0 0-223,0 0 320,-25 0 128,25 0-128,-22 0 128,22 0-64,-25 0-128,0 23-96,25-23 128,-22 25-32,22-2 64,-25 2-32,25-2-224,0 2 160,0 0 160,0-2 0,0 2-32,0-2-160,25 2 128,-3-25 192,-22 23 32,25-23-96,0 0-128,-3 0-32,3 0-224,0 0-449,-3-23-2305</inkml:trace>
  <inkml:trace contextRef="#ctx0" brushRef="#br0" timeOffset="2333">986 1318 3267,'0'-23'2306,"0"-2"-1537,0 25-513,0 0-32,0 0 256,0 0 33,0 0-65,0 0-223,-25-23-97,25 23-96,0 0 0,0-25-32,-22 25 384,22 0-256,-25 0-160,25 0-64,-25 0 0,3 0 0,-3 48-32,0-23 64,4-2-160,21 2-65,0 0-95,0-25 128,0 0-65,0 0 321,0 0 160,21 0 97,4 0-129,0-25-128,-3 0 64,-22 2-32,25 23 64,-25 0-64,0-25 32,0 25-96,0 0-192,0 0-128,0 0 127,0 0 225,0 0 32,0 0 32,25 0-32,-25 25 0,0-25-32,22 0-32,-22 23-96,25 2-256,-25 0-161,25-2-255,-3-23-898</inkml:trace>
  <inkml:trace contextRef="#ctx0" brushRef="#br0" timeOffset="2993">1082 813 1345,'0'-22'3811,"-24"-4"-2177,24 26-1122,0 0-448,0 0 1,0 0-162,0 0-127,0 0 288,0 0 0,0 26 0,0 22-32,0-1 33,0 1 191,0 0-128,0 26-64,0-4-32,0-22-32,0 0-128,0 0 96,0 0-288,0-23 95,0 0-255,0-2-321,0-23-448</inkml:trace>
  <inkml:trace contextRef="#ctx0" brushRef="#br0" timeOffset="3352">914 1103 2978,'0'-25'609,"0"3"-513,0 22 160,25-26-128,-3 4-160,3 22 128,0-26 33,-3 26-97,3-22-96,-1 22-33,-2-26 65,3 26-224,0-22-897</inkml:trace>
  <inkml:trace contextRef="#ctx0" brushRef="#br0" timeOffset="3572">1344 765 1441,'0'0'2754,"0"0"-2337,0 0-545,0 0 256,0 0 352,0 26-127,-25-4-257,25 26 192,0-23-32,0 23 33,-21 0 31,21 0-224,0-22 32,0 21-64,0-24-32,0 2-32,0-25 32,0 23-32,0-23-32,0 0 64,0 0 128,0 0 65,0 0-354,0 0-415,0-23 608,0 23 96,0-25-32,0 2-256,0 23 32,0-25 96,21 3 0,4-4 64,0 26-96,-25 0 0,0-22-64,0 22-160,0 0 96,22 0 95,-22 0 65,0 22 33,0 4 95,0-4-128,0 3 96,0-2-64,25 25 32,-25-23-192,25-2-32,-25 2-65,22-25 225,3 23 32,0-23 32,-3 0-768,3-48-1827</inkml:trace>
  <inkml:trace contextRef="#ctx0" brushRef="#br0" timeOffset="4208">1560 982 960,'0'-22'481,"0"22"-449,0 0 352,-25 0-95,25 0-257,0 0 64,0 0-64,0 0 160,0 0 128,0 22-224,0-22 193,0 0 31,0 0 64,0 0-224,0 0 97,0 0 31,25 0 32,0 0 225,0 0 63,-4 0-416,4 0 1,0-22 63,-3-4 128,3 4-128,-25-4 1,0 1 511,0 25 482,0 0-930,0-22-192,-25 22-224,3 0 96,-3 22 64,0 29-96,4-3-224,-4 0 64,25 22-257,0-22-191,0-23 255,0-2-159,0-23 608,25 0 160,-4 0-416,4 0-1154,-25 0-3202</inkml:trace>
  <inkml:trace contextRef="#ctx0" brushRef="#br0" timeOffset="4688">1847 861 1409,'0'0'544,"0"0"-416,0 0-63,0 0-1,0 0 224,0 0 64,0 0 225,0 25 31,24 1-31,-24-4-161,0 26-192,25 0-159,-25-22 31,0-4-32,22 3-32,-22-2 160,0-23 256,0 0 225,0 0 993,0 0-289,0-23-1089,0-2-224,0-23-32,0 0-64,25-22 0,-25 19 64,0 29 0,25-4-64,-25 4-192,0 22-513,0 0-31,0 0 543,22 0-255,-22 0-321,0 0-608,0 22-3556</inkml:trace>
  <inkml:trace contextRef="#ctx0" brushRef="#br0" timeOffset="5259">2542 405 3907,'-25'-48'2755,"0"25"-1442,25 23-704,-22 0-353,22 0-256,-25 0 0,25 0 32,-25 0-32,4 23-128,-4 25 128,0-23-32,3 23 0,22 0-160,-25-23-33,25 23 65,0-25 96,0 2 0,25-25-64,-25 23 160,22 2-32,3-3 64,0 4-128,-4 22 32,4-26 0,-25 26 32,0-23 32,0 1-352,0-4 512,0 4-384,0-4 288,0 4 128,-25-26-96,4 22 320,-4-22-127,-22 0-1,22 0-64,-22 0-288,22 0-608,25-22-1634,-25 22-2755</inkml:trace>
  <inkml:trace contextRef="#ctx0" brushRef="#br0" timeOffset="5738">2636 717 992,'0'-22'1602,"0"22"-577,0 0-384,0 0-385,0 0-288,0 0 96,0 0 224,0 0 353,0 22-33,0 4-319,-22-4-1,22 4-288,0-4 32,0 4-192,0-4 0,0 3-33,0-25 65,0 26-32,0-26 96,22 0 224,-22 0 128,24 0-95,1 0-65,-25-26 32,22-21-160,3 21 32,-25 4-128,0-26 160,0 0-32,0 0 320,0 23 129,0 2 63,0 23-223,0 0-386,0 0-511,0 0 128,0 0 864,0 23-224,0 25 0,0-1-64,0 1-128,0 0-32,0 0 0,0-23-160,0 1-513,0-4-800,0-22-2403</inkml:trace>
  <inkml:trace contextRef="#ctx0" brushRef="#br0" timeOffset="6310">2876 382 4260,'25'-25'2049,"-25"2"-1472,0 23-225,0 0-191,0 0-33,0 0-96,0 0-64,0 0 448,0 23-32,0 25-95,0 2-225,0-2-32,0 0 96,0 0-96,-25-25 0,25 2-64,0 23 0,0-48 32,0 22-32,0-22-64,0 26 192,0-26 192,0 0-416,0-26-256,0 4 384,0-3-64,25 2 64,-4-2-32,-21 2-33,25 23-95,-25 0-256,25 0-129,-25 0 65,22 0 160,-22 23-1,0 2 449,0 23-95,0-26 95,0 4 96,0 22-32,0-26 128,-22 4 1,22-4 191,-25 3 33,0 1-33,4-26-224,-4 0-288,0 0-128,3 0-961,-3 0-2434</inkml:trace>
  <inkml:trace contextRef="#ctx0" brushRef="#br0" timeOffset="6885">3209 599 4868,'0'-25'1506,"0"25"-1218,0 0-192,0 0-160,0 0-64,0 0 160,0 0 32,0 0 64,0 25 96,0-2 385,0 25-225,0-1-160,0 1 65,0 0-193,0-22 0,0 21-96,0 1 96,0-22-64,0-4 224,0-22 193,-21 0 63,21 0 33,-25 0-449,25 0-192,-25 0-353,3-22-1024,-3-4-513,0-22-448</inkml:trace>
  <inkml:trace contextRef="#ctx0" brushRef="#br0" timeOffset="7302">3138 599 736,'0'-25'2050,"25"25"-1057,-25 0-737,0 0-256,25-23 160,-25 23-31,46 0 31,-21-25-192,-3 2 32,3 23-32,-25 0-128,25 0-161,-25 0-415,0 0-1410</inkml:trace>
  <inkml:trace contextRef="#ctx0" brushRef="#br0" timeOffset="7674">3450 647 1089,'24'0'672,"-2"-25"-31,3 2-129,0-2-159,-3 25 159,-22-23-192,25-2-31,-25 2 415,0 23 385,0-25 64,0 25-160,0 0-704,-25 0-225,3 0 224,-28 0 32,28 25-192,-2-2-224,24 25-96,-25-23 96,25 23-192,0-25 576,25-23 0,-1 25-192,-2-25-224,3 22-256,22-22-641,-22 0-897</inkml:trace>
  <inkml:trace contextRef="#ctx0" brushRef="#br0" timeOffset="8057">4048 503 3651,'-25'-25'1826,"25"2"-929,-21 23-321,21 0 129,-25-25-289,0 25 161,3 0-129,-3 0-224,0 0-192,0 25 32,3 23-96,-3-25-160,25 25 128,0-23-32,0-2 128,0 2-64,0-2 288,25-23 97,-3 0-225,28 0-128,-25-23-192,22-2 95,-1 2-351,-21-25-705,0 0-128,22-25-1378,-47 25-832,25-25 3267,-3 3 2370,-22 22-64,0 22-705,0 4-704,0-4-161,0 4 417,0-3 0,0 2-321,0 23 129,0-25-449,0 2-191,0 23-162,0 0 1,0 0-768,0 0-546,0 0 578,0 0 800,0 0 96,-22 48 64,22 0 64,0 0-224,0 0 0,0 0-64,0 22-352,0-22-353,0 0-2114</inkml:trace>
  <inkml:trace contextRef="#ctx0" brushRef="#br0" timeOffset="8671">3905 382 1665,'0'0'1666,"0"-25"-1538,0 25 32,47-23 32,3-2-192,-4 2 32,26-2-64,0 3 32,-1-4-224,-24 4 64,3 22-96,-28-26-737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7:01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-1 117 3010,'0'-23'2403,"0"-2"-1122,0 25-641,0-23-159,0 23 320,0 0-129,0 0-159,0 0-385,0 0-64,0 0-96,0 0 0,0 0-64,0 0 192,0 0-96,0 0 32,0 0-160,0 0-96,0 0-1,0 0 129,0 0 192,0 48-96,0-25 96,0 25-160,22 0 64,-22 1 0,25-1-64,0 0 96,-3-22-128,-22-4 96,25 4 0,-25-26 0,0 25 64,0-25 193,25 0-129,-25 0 224,0 0 545,0 0 288,0 0-672,0-25-578,22-23 97,-22-26-32,25 26-224,-25-23 0,0 22 160,25 1-32,-25 23-192,0 2-449,0 23-288,22-26-160,-22 26-1730,0 0-1025</inkml:trace>
  <inkml:trace contextRef="#ctx0" brushRef="#br0" timeOffset="659">596 505 448,'0'0'3427,"0"-25"-2242,0 2-352,0-2-449,-22 25 33,-3-26 95,25 26-319,-25 0-161,25 0-129,-22 0-95,-3 0-64,25 0 128,-25 51 32,25-28 160,-22 2-192,22 24 32,0-27-289,0 4-31,0-26-129,0 0 513,0 23 481,22-23-33,-22 0 65,25 0-257,0 0-96,-3-23-32,3-3-32,-25 4 0,25-4 32,-25 3 161,0 23-225,0 0-97,0 0-159,0 0-32,0 0-256,0 0 127,0 0 353,0 0 192,0 0-224,22 23-160,-22-23 128,25 26-64,0-26 288,-3 22-256,3-22 256,-25 0-128,25 0 224,-25 0 128,22 0-159,-22 0-129,0-22-224,0-4 320,0 3-128,0-2 96,0 2-160,0 23-32,0-25-64,0 25-257,0 0-159,0 0-257,0 0 64,-22 0 577,22 0 192,0 0-448,0 0 256,0 0-129,0 0 161,0 0 513,0 0-33,0 0 128,22 0-191,-22 0-33,25 0-192,0 0 32,-3 0-192,3 0 64,-25 0 32,0 0 32,0 0 0,0 0-128,0 0 160,0 0 32,0 0 128,0 25-32,0-25 97,0 23-33,0-23-128,25 25-64,-25-25-32,0 23 96,0 3-96,21-26 0,-21 22-32,25-22 225,-25 26-129,25-26 192,-25 0 256,0 0 161,0 0-353,22-26-416,-22 4 193,0-4-1,25 3-96,-25 23 64,0-25 256,0 25-448,0 0-192,0 0-129,0 0-191,0 0 255,0 0 225,0 0 288,25 25 33,-25-2-65,22 3-320,-22-4-97,0-22-351,25 26-770,-25-26-1312</inkml:trace>
  <inkml:trace contextRef="#ctx0" brushRef="#br0" timeOffset="1981">1340 554 2786,'0'-49'1954,"0"49"-993,0-25-256,0 25-1,0 0 193,0 0-320,0 0-225,-25 0-416,25 0 64,-22 0-64,22 0 0,-25 0 32,25 0-64,-25 0 64,25 0-129,0 25 322,-22-25-289,22 23-1,0-23-191,0 0-224,0 26-193,0-26-96,0 0 225,0 0 383,0 0 417,0 0-127,22 0-97,3 0 64,-25-26 288,0 26 0,25-23 449,-25 23-161,0 0-576,0 0-256,0 0-416,0 0 608,0 0 224,0 0 32,22 23-128,3 3-576,0-4-513,-3 4-64,-22-26 96,25 0-1249</inkml:trace>
  <inkml:trace contextRef="#ctx0" brushRef="#br0" timeOffset="2506">1483 46 1633,'0'-26'3299,"0"26"-2498,0 0-577,0 0 128,0 0-480,0 0-96,0 0 320,0 0 193,0 26-97,0-3 32,0 25 0,0-23-64,0 24 64,0-1-191,0 0 223,25-25-256,-25 2-96,22-2-417,-22 3-63,0-26-321,0 0 0,0 0 416,0 0-479,0 0-802,0 0 1506,0 0 800,0-26 65,0 3-417,0-2 288,25 25-31,-25-23 127,25 23-127,-25-25 287,22 25-255,-22 0-225,25 0-288,-25 0-32,25 0 128,-25 0 64,22 0-32,3 0 32,-25 25-31,25-2 63,-25 2 96,0 24 32,0-27 1,0 4 63,-25-1 0,0-2-32,3 2 97,-3-25-129,-22 0-224,22 0 32,-22 0-256,22 0 192,-21 0-96,21-25-1025,25 25-929,0-23 705,0 23 416,0-25-2050</inkml:trace>
  <inkml:trace contextRef="#ctx0" brushRef="#br0" timeOffset="3181">1818 335 4131,'25'0'3716,"-25"0"-3492,0 0-864,0 0 415,0 0 546,0 0-97,0 23-128,0 3 0,0-4 32,0 4 32,0-1-160,0-2-160,0 2-865,0-25-1793</inkml:trace>
  <inkml:trace contextRef="#ctx0" brushRef="#br0" timeOffset="3437">1962 142 544,'0'-48'6374,"0"48"-5221,0-25-1121,0 25-192,0 0-769,0 0-1473</inkml:trace>
  <inkml:trace contextRef="#ctx0" brushRef="#br0" timeOffset="3646">1962 142 2882,'168'-122'3716,"-168"100"-2147,0 22-256,0 0 1,0 0-449,0 0-865,0 0-449,0 0-95,0 0 512,0 48 288,0-25-64,0 25 64,0 0-224,0 0 225,0 1-129,-25-1-64,25 0-192,0 0-481,-22-22-480,22-1-609,0-2-1056,0 2-1506</inkml:trace>
  <inkml:trace contextRef="#ctx0" brushRef="#br0" timeOffset="3960">2252 310 3619,'22'0'1537,"-22"0"-1216,0 25 736,0-25-449,0 23 33,0 3-321,0-4-128,0 4-96,0-1-96,0-25 0,0 23-640,0-23-834,0 0-1536</inkml:trace>
  <inkml:trace contextRef="#ctx0" brushRef="#br0" timeOffset="4434">2658 20 3811,'25'0'4068,"-25"0"-3716,22 0-864,-22 0 448,0 0 352,0 26-128,0-26 64,25 48 65,-25-25-33,0 2-96,0-2-64,0 25 64,0-22-32,0-3 1,0-23-129,0 25 32,-25-2-225,25-23 161,-22 0-256,22 0-513,-25 0-160,0 25 481,4-25 448,-4 0 160,0 0-96,3 0 32,-3 23 96,0-23-192,25 0 96,-22 0-128,22 26-64,0-26 0,0 0 0,0 22 32,0-22 224,0 0 96,0 26-192,22-26 128,-22 25-224,25-25-96,0 0-320,22 0-802,-22 0-1440</inkml:trace>
  <inkml:trace contextRef="#ctx0" brushRef="#br0" timeOffset="4966">3043 310 608,'22'0'3908,"-22"0"-2531,0 0-672,0 0-129,0 0-287,0 0-353,0 0 64,25 0 224,-25 0-32,0 0-128,0 25 0,25-25-64,-25 23 0,0-23 32,0 0-64,0 0 352,0 0-160,0 0 161,-25 26-193,0-26-192,-22 0-224,0 0 31,-3 0 225,28 0 32,-3 22-128,0-22-192,3 0-129,22 26-159,0-26 191,0 25 770,22-25-65,28 0-128,-3 0-544,0 0-833,3 0-1410</inkml:trace>
  <inkml:trace contextRef="#ctx0" brushRef="#br0" timeOffset="5446">3424-2 4003,'25'0'1698,"-25"0"-2371,0 0 865,0 0 545,0 22 96,0 4-513,0-3-64,0 25-63,0 0-33,0-22-96,-25 22-32,25-25 96,0 25-128,0-23 32,0-2-64,0 3-64,0-26-32,0 22-289,0-22-63,0 0-161,0 0 385,0 0 640,25 0 33,-25 0 31,0 0 449,0-22-352,0 22-1,0-26 97,0 26-225,-25-23-320,3 23-160,-3 0 128,0 0-128,3 0 32,-3 0-128,0 0-160,25 23-33,0-23 353,0 26 0,0-26 32,0 0 97,0 22-97,0-22 128,0 0-32,25 0 96,0 26-96,-3-26 32,3 0-96,0 0 0,22 0-416,-22 0-513,22 0-672,-22 0-1762</inkml:trace>
  <inkml:trace contextRef="#ctx0" brushRef="#br0" timeOffset="5934">3712 406 544,'0'0'1217,"0"0"-480,0 0 256,0 0-192,0 0-353,25 0 385,-25 0 96,25 0-449,-3 0 65,3 0-33,0 0 161,-25-22-129,21 22 65,-21-26-481,0 3 609,0-2-129,0 25-384,-21-23-159,-4 23-33,0 0-32,-22 0-32,22 0-225,-22 0 33,22 23-224,3 2-97,-3-2 33,25 3 127,0-4-383,0 4-1,0-1 256,25-25-127,-3 0-994,28 0-896</inkml:trace>
  <inkml:trace contextRef="#ctx0" brushRef="#br0" timeOffset="6316">4143 287 2498,'25'0'2434,"-25"0"-1217,0 0-224,0 0-256,0 0-225,0 0 1,0 0 288,0 0-513,0 0-224,-25 0-64,25 0 32,-22 0-96,22 0 32,0 0-96,-25 0-32,25 0 0,0 0-289,0 0 225,0 0-32,0 0 160,0 23 160,0-23 0,25 25 0,-25-25-32,22 23 64,3 3-96,-25-4 32,25-22-32,-3 26 0,-22-1-128,0-25 32,0 0-96,0 0 384,0 23 544,0-23-95,0 0-32,-22 0-449,-3 0-64,-22 0-481,22 0-1793,0 0-2082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4:53.7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93 571 2690,'-47'-23'929,"1"23"-929,46 0-32,0 0-96,0 0-64,0 0 128,0 0 32,0 23 96,0 2 0,0-2-64,0 3-32,0 22-225,0 1-896</inkml:trace>
  <inkml:trace contextRef="#ctx0" brushRef="#br0" timeOffset="4824">118 619 3010,'0'0'1506,"0"0"-545,0 0-513,0 0-224,0 0 97,0 0-1,0 0 224,0-23-127,0 23-129,0 0 129,0 0-65,0 0-256,0 0-32,0 0 64,0 0-96,0 0 0,0 0-128,0 0 96,0 0 0,0 0 32,0 0 64,0 0-160,0 0-192,0 0 32,0 0 96,0 0 64,0 0-97,0 0 97,0 0 96,0 0-32,0 0 0,0-25 0,0 25 128,0 0 1,0 0-33,0 0 32,0 0-128,0 0-32,0 0-160,0 0 160,0 25 160,0-2-64,-25 25-64,25 1 64,0 25 0,0-26-128,0 1 64,0-24-64,0-2 32,25 3 0,-25-3-96,25-23 128,-25 0 384,0 0-64,22 0-224,3-23-192,0-3-64,-3-22 192,-22-1-192,0 1 288,0 22-32,0 4-32,0 22-96,0 0-384,0 0-481,0 0 833,0 22 224,0 27-96,0 2 0,0-3-64,0 1-32,0-1 0,25-25-160,-25 3-192,25-4 287,-3-22 129,3 0 1,0 0 191,-3-22-96,-22-4 96,25 3 64,0-2 161,-25-24 127,0-22-31,0-3-289,0 0 32,0 3-128,0-3 1,0 25 127,0 1-160,0 25-224,0 23-609,0 0-1152,0 0 191,0 0 321,0 48-4099</inkml:trace>
  <inkml:trace contextRef="#ctx0" brushRef="#br0" timeOffset="6045">596 935 2274,'-22'0'1665,"22"0"289,0 0-513,0 0-159,0 0-353,0 0-289,0 0-512,0 0-160,0 0 160,0 0 0,0-23-31,0 23-33,22 0 224,-22 0-32,50-25-96,-28 25-64,3-23-96,0-28 0,-3 28-32,-22-3-32,25 4-96,-25-27 128,0 23-32,0 26-128,0 0-96,0 0 320,-25 0 288,-22 26-224,22-3-64,3 25-160,22 26 64,0-25-96,0-1-97,0-22 97,22-3 64,3 2 256,0-25-352,22 0-352,-22 23 95,-3-23-3458</inkml:trace>
  <inkml:trace contextRef="#ctx0" brushRef="#br0" timeOffset="6557">1005 716 5637,'-25'-23'2178,"25"23"-1345,0 0-225,0 0-384,0 0-127,0 0-65,0-26 128,0 26-96,25 0-96,-3 0-192,3 0-1,0 0 33,-25 0 160,22 26 160,-22-26-32,0 23 32,0-23-31,0 26-65,0-26-225,0 0 257,0 0 97,0 0 63,0 0-160,-22 22-128,-3 4 128,0-26 0,3 23 32,-3 2-128,0 1-32,25-3-96,0 2-128,0-2 95,0-23 257,0 0 161,25 0-97,0 0-96,22 0-64,-22 0-192,-3 0-673,28 0-929,-28-48-1057</inkml:trace>
  <inkml:trace contextRef="#ctx0" brushRef="#br0" timeOffset="7020">1315 183 5541,'-22'-48'1505,"22"48"-1729,0 0-321,0 0 610,0 0 287,0 48-160,0 1 224,0-1 33,0 23-321,0 3 0,0 0-96,0 23 32,0-48-160,0 22-96,0-45-160,0 22-289,0-25-288,0 2-833,0-25-2113</inkml:trace>
  <inkml:trace contextRef="#ctx0" brushRef="#br0" timeOffset="7314">1171 474 4452,'-22'-23'1890,"22"23"-1858,0-26-161,0 26 258,47 0-97,-22-22 64,47-4-449,-25 0-1088,-1 4-2595</inkml:trace>
  <inkml:trace contextRef="#ctx0" brushRef="#br0" timeOffset="7500">1605 183 1985,'0'0'417,"0"0"-1,0 0 33,0 0-65,0 23-32,0 3-95,0 22 159,0-25 193,0 51 159,0-26-223,-25 26-193,25-2-192,-25-24-96,0 26-32,25-25-32,0-1-32,0-25-128,0 2-128,0-25 160,0 0 96,0 0 0,-22 0-1954,22 0 320,0-25 1218,0 2 288,0-25-65,0 22-255,22 3-609</inkml:trace>
  <inkml:trace contextRef="#ctx0" brushRef="#br0" timeOffset="7785">1652 619 448,'0'74'609,"0"-25"-1,0-27-320,25 27-95,-3-24-386,3 1 257,0-26 225,-3 23-225,28-23 352,-29 0-960,29-23-1122</inkml:trace>
  <inkml:trace contextRef="#ctx0" brushRef="#br0" timeOffset="8219">1867 742 2049,'-25'-26'2819,"25"26"-1634,0 0-1057,0 0-64,0 0 225,0 0-161,0 0-32,0 0 160,0 0 289,0 0 95,0 0-191,25 0 159,0 0-287,-3-23-161,3 23-96,0-26 0,-3 4-64,3-27-32,0 24 32,-25 2 96,0-3 192,0 26 97,0 0-129,0 0-320,0 0 288,-25 0-128,0 0 0,3 49-96,-3-24-64,0 24 96,25-1-192,-22-25 96,22 25 0,0-22-64,0-3-129,22 2 129,-22-25-32,25 26 128,0-26-192,-3 0-1858,3 0-2178</inkml:trace>
  <inkml:trace contextRef="#ctx0" brushRef="#br0" timeOffset="8647">2130 571 4035,'0'-23'769,"0"23"-961,0 0 224,0 0 384,0 23-63,25 2-193,-25-2 0,0 3 0,25-4 32,-25 4-128,0-26-32,22 23 64,-22-23 161,0 0 351,0 0 930,0 0 63,0 0-960,0 0-385,0-23 193,0-25-225,0 22 288,0 3 161,0-2-321,0 25-288,0-23-128,0 23-96,0 0-32,0 0 96,0-26 0,0 26-129,25-23 1,0 23-64,-4-25 64,4 25-417,-25 0-544,25 0-993,-25 0-865</inkml:trace>
  <inkml:trace contextRef="#ctx0" brushRef="#br0" timeOffset="9375">2873 255 4035,'0'-23'3011,"0"-3"-1730,0 3-416,0 23-480,0-25-1,-25 25-192,25-23 96,0 23-31,0-26 31,-22 26-192,-3 0-32,0 0-192,-21 0 320,-1 26 0,-3-3 0,3 25-127,0-22-97,47 22-129,-25-25-159,25 3 32,0-4 128,25 4 320,-3 0-32,3-4-32,22-22 32,3 49-32,-3-24-160,-22-2 0,-4 3-32,4 22-64,-25 1 128,0-27 32,0 4-32,0 23-32,0-49 160,0 22 32,0 4 64,-46-3-32,21-23-32,0 25 65,3-25-193,-3 0-225,0 0-287,3 0-1826,22-25-1602,0 25-735</inkml:trace>
  <inkml:trace contextRef="#ctx0" brushRef="#br0" timeOffset="9924">3089 158 2690,'-25'-23'1954,"3"-3"-1506,22 26-127,0 0-97,0 0 96,0 0-224,0 0-96,0 0 321,0 0 127,0 26-128,0 22-128,0 1 289,0 22-1,0-23-255,0 26-97,0 0-64,0-25-64,22-1-96,-22 1-193,0-27-383,0 4-834,0-26-3490</inkml:trace>
  <inkml:trace contextRef="#ctx0" brushRef="#br0" timeOffset="10253">2873 474 1825,'0'0'1826,"0"0"-1025,0 0-97,0-23 257,25 23-256,-3 0-545,3-26-160,0 26 0,-3-22 0,3 22-64,0 0-32,-25 0-128,22-26-513,-22 26-512,25 0-1410</inkml:trace>
  <inkml:trace contextRef="#ctx0" brushRef="#br0" timeOffset="10561">3232 571 320,'0'0'2851,"0"0"-1410,0 0-544,0 0 288,0 0-96,0-23-384,0 23-513,0-26-192,25 26 32,-3 0-64,-22-23-32,25 23-129,0 0 65,-25 0-192,0 0 160,0 0 192,0 23 160,22 3-160,3 22-32,-25-25 32,25 3-96,-25-4 0,22 4 64,-22-26-160,0 23-289,0-23 385,0 0 641,0 0 32,-22 0-417,-3 0-160,-22 0 192,22 0 160,-22 26 161,22-26-97,0 22-384,4 4-384,21-3 224,0 2 224,0-25 160,21 26-31,4-26-97,22 0-160,-22 0-289,22 0-864,-22-26-2338</inkml:trace>
  <inkml:trace contextRef="#ctx0" brushRef="#br0" timeOffset="11085">3545 38 5925,'-25'-26'1954,"25"4"-1377,0 22-161,0 0-160,0 0-224,0 0-224,0 0 160,0 22 256,0 4-32,0 45 97,0 3-97,0-2-64,0 2-64,0 0 96,0-26-64,0 0-96,0 1-192,0-1-128,0-25 31,0 3-255,0-4-193,25 4-672,-25-26-2210</inkml:trace>
  <inkml:trace contextRef="#ctx0" brushRef="#br0" timeOffset="11377">3351 522 5861,'0'0'4132,"0"0"-3588,0 0-287,0 0 127,25 0-192,22-23-64,3-2-224,-3 2-192,0-3-289,3 26-127,-29 0-545,4 0-513,-25 0-160,0 0-224,0 0 961,0 0 801</inkml:trace>
  <inkml:trace contextRef="#ctx0" brushRef="#br0" timeOffset="11587">3688 522 2818,'0'0'1377,"0"0"-928,0 0 544,0 0 480,0 26-63,0-3-225,0 25-192,0-22-385,0 22-544,22-25-32,-22 3-128,0-4-320,25 4-193,-25-26-256,0 0-1152,0 0-4582</inkml:trace>
  <inkml:trace contextRef="#ctx0" brushRef="#br0" timeOffset="11843">3832 303 9064,'-25'-23'2530,"0"-25"-2369,3 48-738,22 0-512,0 0 160,0 0-1025,0 0-992</inkml:trace>
  <inkml:trace contextRef="#ctx0" brushRef="#br0" timeOffset="12024">3832 571 1473,'0'0'1281,"0"0"-1377,0 0 448,0 0-31,0 0 415,0 25 1,0-25 96,0 0 192,0 23-128,0 3-257,0-4-351,0 4-161,0 23-128,0-27-32,22 4-32,-22-26 160,25 0 96,0 0 32,0 0-544,-3-26-289,3-45-95,0 23-225,-25-1 96,0-25 897,0 26 929,0 25-353,0-3-415,-25 26 95,-22 0 449,22 0-129,0 26-319,0-3-161,3 2-224,22 24-161,-25-26 33,25 25-256,0-22-641,0-4-769</inkml:trace>
  <inkml:trace contextRef="#ctx0" brushRef="#br0" timeOffset="12473">3832 571 1601,'216'-23'1634,"-216"23"-1442,0 0 160,0 0 545,0 0 192,0 0-64,0 0-416,0 0-481,0 0 192,0 0 224,0 23-255,0 2 63,0 24 0,0-27-31,0 4-65,0-26-128,0 0-64,0 23 0,0-23-64,0 0 224,0 0 193,0 0-257,0 0-320,0-23 160,25-3 0,-25-22 32,22 0 32,-22 25-64,25-3 64,-25 3-64,25-2 0,-25 25 0,21 0-64,-21 0-160,25 25 192,0-2 96,-25 3 32,22-3 64,-22 2-32,25 24-128,-25-27 352,0 4-191,0-26-161,0 23-32,0-23-257,0 0-287,0 0-353,0 0-2915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5:30.44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4 1249,'0'0'608,"0"0"-384,0 0 65,0 0-225,0 0 96,0 0 2755,0 0-1858,0 0-641,0 0-288,0 0-128,0 0 0,0 0-64,0 0 64,0 0 0,0 0 256,0 0 65,0 0-97,0 0-64,0 0 64,0 0 1,0 0-97,0 0-64,0 0-64,0 0 32,0 0 0,0 0 0,0 0 64,0 0 0,0 0 64,0 0 32,0 0 0,0 0 97,0 0-33,0 0-96,0 0-96,0 0-32,0 0 0,0 0-64,0 0 64,25 0-32,-25 0 96,0 0-128,22 0 96,-22 0 0,25 0-32,0 0 65,-25 0-1,22 0-64,3 0 64,0 0-64,-4 0-32,4 0 0,22 0 0,-22 0 0,0 0 32,-3 0-64,3 0 64,-25 0-32,0 0 0,25 0 0,-25 0 32,0 0-32,22 0 0,-22 0 32,25 0 0,-25 0 96,25 0-32,-4 0 0,4 0 160,0 0-191,22 0-65,-22-9 0,-3 9 0,3 0 32,0 0 0,-3 0-32,-22 0 0,25 0 0,0 0 32,-25 0 32,22 0-64,-22 0 32,25 0-64,0 0 64,-25 0-64,21 0 64,4 0-32,0 0 0,-25 0 0,22 0 0,28 0 32,-28 0-64,28 0 64,-28 0 0,28 0-32,-4 0 0,-21 0 0,-3 0 0,3 0 0,0 0-32,-25 0 32,22 0 32,3 0-64,-25 0 64,25 0 0,22 0 64,-22 0-64,-3 0-64,3 0 64,0 0-64,-4 0 32,-21 0-64,25 0 64,0 0 0,-25 0 64,22 0-32,28 0 0,-28 0 32,3 0 0,22 0-64,-47 0 0,25 0-32,-25 0 32,0 0 0,0 0-32,0 0 64,0 0-32,25 0 0,-25 0 32,0 0-32,0 0 0,22 0 0,-22 0 0,0 0 0,0 0 0,24 0 0,1 0 64,-3 0-64,3 0-64,0 0 64,-25 0 0,22 0 0,-22 0-96,0 0 96,0 9-96,0-9 32,0 0 64,0 0 0,0 0 0,0 0 64,0 0-192,0 0-160,0 0-33,0 0-191,0 0-353,0 0-1025,0 0-1729,0 0 480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5:35.00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1081 22 640,'0'0'769,"0"0"1089,0 0-1026,0 0-383,0 0 127,0 0 33,0 0-33,0 0-191,0 0-257,0-23-64,0 23-128,0 0 64,0 0 0,0 0 0,0 0 64,0 0 32,0 0 64,0 0 64,0 0 129,0 0-33,0 0-96,0 0-31,0 0-33,0 0 64,0 0-128,0 0 224,0 0 129,0 0-129,0 0-96,-25 0-96,25 0-64,0 0 129,-22 0-97,22 0-64,-25 0-32,0 0 0,3 0-32,-28 0 96,28 0 0,-28 23-32,28-23-64,-29 0 64,30 25 96,-4-25 64,-22 26-64,21-26-128,1 22 0,-22-22 32,22 26 0,-22-4 32,22 4 32,-22-4-64,22 4 33,-22-4-1,0 4-96,22 22 96,0-26-96,-22 4 64,22-4-32,3 26 64,-3-23-32,25-2-128,-25-23 32,25 25 96,0-2-64,0-23 32,0 25 32,0-25 64,0 0-32,0 0 0,0 0 32,0 0 32,0 0-64,0 0 32,0 0-64,0 0 0,0 0-32,-22 0-64,22 0 32,0 0-32,0 0 64,0 0 64,0 0-32,0 0 32,0 0 32,0 0-32,0 0 0,0 0 1,0 0-98,0 0-191,0 0-64,0 0-128,0 0-321,0-25-608,0 25 160,0 0 128,0-23-1474</inkml:trace>
  <inkml:trace contextRef="#ctx0" brushRef="#br0" timeOffset="1035">72 408 64,'-25'-25'704,"25"25"-255,0-22 544,0 22-545,0 0-64,0-26 33,0 26-257,0 0 32,0 0-160,0-22 0,0 22 353,0 0 63,-22 0 193,22 0 127,0 0-127,0 0-97,0 0-319,0 0-129,0 0-96,0 0 0,0 0 160,0 0-96,0 0-32,0 0-96,0 0-32,0 0-257,0 0 33,0 0 64,0 0 160,0 0-32,0 0 96,0 0-32,0 22 192,0 4 32,0-4 64,0 3 160,-25 23-31,25 0-33,0-25-128,0 2-32,0 1-128,0-4 129,0-22-65,0 0 32,0 26-32,0-26-32,0 0 96,0 0 0,0 0-64,0 0 0,0 0-96,0 0 0,0 0 0,0 0 65,0 0-65,0 0 0,0 0-65,0 0 65,0 0-64,0 0 193,0 0-33,0 0 32,0 0-96,0 0 0,0 0 64,0 0 0,0 0-32,25 0 32,-25 0-32,22 0 0,28 0 64,-3-26-96,0 4 0,3 22 0,-3-26 33,0 1-65,3 2 0,-3-2 32,-22 25-32,-3-23 32,3 23 96,-25 0 256,0 0 65,0 0-129,0 0-96,0 0-96,0 0-96,0 0-32,0 0 0,0 0 0,0 0-32,0 0-320,0 0-417,0 0-128,0 0-416,0 0-833,0 0-1089,0 0-351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5:50.16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1704 282 4324,'0'0'1377,"25"0"-897,-25 0-287,0 0-65,0 0 96,0 0 224,0 0 97,0 0-289,0 0 32,0 0-63,0 0-33,0 0 64,0 0-64,0 0-64,0 0-32,0 0 32,0 0 97,0 0-65,0 0-32,0 0-160,0 0-128,0 0-96,0 0-1,0 0 129,22 0 128,-22 0 0,25 23-32,0 2-160,-25-2 160,0 3 0,0-26 96,0 48 64,0-25-32,0 2 32,0-2-64,0 3 193,-25-4-97,-22 4 0,22-3-128,-22 2 160,-3-25-192,3 23 64,0 2-64,-3 1 0,3-3 32,-25 2-32,26-2 0,-4 3 0,3-4 64,0-22-64,-3 26 96,3-26-32,-3 0-32,-22 0 65,0 0-162,25 0 130,-25 0-65,0 0 0,26 0 0,-26 0-65,22 0 130,3 0-65,0 0 0,-3 0 0,3 23 0,0-23 0,22 25 0,-22-25-65,22 23 65,0 2 65,3-25-130,22 0 33,0 23-32,-25-23 32,25 26 32,0-26 0,0 0 32,0 22 0,0-22 193,0 0 159,0 0 0,0 0-159,0 0-193,0 0-64,0 0 32,0 0-32,0 0-129,0 0 1,0 0-64,0 0-385,0 0-640,0 0-288,0 0-1858</inkml:trace>
  <inkml:trace contextRef="#ctx0" brushRef="#br0" timeOffset="1298">194 694 3587,'0'0'2755,"-25"0"-1378,25 0-640,0 0-257,0 0 0,0 0 65,0 0-289,0 0-64,0 0-64,0 0 129,0 0 63,0 0-64,0 0 65,0 0 31,0 0-64,0 0 161,0 0-33,0 0-64,0 0-127,0 0-129,0 0-128,0 0 32,0 0-161,0 0-63,0 0-96,0 0 96,0 0 256,0 23 64,0 2 0,0-2-128,0 25 96,-25-22-32,25-3 0,0 2 0,-22 23 64,22-25-64,0 3-32,-25-4 64,25 4-32,-25-3-32,25-23 0,0 0 0,0 25 32,-22-25-32,22 23 128,-25 3-128,0-1 0,25-25 32,0 0-32,0 0-96,0 0 192,0 0-31,0 0-1,0 0 0,0 0 32,0 0-32,0 0-64,0 0 0,0 0 0,0 0-64,0 0 64,0 0-32,0 0-32,0 0-32,0 0 96,0 0 64,25 0 64,22 0-64,3 0 0,22 0-32,-25 0-32,25 0 32,0 0-64,-25 0 64,3 0-64,-3 0 64,-22 0-64,-25 0 64,0 0 96,0 0-32,0 0 64,0 0-96,0 0 0,0 0-64,0 0-96,0 0-160,0 0-224,0 0-1058,0 0-1825,0 0-1185</inkml:trace>
  <inkml:trace contextRef="#ctx0" brushRef="#br0" timeOffset="7634">2279 450 416,'0'0'2082,"0"0"-577,0 0-576,0 0-160,0 0 64,0 0-1,0 0-415,0 0-321,0 0-32,0 0-32,0 0 32,0 0-32,0 0 0,0 0 128,0 0-32,0 0-96,0 0-64,0-23 64,0 23 289,0 0 319,0 0-608,0 0-128,0 0-64,0 0 64,-25 0 384,25 0-160,-22 0 97,22 0-321,-25 0 32,0 0-129,3 0 418,-3 23-257,25 2-129,-25-2 97,25 3-128,-22-4-32,22 4 64,0-26 384,0 23 64,22-23 65,3 0-161,22 0-160,3 0-128,-3 0-289,-22-23-672,-3-3-512,3 4 704,-25-4 417,25 3 1024,-25 23 481,0-25-160,0 25-769,0 0-224,0 0 96,0 0-128,0 0 32,0 0 128,0 0-64,0 0-256,0 25 159,0-2 226,0-23-1,0 26-96,0-4 128,0 4-128,0-3-32,0 2 128,22-25-160,-22 23-64,25 2-609,-25-25-2434</inkml:trace>
  <inkml:trace contextRef="#ctx0" brushRef="#br0" timeOffset="8632">2685 15 3939,'0'-25'2370,"0"25"-1280,0 0-66,0 0-351,0 0-481,0 0-224,0 0-96,0 0-128,0 0 64,0 0 352,0 48 128,-21-23-224,21 24 321,-25-1-321,0 26 448,-22-26-480,22 23 32,3-23 0,-3 1 64,0-1-64,25-22-64,0 22-192,0-25-352,0-23-481,0 25-545,0-25-1280</inkml:trace>
  <inkml:trace contextRef="#ctx0" brushRef="#br0" timeOffset="9248">2973 38 416,'0'0'3972,"0"0"-3332,0 0-255,0 0 191,0 0-223,0 25-1,0-25 160,0 23 385,0 3-64,-22-4-128,-3 29-289,0-2-288,-22-1 64,22 0 289,-22 23-161,22-22 0,3-1-159,-3-22-129,0 22 0,4-25 0,21-23-128,0 0-65,0 0-479,0 0-834,0 0-3362</inkml:trace>
  <inkml:trace contextRef="#ctx0" brushRef="#br0" timeOffset="9711">2685 305 3491,'0'0'1858,"0"0"-1218,0 0 321,25 0 160,-25 0-224,25 0 288,-3 0-256,3-23-417,0 23-159,22 0 63,0 0-95,3-25-129,-3 25-96,0 0-64,3 0-96,-3-23-321,-22 23-511,-3 0-706,3 0-1153,-25 0-2946</inkml:trace>
  <inkml:trace contextRef="#ctx0" brushRef="#br0" timeOffset="10289">2926 595 3779,'25'0'1730,"-3"0"-1250,-22 0-95,25-23-193,0 23 160,-25 0 353,22-26-289,-22 26-288,0 0-96,25 0 32,-25 0 0,25 0 129,-3 0-1,-22 0-160,25-22 32,-25-4-160,25 26-96,-25-23 128,0 23 544,0 0-352,0 0 160,-25 0-288,-22 0 0,22 0 0,0 0 32,3 0-160,-3 23-96,0 3 32,3-4 96,22 27 224,0-24-64,0-2 192,22 2-32,28 1 1,-28-26-450,3 0-1024,22 0-2274</inkml:trace>
  <inkml:trace contextRef="#ctx0" brushRef="#br0" timeOffset="10964">3332 498 3331,'0'0'2210,"0"0"-1409,0 0-417,0 0-288,0 0 0,0 0-96,0 0 32,0 0 32,0 26 96,0-26 65,0 22 159,0 4-128,0-3-96,0 25-96,0 3 0,0-28 32,0 2-63,0-2-33,0-23 32,0 0 320,0 0 449,0 0 192,0 0-769,25 0-192,-25-48 0,0-1-320,25 1 159,-25 23 97,0-24-128,0 27-416,0 22-65,0 0 65,22 0 447,-22 0 194,25 0-98,-25 0 98,25 0-33,0-26-64,-3 26 64,3 0-32,0 0 0,-3 0-64,-22 0-65,25 0-767,-25 0-642,0 0-1441</inkml:trace>
  <inkml:trace contextRef="#ctx0" brushRef="#br0" timeOffset="11662">3742 546 2882,'0'0'1506,"0"0"-962,0 0-31,0 0-1,0 0-192,0 0-95,25 0 31,-25 0-192,22 0-96,-22 0 64,0 0 64,25 0 96,-25 0 0,0 26-128,25-3 97,-25-23 31,22 25-128,-22-2 0,25 2-32,-25 1-128,0-3-32,0-23 128,0 0 64,0 0 224,0 0 641,0 0-833,-25 0-224,3 0 64,-3-23-32,-22 23-32,22 0 0,0 0 63,-22 0 65,22 0-32,3 0-64,22 23-96,0-23-288,0 25 223,0-25 354,0 23 319,22-23-192,3 0-64,22 0-96,-22 0-96,0 0-96,-3 0-320,-22 0-481,25 0 32,-25 0 224,25-23 353,-3 23 384,-22-25 481,0 25 608,0 0 256,0 0-576,0 0-609,0 0-96,0 0-224,0 0 0,25 0 128,-25 0-32,25 0 0,-3 0-160,3 0-160,-25 25-193,25-25-640,-25 0-1730</inkml:trace>
  <inkml:trace contextRef="#ctx0" brushRef="#br0" timeOffset="13178">4630 572 6374,'-25'23'1601,"25"-23"-1153,0 0-255,0 0-129,0 0 128,0 0 0,0 0-64,0 0 289,0 0 223,25 0-127,-3 0-289,3 0-64,-25 0-160,46 0 0,-21 0-32,0 0-128,-3-23 96,3-3-128,-25 26-97,25-22-63,-25-4 64,0 26 224,0-23 0,0 23 256,0 0-160,-50 0-32,3 0-64,1 23 320,21 3 64,-22-4-224,22 27-32,25-1 97,0 3-65,0-28 448,0 25-255,47-48-65,3 26-192,-4-26-353,26 0-1857,-25 0-1793</inkml:trace>
  <inkml:trace contextRef="#ctx0" brushRef="#br0" timeOffset="13750">5155 595 1857,'-22'0'3492,"22"0"-2596,0 0-832,0 0-31,-25 0-33,25 0-33,0 0 33,-25 0 33,25 25-130,0-25-31,0 0-96,0 0 256,0 0 96,0 0 0,0 0-128,0 23-32,25-23-32,-25 25 32,25-25-32,-3 26-32,-22-26 64,25 23 0,-25 2 32,25-2 32,-3-23-32,-22 26 0,0-26-128,0 0-160,0 0-1,0 22 610,0-22 319,-22 0 65,-28 26-64,28-26 352,-3 0-481,0 0-352,-22 0-32,22 0-192,25 0-1121,0-26-2498</inkml:trace>
  <inkml:trace contextRef="#ctx0" brushRef="#br0" timeOffset="14259">5586 234 352,'0'-26'5381,"0"26"-2466,0 0-2403,0 0-352,0 0 0,0 0-31,0 0-418,0 0 129,0 26 192,0-3 160,-22 2 225,22 23-225,0 1-32,-25-1-32,25 23 0,-25-23-64,25 1-32,0-24-256,-22-2-769,22 2-736,0 1-898</inkml:trace>
  <inkml:trace contextRef="#ctx0" brushRef="#br0" timeOffset="14624">5370 427 2978,'25'0'1474,"-25"0"-770,0 0-159,0 0 320,25 0-449,-3 0-352,28 0-128,-3 0-384,-22 0-1410</inkml:trace>
  <inkml:trace contextRef="#ctx0" brushRef="#br0" timeOffset="15074">5805 572 64,'0'0'3747,"0"0"-3298,22 0-321,-22 0-32,25 0-64,0 0-32,-3 0 32,3 0 32,0 0 128,-25 0 32,22 0 193,-22 0-289,0 0 128,0 0-96,0 23 0,25-23-32,-25 25-63,0-2-130,0 2-95,0-25 288,0 26 225,0-26 159,0 0-191,-25 0-1,25 23-224,-22-23-96,-3 0-192,0 0 0,3 0-33,-28 0 97,28 0 64,-28 0 352,28 0 1,-3 0-289,0 0 0,0 0 32,25 25-32,0-25 288,0 23-64,0-23 97,0 26 31,50-26-64,-25 0-320,22 0-673,0 0-1152,3 0-1603</inkml:trace>
  <inkml:trace contextRef="#ctx0" brushRef="#br0" timeOffset="15729">6499 379 1409,'0'0'1826,"0"0"-769,0 0-97,0 0 450,0 0 31,0 0-384,0 0-1121,0 0-288,0 0 64,0 0 416,0 0 0,-25 48-96,25-25 64,-22 25-64,22 0-32,-25-22 32,25 22 96,-25-25-64,25 28-64,0-28 0,0 2-224,0-25 0,0 23-97,0-23 321,0 0 64,0 0-32,0 0-384,0-23 0,0-2 32,0 25-65,-22-23 65,-3-3 288,0 26 256,3 0-192,-3 0 192,-22 0-192,22 26 32,0-26-64,3 23-128,-3 2-32,25-25 0,0 0 256,0 0 352,0 23 193,0-23-96,25 0-129,22 0-256,-22 0 0,22 0-160,0 0-224,25 0-481,-22 0-672,-28 0 897,3 0 416,0 0 128,-25 0-32,0 0 256,0 0-32,0 0-320,0 0-96,0 0 96,0 0 64,0 0-32,22 0-192,-22 26 31,25-26 1,0 22 32,22-22 192,-22 0-128,22 0 96,-1 0 32,-21-22-32,0 22 224,-3-26 385,3 3-129,0 23 129,-25-25 512,0 25 288,0-23-384,0 23-320,0-26-481,-25 1-320,0 25 288,-22 0-192,1 0 128,-26 0-224,0 25-704,0 1-1731,22-3 1,3 2-3620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6:21.16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-2 103 2466,'0'0'2434,"0"-25"-1569,0 25-449,0 0-31,0 0 351,0-22 193,0 22-64,0 0-160,0 0-321,0 0-96,0 0-127,0 0-65,0 0-64,0 0 0,0 0 64,0 0-96,0 0 32,0 0 0,0 0 32,0 0 0,0 0 32,0 0 32,0 0 32,0 0 33,0 0 31,0 0-160,0 0-32,0 0 64,0 0-96,0 0 32,0 0-32,0 0 32,0 0 32,0 0-32,0 0 32,0 0-128,25 0 128,-3 0-32,3 0-32,0 0 0,22 0 0,0 0 32,3 0 0,-3 0-32,0 0 0,25 0 0,-22 0 0,22 0 0,-25 0 0,0 0 32,3 0-64,-3 0 64,25 0-32,-25-25 0,3 25 32,22 0-32,0 0 0,0 0-32,0 0 0,-25 0 0,0 0 64,3 0-32,-3 0 32,-22 0-64,22 0 32,-22 0 32,0 0 0,22 0 0,0 0-32,3 0 64,-28 0-64,50 0 32,-22-26-64,-3 26 32,0 0 0,-22 0-64,22 0 64,-22 0-32,0 0 32,-3 0-32,3 0 64,0 0 0,-3 0-32,-22 26 0,25-26 0,22 0 64,3 0-64,-3 0 0,0 0 0,3 0 32,-3 0-64,0 0 64,-22 0-32,0 0-32,-3 0 64,3 0-64,22 0 32,-22 25 0,0-25 0,-3 0 0,28 0 64,-50 0-64,22 0 0,-22 0 32,0 0 33,0 0-65,0 0 0,0 0-32,25 0 32,0 0 0,-3 0 0,28 0 32,-3 0-32,0 0-32,-22 0 32,0 0-33,-25 0 98,0 22-65,0-22-32,0 0-161,0 0 161,-25 0-64,0 0-1313,3 0-961,-28 0-1378</inkml:trace>
  <inkml:trace contextRef="#ctx0" brushRef="#br0" timeOffset="2116">5304 268 5445,'0'0'1377,"0"0"-993,0 0-159,0-22-225,0 22-32,0 0 256,0 0 128,0 0-128,0 0-160,0 0 129,0 0-161,0 0 96,0 0-64,0 0 0,0 0-64,0 0 96,0 0 96,0-26-64,25 26 0,22 0-96,0-22 32,3 22-32,22-25 97,22 25-97,28-22 32,22-4 0,0 26-64,25-22 32,-3 22 32,-22 0-32,0 0-32,-22 0 0,-3 22-32,0 4 64,3-4-64,-3-22 64,0 25-32,3-3 0,-3-22 32,-22 0-32,-3 0 0,-22 0 0,-22 0 0,-28 0 0,3 0 0,-25 0 64,0 0-64,0 0-64,0 0-32,0 0 32,0 0-385,0 0-287,0 0-129,0 0 544,0 26-1504,-25-26-2595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6:24.54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836 0 64,'-47'25'288,"23"-2"-192,-23 3-128,22-3 0,0 2-192</inkml:trace>
  <inkml:trace contextRef="#ctx0" brushRef="#br0" timeOffset="600">0 340 2626,'0'0'1794,"0"0"-962,0 0-543,0 0-193,0 0-32,0 0 0,0 0 0,0 0 0,0 0-32,0 0 32,0 0 0,0 0 64,0 0 225,0 0 287,0 0 161,21 0-481,4 0-224,0 0 33,-3 0-1,28 0-96,-28 0 96,28 0-64,-3 0 96,0 0 192,3 0 257,21 0 32,23 0-257,3 0-64,22-23 1,49 23-129,1-26-128,-4 3 0,4 23 0,-1-26-32,1 26-32,-4-22 0,-21 22 0,-22 0 0,-28 0 0,-23 0 0,1-26 96,-22 26 192,-28 0 33,3 0 63,-25 0 96,25 0 1,-25 0-129,0 0-192,0 0-160,0 0 64,22 0-32,-22-23-32,25 23 32,0 0-32,-25 0 33,22 0 31,-22 0-32,0 0 32,0 0-64,0 0 32,0 0-32,0 0-192,0 0-225,0 0-800,0 0-2114,0 0-1442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6:26.36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-12 100 4932,'0'-25'2210,"0"25"-1921,0 0-354,0 0-63,0 0 128,0 0 193,0 0 255,0 0 577,0 0 96,0 0-288,0 0-481,0 0-256,0 0-96,26 0 609,-4 0-417,28 0-160,44-23 0,3 23 0,73 0 64,-4-25-96,28 25 128,48 0-128,-3-25-32,-23 25-32,-21 0 64,-29 0-96,-22 25 96,1-25 0,-48 25 64,0-25-32,-25 0 0,-25 23-32,-21-23 96,-26 0 353,22 0 127,-22 0-319,0 0-193,0 0-96,0 0 0,0 0-129,0 0 161,0 0-32,25 0-32,-25 0 32,25 0 32,-25 0 96,0 0-64,0 0 64,0 0-64,0 0-1024,0 0-3525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6:40.73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672 449 2370,'0'0'384,"0"-26"-448,0 26 160,0-23 0,0 23 321,0 0 95,0 0-384,0 23-128,25-23-32,-25 0 0,0 0 96,0 0 96,0 26-64,0-26-63,0 0 351,0 0 32,0 0 1026,0 0-449,0 0-513,0 0-352,0 0-96,0 0 64,0 0-64,0 0-32,0 0 32,0 0 0,0 0 64,0 0 33,0 0 31,0 0 0,0 0-32,0 0 192,-25 0-128,25 0-95,-25 0-97,3 0-32,-3 0 32,-22 0 0,22 22-65,-47 4 130,25-26-1,-3 48 96,3-25 96,0 25-128,22 1 96,-22-24-96,22 24-31,0-1 31,4-22 32,21-4-32,0 4 0,0-3-64,0 2 32,0-25-96,0 0-64,0 23 32,0-23 0,-25 0 0,25 0 32,0 0 96,0 0-96,0 0 64,0 0-160,0 0-128,0 0-545,0 0-1793,0 0-2659</inkml:trace>
  <inkml:trace contextRef="#ctx0" brushRef="#br0" timeOffset="849">0 958 160,'0'-26'2050,"0"3"-1025,0 23-417,0-25 417,0 25 481,0 0-97,0 0-576,0-23-385,0 23 193,0 0-97,0 0-127,0 0-161,0-26-224,0 26 0,0 0-64,0 0 32,0 0-64,0 0-64,0 0 96,0 0-32,0 0-65,0 0 97,0 0 64,0 26 65,0-26 31,0 23-32,0 2-32,0 24-32,0-27 128,0 4-128,25-3 0,-25 2 0,25-25-32,-25 0 32,0 23-64,0-23 128,22 0-192,-22 26 128,0-26-32,0 0 160,0 0 32,0 0 33,0 0 31,0 0 64,25 0-224,0-26 32,-4 3-63,4-2-65,0 25 64,-3 0-64,-22-23 0,0 23 32,25 0-32,-25 0-32,0 0-65,0 0-127,0 0-288,0 0-289,0 0-897,0 0-768</inkml:trace>
  <inkml:trace contextRef="#ctx0" brushRef="#br0" timeOffset="1844">1487 107 2210,'-25'-23'1217,"0"23"-961,25 0 192,-22 0 225,-3-25 448,25 25 96,0 0-576,-25 0-417,25 0-192,-22 0 128,-3 0-192,25 0 96,-46 0-96,21 0 64,0 25-96,-22-2 160,0-23 32,22 26 65,-22-3-129,22 2-96,25-25-128,0 23-65,0-23 65,0 0 320,0 26 32,25-26 33,22 25-33,25-2-224,0 3-256,-1-4 63,-24 4 129,-22-26 0,0 23 32,-3-23-32,-22 25 32,0-25 224,0 23 192,0 3-255,-22-26-65,-3 22 160,25 4 32,-25-26 192,3 23-127,-3-23-193,-21 0 32,21 25-32,-22-25-96,22 0-96,-22 0 64,47 0-256,-25 0-577,25 0-1153,0 0-1762</inkml:trace>
  <inkml:trace contextRef="#ctx0" brushRef="#br0" timeOffset="2528">1728 423 2178,'-25'-23'1345,"25"23"-1217,0 0 32,0 0-32,0 0 32,0 0-160,0 0 96,0 0 33,0 0 63,0 0 32,0 0 192,0 0 513,0 0-288,0 0-65,0 23-447,0 3 95,0-4-64,0-22 0,0 26 32,25-26 129,-3 23 63,3-23-64,0 0 33,-3 0-257,28 0-32,-50 0 32,21-23-128,-21-25-96,25 22 96,-25 3 224,0-2 32,0 25-32,0-23-224,0 23-96,0 0-96,0 0-321,0 0-352,0 0 353,0 0 640,0 0-384,0 23-33,0-23 225,0 25 96,0-2-32,0 3 128,0-4 1,0 4-65,0-3 0,0 2-96,0-25-33,0 23-223,0-23-1025,0 26-3876</inkml:trace>
  <inkml:trace contextRef="#ctx0" brushRef="#br0" timeOffset="3223">2181 84 1857,'0'0'1538,"0"0"-898,0 0 257,0 0 480,0 0 33,0 0-641,0 0-513,0 0-64,0 0-64,0 0-96,0 0-64,0 0-160,0 0 64,0 0 416,0 23 64,0 3-127,0 22-65,0 1-64,-22 25-96,22-26 64,0 0-32,0-25-32,-25 25 32,25-48-32,0 26-32,0-26 64,0 0 160,0 0 64,0 0 65,0 0-129,0 0-224,25-26 64,-25 4 32,22-27 0,3 49-160,-25-25 0,25 25-64,-3 0 32,-22 0 31,25 0 33,-25 0-192,25 0-96,-25 0 160,0 0 160,0 0 64,0 25 160,0-25 128,0 23-96,0 3 33,0-4 63,0 4 32,-25-26 1,0 23-65,3 2-64,-3-25 0,0 0-64,-22 0-160,22 0-128,-22 0-320,47 0-929,0 0-1923,0-25-2241</inkml:trace>
  <inkml:trace contextRef="#ctx0" brushRef="#br0" timeOffset="4072">2612 449 3651,'0'-26'2723,"0"26"-1987,0 0-480,0 0-159,0 0 159,0 0 0,0 0 0,0 0-31,0 0-225,0 0 0,0 0 0,0 0 160,0 0 32,0 48-32,0-22-32,0 22-128,0-25 64,0 3-96,0-4 192,0 4-96,0-26 289,0 23 31,0-23-96,0 25-63,-22-25-225,-3 0 64,0 0-64,3 0-161,22 0-383,-25 0-257,0 0-576,25 0-1762,0-25-1153</inkml:trace>
  <inkml:trace contextRef="#ctx0" brushRef="#br0" timeOffset="4590">2590 423 3299,'-25'-23'2178,"25"23"-2018,0 0 96,0 0 96,0 0-127,0 0 63,25 0 128,-3-25-31,-22 25 159,25 0-63,-25 0-161,25 0-64,-3 0-96,-22 0-128,25 0-64,0 0 64,-3 0-128,3 0-320,0 0-481,-3-23-1185,-22 23-3459</inkml:trace>
  <inkml:trace contextRef="#ctx0" brushRef="#br0" timeOffset="5047">2878 471 480,'0'0'3299,"0"0"-1922,0 0-416,0 0-128,0 0-160,0 0-289,0 0 32,0 0-319,0 0-1,0 0-64,0 0 128,22 0-64,-22 0 64,25 0-96,-25-22 96,25 22 32,-25 0 33,0 0 31,22 0-128,-22-26 0,0 26-96,0 0 96,0-23-32,0 23 33,0 0 223,0 0 0,0 0-416,-22 0 0,-3 0 96,-22 0 0,22 0-96,0 0 0,3 23-32,22 3 32,0-26-256,0 22-1,0 4 289,0-3 64,0 2 64,22-25 0,3 23-224,0 3-64,-3-26 0,-22 0-64,25 0-97,0 0-511,-3 0-898,3 0-1217</inkml:trace>
  <inkml:trace contextRef="#ctx0" brushRef="#br0" timeOffset="5699">3309 449 4292,'-25'-26'3010,"25"3"-2209,0 23-64,0 0 64,0 0-1,0 0-223,0 0-193,0 0 33,0 0-33,0 0 32,0 0-127,0 0-33,0 0 64,-25 0-320,3 0-32,-3 0 32,0 0-32,3 0-32,-3 23-160,25 3 32,0-4-32,0 4 159,0-3-31,0 2 96,25-2 0,-3 3-160,3-4 96,0 4-64,22-26 224,0 0-64,-22 0 64,22-26-128,-22 4 32,22-4-352,-22-22-449,-25-1-1473,25 1-3075</inkml:trace>
  <inkml:trace contextRef="#ctx0" brushRef="#br0" timeOffset="6240">3547 36 3459,'-22'-25'2402,"22"25"-1441,0-23 384,0 23-224,0 0-544,0 0-385,0 0-96,0 0 64,0 0 32,0 0 161,0 0-33,0 0 0,0 0-224,0 0-352,0 0 32,0 0 448,0 23 97,0 25-97,0 0 64,0 26-160,0 0-32,0-3-96,0-22 32,0 25-96,0-26 32,0 0 0,0-25-32,0 3 0,0-4-128,0 4-128,0-26-577,0 0-96,0 0-3331</inkml:trace>
  <inkml:trace contextRef="#ctx0" brushRef="#br0" timeOffset="6735">3356 255 3907,'-25'-51'3075,"25"51"-1986,0 0-192,0 0 160,0 0-192,0 0-289,0 0-287,0 0-129,25 0 160,22 0-128,3 0 32,22 0 1,22 0 127,2 0-96,23 0-32,-22-23-288,25 23-32,-50-25-32,-25 25-192,-22-23-353,-25 23-1569,0 0-5990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1-30T12:26:49.44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-1 48 992,'0'0'833,"0"0"-705,0 0 97,0 0 287,0-23 385,0 23 128,0 0-192,0 0-161,0 0-127,0 0-1,0 0-127,0 0-65,0 0-96,0 0-31,0 0-33,0 0-96,0 0 96,0 0-32,0 0-96,0 0-96,0 0-32,0 0 288,0 0-96,0 0 33,22 0-33,-22-25-32,0 25-96,25 0 32,-25 0-64,25 0 96,-25 0-64,22 0 64,-22 0-32,0 0-64,0 0 64,0 0-32,25 0-128,-25 0 32,0 0 64,0 0-128,0 0 31,0 0 97,0 0 193,0 0-1,0 25-128,0-25 0,0 23-32,25-23 32,-25 25-32,0-25 64,22 22-64,-22-22 64,0 26-128,0-26 64,0 0 96,0 0 32,0 0 0,0 25-96,0-25 128,0 22-128,0-22 0,0 26-32,0-26 0,0 22-32,0-22 32,0 26 32,0-4 0,0-22 97,0 25-129,0-25 96,0 23-64,0-23 160,0 0-128,0 0 32,0 0-64,0 0-64,0 0 64,0 0-32,0 0 64,0 0-64,0 25 32,0-25 32,0 0-64,0 0 0,25 0 0,-25 23 64,0-23-96,0 0 64,0 0-32,0 0 32,0 0-32,0 0-32,0 0 32,25 0 192,-25 0-63,0 0 31,22 0-32,-22 0 0,0 0 96,0 0-96,0 0 0,0 0-64,0 0-31,0 0-1,0 0-64,0 0-33,0 0 33,0 0-64,0 0 64,0 0 64,0 0-64,0 0 64,0 0-128,0 0-128,0 0 96,0 0 64,0 0 160,0 0-128,0 0 96,0 0-32,0 0 32,0 0 64,0 0-32,0 0 32,0 0-96,0 0-32,0 0 0,0 0 32,0 0-64,0 0 0,0 0-64,0 0 128,0 0 64,0 0-64,0 0 65,0 0 63,0 0-64,0 0-96,0 0 0,0 0-64,0 0-64,0 0 128,-22 0 0,22 0 64,0 25-64,0-25 0,0 0 0,0 0 0,0 0 32,0 0 32,-25 0-96,25 0 64,0 0 64,0 0-96,0 0 0,0 0 0,0 0 0,0 0 0,0 0 64,0 0-160,0 22 192,-25-22-64,25 0-32,-22 0 0,22 26-32,0-26 32,0 0-64,0 0 64,0 0-64,0 0 0,0 0 0,0 0 64,0 0 32,0 0-32,0 22 0,0-22-32,0 0 32,0 0 0,0 25 0,0-25 0,0 23 0,0-23 32,0 0-32,0 0-32,0 25-32,0-25 64,22 0 0,-22 0 64,0 23-64,0-23 32,25 0-32,-25 25 32,0-25 0,0 0-32,0 0 0,0 25 0,0-25 0,0 0 0,0 0 32,0 0 0,0 0 0,0 23 32,0-23-32,0 0 0,0 0-32,0 0-32,0 25 64,0-25-32,0 0-32,0 0 64,0 0-32,0 0 32,0 23 0,0-23-32,0 0 0,0 25 0,0-25-32,0 22 0,0-22 64,0 0-64,0 26 96,0-26-64,0 0 0,0 0 32,0 0 96,0 0-64,0 22-64,0-22 32,0 0-64,0 0 32,0 0-64,0 0 64,0 0-32,0 0 32,0 0-96,0 0 96,0 0-32,0 0 32,0 0 128,0 25-96,0-25 32,-25 0 0,25 0-32,0 0 0,0 0-32,-22 0-32,22 23 32,-25-23-32,0 0-64,3 25 96,22-25 32,-25 23-32,25-23 64,-25 0-32,25 0 0,0 0 96,-22 0-31,22 0-97,0 0 128,0 0-128,0 0 0,0 0 64,0 0-32,0 0-32,0 0 0,0 0-64,0 0 64,0 0 0,0 0-128,0 0-65,0 0-415,0 0 63,0 0 1,0-23-994,0 23-3106</inkml:trace>
  <inkml:trace contextRef="#ctx0" brushRef="#br0" timeOffset="2992">765 385 192,'-25'22'384,"3"-22"321,22 26-1,0-4-415,0 3 415,0-2 129,0 2-128,0-2-97,47-23 129,-22 25 352,22-25-32,0 0-448,3 0-321,-3 0-224,-22-25 0,22 25 0,-22-23 32,-3-2 0,3-23-128,-25 0 32,0 26-96,0-26 256,-25 0-224,-22 23 385,-25 25-161,0 0-160,0 0-32,-25 0-64,50 48-353,0 0-255,22-1-994,25 1-128,0 25-2626</inkml:trace>
  <inkml:trace contextRef="#ctx0" brushRef="#br0" timeOffset="3735">1366 194 2882,'0'0'2274,"0"0"-1921,0-26 31,0 26-192,0 0-128,0 0-32,0 0-64,0 0 160,0 0 1,22 26 127,-22-4-32,25 4 32,-25 21-32,0-24-63,0 2 63,0-2-96,0 24-64,0-47-32,0 26 0,25-4-64,-25-22 32,0 0-96,0 0 96,0 0 64,0 0-32,0 0 64,0 0-320,0 0-192,0 0 544,0 0 192,0-22-320,0 22-64,0 0 64,0 0 32,0 0-32,0 0-32,0-26 0,22 26 0,-22 0 0,25 0 32,0 0-64,-3 0 32,3 0 64,0 0 32,0 0-128,-3 0 64,-22 0-32,25 0-128,-25 0 31,25 26 129,-25-4 0,0-22 0,0 25 32,0-25 1,0 23 31,0-23 288,0 25 32,0-25-127,-50 23-33,28-23-192,-28 0 64,25 25-64,-22-25 32,0 0-64,22 0-96,-22 0-256,47 0 127,-25 0-159,25 0-1474,0 0-1153</inkml:trace>
  <inkml:trace contextRef="#ctx0" brushRef="#br0" timeOffset="4635">2061 407 384,'0'0'2242,"0"-22"-544,0 22-193,0 0-736,0 0-449,-22 0-96,-3 0-128,0 0 129,3 0 159,-3 0-32,25 0-128,-25 0-191,25 0-226,0 0-31,0 0-160,0 0 384,0 0 160,0 0-128,25 22-32,-25-22-64,0 0 96,25 0 0,-3 0 64,3 26 0,0-26 32,-3 22-96,3-22-32,-25 0 32,25 25-64,-25-25 32,0 0 0,0 23 96,0-23 0,0 0 449,0 0-129,-25 0-288,0 25-31,3-25-65,-3 23 64,-22-23-321,22 0-319,0 25-545,3-25-1538</inkml:trace>
  <inkml:trace contextRef="#ctx0" brushRef="#br0" timeOffset="5265">2373 480 2498,'-25'0'2594,"25"-25"-1280,0 25-418,0 0-351,-21 0-353,21 0-128,0 0-64,0 0 96,0 0-192,0 0 32,0 0 32,0 0-32,0 0 0,0 0 160,0 0-32,0 0 128,0 0 257,21 0-193,4 0-128,0 0-32,-3 0-96,3 0 96,-25-22-96,0-4 160,0 26 385,0-22-289,0 22-288,0 0 32,0 0 128,-47 0-64,22 0-64,-21 0 32,21 22-128,-1 4 0,26-4-64,-21 3-192,21-2 127,0-23 129,0 25 417,21-25 191,30 23-320,-5-23-96,1 0-96,3 0-224,-28 0-897,3 0-3075</inkml:trace>
  <inkml:trace contextRef="#ctx0" brushRef="#br0" timeOffset="5819">2614 455 1024,'0'-22'4228,"0"22"-2594,0 0-865,0-26-449,0 26-64,0 0-192,0 0-192,0 0-64,0 0 160,0 0 64,0 26-64,0-4 64,0 3-32,0-25 64,0 23-64,0 2-32,0-25-96,0 23 64,0-23 96,0 0 224,22 0 449,-22 0-257,25 0 1,-25-23-289,0-25 64,0 23-96,0-23-64,0 1 32,0 24 32,0-2 1,0 2-161,0 23-129,0 0-63,0 0 0,0 0-417,0 0-95,25 0 447,-25 0-287,22 0-417,3 0-833,0 0-608</inkml:trace>
  <inkml:trace contextRef="#ctx0" brushRef="#br0" timeOffset="6547">2924 385 128,'0'-25'4260,"0"25"-2691,0 0-992,0 0-161,0 0-192,0 0-224,0 0 0,0 0 128,0 0 33,0 0 95,25 0-32,-25 25 32,0-3 1,25 4-97,-25-26 32,22 22-160,-22 3 64,25-25 0,-25 23 0,0-23 128,25 0 289,-25 0 127,0 0 193,0 0-128,0 0-609,0-23 96,0-2-96,0 3-64,0-26-32,0 23 32,22-23-32,-22 25-96,0-2 128,25 25-64,-25-22-160,0 22-673,0 0-1121,0 0-2338</inkml:trace>
  <inkml:trace contextRef="#ctx0" brushRef="#br0" timeOffset="7050">3190 433 832,'0'0'2819,"0"0"-1858,0 0-321,0 0 97,0 0-384,0 0-97,0 0-32,0 0-32,0 0 160,0 0 97,0 0-65,22 0-95,3 0-33,22 0-32,-22 0-64,0-26 96,-3 26-63,3-22-129,-25-3 256,0 2 321,0 23-289,0 0-384,0 0 64,-25 0 32,3 0 0,-28 0-64,3 0 0,22 48-192,25-26-193,-22 26 33,22-23 288,0-2 64,22 2 128,3-2 32,0-23-160,22 0-192,-22 25-192,22-25-1346,-22 0-1249</inkml:trace>
  <inkml:trace contextRef="#ctx0" brushRef="#br0" timeOffset="7559">3622 385 5156,'0'-25'2018,"0"25"-1217,0 0-288,0 0-161,0 0-256,0 0-96,0 0 128,0 0 0,0 0 96,0 25-160,0-3 33,0 4-65,0-4 64,22-22-64,-22 0-32,0 25 32,0-25-32,0 0 64,25 0 32,-25 0 64,0 0 160,0 0 193,0 0 288,0 0-449,0 0-256,0-25-32,0 3-160,0-4 160,0 4-64,0-3 0,0 25-32,0 0-32,0-23-96,25 23 128,-25-25 0,22 25 32,-22-23 0,25 23 0,0-25 0,-25 25-32,0 0-96,22 0-257,-22 0-480,0 0-63,0 0-97,0 0-1089,25 0-3492</inkml:trace>
  <inkml:trace contextRef="#ctx0" brushRef="#br0" timeOffset="8101">4198 337 1377,'0'-25'2754,"0"25"-2561,0 0-33,0-23 480,0 23-127,0 0-65,0 0 257,0 0-289,0 0-256,0 0 545,0 0-256,-26 0-449,5 0 64,-29 23-32,3-23 64,22 25-96,-22-25 32,22 23-64,3-23-64,22 25-257,0-25-127,0 22 512,0-22 160,22 26-32,3-4-32,0-22-96,22 25-96,0-25 64,-22 23 128,0-23-96,-25 0-64,21 0-192,-21 25-128,0-25 352,0 0 480,0 23-31,-21-23-97,-4 25-256,0 0 0,3-25-256,-3 23-1025,-22-23-2498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7:13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1076 1164 2402,'25'-25'2146,"-25"25"-1602,0 0 289,0 0 641,0 0-65,0 0-480,0 0-161,0 0-63,0 0-32,0 0-257,0 0-31,0 0-97,0 0 160,0 0-192,0 0 65,0 0-33,-25 0-128,25 0-32,-25 0-224,4-23 224,-4 23-160,-22 0 64,-3-25-64,3 0 64,0 2-96,-25-2 64,1 2 0,-26-25-96,25 0 192,0 0-96,26 0 32,-4 0-224,28 0 64,-3 0 192,25-2-32,0 2-32,0 0-32,0 0 96,0 0-128,0 0 192,0 25-160,0-2 32,25 2 0,-25-2 0,0 2 0,0-2-32,0 25 64,0-22-96,0 22 128,0 0-64,0 0 32,0 0-64,0 0 64,0 0-64,0-26 0,0 26 32,0 0-96,0 0 96,0 0-224,0 0 0,0 0-449,0 0-416,0 0-1441,0 0-2147</inkml:trace>
  <inkml:trace contextRef="#ctx0" brushRef="#br0" timeOffset="931">190 369 3587,'25'-23'2402,"-25"23"-2017,0 0 159,0 0 321,0 0 384,0 0-448,0 0-257,0 0-255,0 0 255,0 0 193,0 0-33,0 0-95,0 0-385,0-25 65,0 25-97,0 0 0,0 0-192,0 0 64,0-23-160,0-2 128,25 2-96,-3-2 32,3-23 96,0 26-192,-3-29 160,3 28-64,-25-25 32,25 23-32,-25 25 96,0-23-128,0 23 32,0 0-64,0 0-33,0 0 97,0 0-160,0 0 224,0 0-128,0 0 64,0 0-192,0 0 192,0 0-64,0 0 96,0 0 0,0 0-32,0 0 128,0 0-192,0 0 128,0 0-64,0 0 32,0 23-32,0-23 32,0 0 0,0 25-32,21-25 64,-21 23-64,0 25 128,25-23-96,-25 1 64,25 22-128,-25-26 128,0 26-128,22-23 64,-22-2 96,0-23-192,0 25 320,0-25-256,0 0 192,0 0-128,0 0 96,0 0-32,0 0-64,0 0-288,0 0-769,0 0-2626,0-25-5092</inkml:trace>
  <inkml:trace contextRef="#ctx0" brushRef="#br0" timeOffset="2722">2512 1692 3811,'0'-23'2979,"0"23"-1794,0-25-256,0 25-64,0 0-449,0 0 289,0 0 64,0 0 63,0 0-159,0 0-353,0 0-224,0 0 32,0 0-95,0 0-98,0 0 33,0 0-160,0 0 128,0 0-224,0 0 224,0 0-64,0 25 160,0 23-32,25 0 0,0 23 96,-3 24-96,28 27 224,-29 22-288,29-1 224,-3 27-288,0-27 288,-22 27-288,22-1 96,3-3 0,-28-22-128,2 0 384,-24 3-32,0-4 97,0 1-193,-24-22 96,-23-4-96,0-22-64,-25 0 256,-25 3 129,26-52 159,-48 24-416,-3-46 64,4 23-63,-51 0 31,26 0-192,-23 0 192,-27 23-192,2-23 32,-2 2 32,3-27-32,21 25 64,26-23-160,49-2 160,22-23-96,22 25 64,28-25-128,22 0 128,-25 0-128,25 0 0,0 0 64,0 0-128,0 0 160,0 0-320,0 0 192,0 0 64,0 0 160,0 0-32,0 0 0,0 0 0,0 0-64,0 0 0,0 0-96,0 0 64,0 0-128,0 0 64,0 0-128,0 0 128,0 0-353,0 0-512,0 0-1313,0 0-3683</inkml:trace>
  <inkml:trace contextRef="#ctx0" brushRef="#br0" timeOffset="3960">646 4650 2049,'0'0'2659,"0"0"-1922,0 0-609,0 0 160,0 0 225,0 0 63,0 0-95,0 0 127,0 0-191,0 0-193,0 0 0,0 0 449,0 0-65,0 0 65,0 0-385,0 0 32,0 0-63,0 0-33,0 0 64,0 0-192,0 0 32,0 0-128,0 0 32,0 0-96,-25 0 128,3 23-64,-28 25 96,-22 0 65,25 0-33,-24 25 128,-1-25-160,0-23 256,25 23-288,-3-25 0,4 25-128,21-23 64,3-2-64,22 2-128,-25-25 64,25 23-160,0-23 96,0 0 256,0 0 64,0 0-96,0 0 128,0 0-64,0 0 32,25 0 32,22 0-160,-1 0 128,26 25-128,25-25 129,0 23-193,-26-23 128,23 25-96,-44-2 0,-3-23 32,-22 25-33,-3-25 98,-22 0-33,0 0 256,0 0-32,0 0 64,0 0-352,0 0-224,-22 0-320,22 0-642,0 0-2081,0 0-3940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7:39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490 382 3042,'0'0'1057,"0"0"-672,0-22 63,0 22 353,0 0 416,0 0-128,0 0-160,0 0 192,0 0-224,0 0-64,0 0-289,0 0 1,0 0 31,0 0-31,0 0-225,0 0-96,0 0 65,0 0-129,0 0 64,0 0-96,0 0 32,0 0-128,0 0 32,0 0-160,0 0-64,0 0-160,0 0-161,0 0 289,0 22 256,0 26 192,0 25-95,-22 22 31,22 1-32,0-1-64,0-22 0,0-2-64,0 2 64,0-51-160,0 3 128,0-2-32,0-23 0,22 0-32,-22 0 0,0 0-160,0 0-32,0-23-1858,0-24-4036</inkml:trace>
  <inkml:trace contextRef="#ctx0" brushRef="#br0" timeOffset="593">10 118 7206,'-25'0'2755,"25"0"-2082,0 0 320,0 0-65,0 0-735,0 0-193,25-22 224,47-4-192,25 4 96,23-3-96,-1 2 32,3 23-96,-28 0 0,3 0-192,-25 23 160,0 2-32,-47 23 32,-3-1 96,-22 1-32,0 0 384,0 25-128,-22-3 64,-28 3 1,-22-25 127,0 0-127,-22-26-65,-3 3 32,25-2-224,-25-23 96,24 0-192,1 0-192,25 0-769,22-23-448,3 23-1058,22-25-3683</inkml:trace>
  <inkml:trace contextRef="#ctx0" brushRef="#br0" timeOffset="1176">828 767 4292,'0'0'2850,"0"0"-1761,0 0-128,0 0 352,0 0-800,0-25 288,0 25-65,-25 0-127,25 0-257,-25-26-352,3 26 32,-3 0-224,0 0 64,3 26 32,-28-1 160,28 23-160,-3-1 32,25-24-64,0 25-129,0-23 193,0-3-96,25 4 224,22-26 0,0 0-224,3 0-192,-3-26 224,-22 4 128,22-26 32,-47 0 96,0 1 416,0-1 225,0 23-192,0-1-321,0 26-320,0 0-32,0 0-192,0 0 159,0 0 33,0 51-96,0-29-32,0 4-160,25-4 223,-25 3-95,47-2 0,-22-23 0,-3 0 128,4 0 192,-1 0 96,-25 0-32,22-23-192,3-2 32,0-23 64,-25 1 64,22-1-64,3 0 192,-25 23 129,0 2 415,0-2-479,0 25-322,0 0 66,0 0-33,0 0 96,0 0-128,0 0-129,0 0-383,0 0-1,0 0 353,0 0 128,25 0 96,-25 0 0,22 0 64,3 0 32,-25 0-31,0 0-97,0 0 160,0 0-96,0 0-64,0 0 32,0 0-192,0 0-65,0 0 1,0 25 320,0-2-32,0 2 32,0 23 33,0 0-65,25-1-128,-3-21-33,3-4-63,0 3 0,-3-2 160,3-23-448,22 0 320,-22 0 160,0-23 320,0-2 0,-25 3-224,22-26-31,-22-25-97,0 0 224,0 3 64,0 22 385,0 0-449,0 0-32,0 23-192,0 3 128,0-4 0,0 4-64,0 22 32,0 0-64,0-25 97,0 25-97,0 0-32,0 0-129,0 0 97,0 0-160,0 0-96,0 0-96,0 0-33,0 0 385,0 25 0,0-3 128,0 26-96,0 25 64,0-25-32,0 0-32,0 22 128,0-22-160,0 25 64,0-26-96,0 1 64,25-23-192,0-2-128,-3 2 32,28-25 160,-28 0-353,29 0 289,-4 0 224,-22-48-64,22 23 320,-47-23-192,25 1 32,-25-1 225,0 0 159,0 23-224,-25 2-255,0 23 159,3 0-160,-3 0-128,-22 0 0,21 23 128,1 25-96,25 25 31,0-26-95,0 26 289,73-25-33,-1 0 64,25 0-96,-25-26-128,25-22-96,-3 0-1250,-22-22-2337,-22-4-4549</inkml:trace>
  <inkml:trace contextRef="#ctx0" brushRef="#br0" timeOffset="2676">1189 503 32,'-25'-25'224,"0"2"3171,25 23-3171,-22-25 32,22 25 513,0 0 737,0 0-706,0 0-127,0 0 608,0 0 64,0 0-191,0 0-642,0 0-384,0 0 481,47 0 288,25-23-161,72 23-319,25-25-193,1-23-544,-4 26-289,-22-29-993,-47 29-3618</inkml:trace>
  <inkml:trace contextRef="#ctx0" brushRef="#br0" timeOffset="3449">2703 646 5124,'-25'0'1698,"25"0"-1154,0 0 97,0 0 96,0 0 160,0 0 416,0-25-448,0 25 96,-22 0-481,22 0-224,0 0-384,-25 0-64,0 0 160,25 0-32,-22 0 96,-3 25-64,0-2 96,3 2-32,-3-3-32,0 4-64,3-1 64,22-3-96,-26 4 32,26 21 64,0-24-96,0 25 64,26-23 64,21-3 96,0 4-128,25-26-160,0 0-65,0 0-223,0-48-385,-22 23 225,-3-23 576,-22 25 128,-3-24 1025,-22 21-160,0 26-129,0-22-319,0 22-257,0 0-256,0 0-224,0 0 64,0 0 128,0 22 0,0 4-64,0 21 96,0-24-257,0 25 257,25-48-96,-25 25 160,25-25-128,-3 0 192,3 0 97,0 0-161,22-25-64,-21-23-160,-5 0 64,-21 0 160,0 1 128,0-1-32,-21 23 0,-30-23-64,29 48-128,-28-23 64,3 23-32,0 0-96,22 0 0,0 23 32,3 2-64,22-2-96,0 2-1,0-3 161,0 4 192,47-26-96,0 25 33,25-25-130,-22 0-31,23 0-288,-1-51-128,-25 29 31,0-3 449,-22 2 352,-25 23-31,25-25 159,-25 25-256,0 0-384,0 0-192,0 0 191,22 0 129,-22 25 64,25 23 64,0-26-31,-25 29 159,22-3-96,-22-26-32,0 3 32,0-2-32,0-23 128,0 0 128,0 0 129,0 0-1,0 0-288,0-23-384,0-2 256,0 3-32,25-26 32,-25 23-160,25 25 192,-25-26-192,0 26-64,22 0-160,-22 0 31,0 0 257,25 0-64,0 26 32,-25-1-32,22-3 128,-22 4-96,0-4 160,0 3 0,25-25-32,-25 23 32,0-23-128,0 0 64,0 0-32,0 0-128,25 0 320,-3 0-128,3-23-224,0-24 160,0-1 160,-3 23-192,3-1 192,1 4-320,-26 22-321,0 0 161,0 0 416,0 22 64,21 4 0,-21 21 64,26-21-160,-1 21 65,-25-24-65,22-23 96,3 25-192,0-25-96,22 0 127,0 0 130,-22 0 63,22-25-417,-22-23-575,0 0 479,-25 1 738,22 21 544,-22 4-449,0-3-224,0 25 1,0-23-257,0 23-193,0 0-127,0 0 64,0 0 288,0 23 32,0 2 0,0-3-64,0 4 32,0-1-32,0-3 32,0 4-32,25-4-32,-25-22 192,25 25-128,-3-25 96,-22 0 0,25 0 161,0 0-161,-3-25 32,3-23-128,0 26 160,-25 22 96,0-25-159,0 25-97,0 0-128,0 0-129,0 0-255,0 0 95,0 0 321,22 0 128,-22 25-31,0-3-33,25-22 64,-25 26-96,25-26 64,-25 22-96,22-22-33,-22 0 161,0 0 65,25 0-97,1-22-64,-5-4-32,30-21-65,-51 21 161,22 4 65,-22 22-162,25 0-63,-25 0-96,0 0-352,0 0 415,0 0 97,25 0-96,-25 22 352,0 29-63,0-29 127,0 4-96,0-4-96,0 3-32,22-2 128,-22 2-128,0-25 0,0 0 257,0 0-161,0 0 0,25 0 128,0-25-224,-3-23-224,3 26 96,0-26 32,-3 23 64,3 25 0,-25 0-225,0 0-127,25 0 128,-25 0 192,0 0 64,0 25 192,0-3-160,22 4 32,-22-4-32,0 3 0,0-25-32,25 23-32,-25-23 97,0 0-1,0 0 64,25 0 128,-25-23-192,22-2-96,3 3 32,0-26 0,-3 23-96,-22-1 0,25 26-320,-25 0-1,0 0 289,25 26 256,-25-1 225,22 23-193,3-1-96,-25 1-64,25-25 32,-3 2-224,3-3-961,1-22-7047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8:14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18 814 1473,'-25'0'224,"25"0"-96,0 0 0,0 0 385,0 0 256,0 0-417,0 0-96,0 0 129,0 0-97,0 0 96,0-26 65,0 26-225,0 0 256,0 0 161,0 0 31,0 0 1,0 0-449,0 0 161,0 0-65,0 0 96,0 0 1,0 0-193,0 0-64,0 0 160,0 0-191,0 0-161,0 0 64,0 0 0,0 0 96,0 0-32,0 0 32,0 0-64,0 0-64,0 0 0,0 0-64,0 0 160,0 0-96,0 0 64,0 0 96,0 0 161,0 0-161,0 0-64,0 0-96,0 0-64,0 0 96,0 0-96,0 0 128,0 0 0,0 0 128,25 0-96,-25 0 128,0 0-192,0 0 96,0 0 97,0 0-65,22 0 288,-22 0-127,0 0 191,25-22-64,0 22-95,-3-25-129,29 25-64,21-48-96,-24 48-128,-23-25 160,22 2-96,-22-2 128,0 2-96,-3 23 97,4-25-1,-1 3 96,-3-4-64,3-21 96,0 24-64,-3-2-128,-22-23 65,25 26-129,-25-3 160,0 2-160,26-25 64,-26 23-128,22 3 96,3-29-160,0 29 96,-3-4 32,3 4-64,1-3 128,-4 2-160,3 23 96,0-25-97,-3 25 65,3 0-64,22-22 64,4 22 32,21 0-96,-25 0 96,26 0-32,-26 22 96,4-22-96,-4 25 128,0-25-192,3 0 128,-28 23-64,4-23 0,-26 0 32,25 0-96,-25 25 128,0-25-64,0 0 96,0 0-32,0 0 96,0 0-128,0 0 32,0 0 0,0 0-64,0 0 64,0 0-96,0 0 128,0 0-96,0 0 64,0 0-160,0 0 64,0 0-224,0 0-449,0 0-2049,0 0-2916,-25 0-864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8:16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20-4 2242,'-25'0'3811,"25"0"-3074,0 0-353,0 0 321,0 0 480,0 0-96,0 0-608,0 0-225,0 0-192,0 0 128,0 0 224,0 0-95,0 0-33,0 0-64,0 0 225,0 0 63,0 0-63,0 0-321,0 0-64,0 0-32,0 0-128,0 0-32,0 0 96,0 26 128,47-26 32,4 23-64,21 3-64,1-3 96,-1-23-32,-24 25-64,24-25 64,-24 23-64,-23-23 96,0 0-96,-25 0 256,0 0 33,0 0 191,0 0-128,0 0-95,0 0-193,0 26-160,0-26 128,-25 0-128,25 0 160,-25 23-96,25-23 64,-22 0-64,-4 26 64,1-4-64,25-22 0,-22 26 64,-3 0-128,-1-26 224,4 23-160,-3 2 96,-22 24-128,-4-26 128,4 3-64,0-4 0,-4 4 32,29-26-32,-3 23 64,25-23-96,0 0 128,0 0-64,0 0 96,0 0-160,0 0-64,0 0-128,0 0-385,0 0-928,25-23-3108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15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287 23 352,'0'0'608,"0"0"-95,0 0 160,-22 0-225,22 0-256,0 0-64,0 0-32,-25 0 0,25 0 33,0 0 31,0 0-64,0 0 0,0 0 128,0 0 0,0 0 1282,0 0-738,0 0 65,0 0 64,0 0 32,-25 0-256,25 0-97,0 0-31,0 0-97,0 0 161,0 0-129,0 0 161,0 0-385,0 0 64,0 0-160,0 0-31,0 0-129,0 0-32,0 0 128,0 0 0,0 0 192,0 0-192,0 0 96,0 0-128,0 0 32,0 0-96,0 0 32,0 0 0,0 0-128,0 0 160,0 0-192,0 0 192,0 0-128,0 0 128,0 0-128,0 0 128,0 0-32,0 0 0,0 0 97,0 0-97,0 0 128,0 0-224,25 0 128,-25 0-64,0 0 128,0 0-128,0 0 0,0 0 32,0 0-64,0 0 96,0 0-128,0 0 128,0 0-64,0 0 64,0 0-128,0 0 128,0 0-96,0 0 0,0 0 96,0 0-128,0 0 192,0 0-192,0 0 96,0 0-96,0 0 128,0 0-128,0 0 96,0 0 0,0 0-32,0 0 128,0 0-192,0 0 224,0 0-192,0 0 96,0 0-192,0 0 192,0 0-128,0 0 0,0 0 192,0 0-224,0 0 288,0-23-256,0 23 64,0 0-160,0 0 192,0 0-96,0 0 32,-25 0 32,25 0-96,0 0 128,0 23-224,0-23 416,0 25-256,0 23 128,-22 0-128,-3 0 32,0-1 32,-22 1-64,22 25 128,3-25-128,-3-25 160,25 25-192,0-23 128,0-25-160,-25 0 224,25 0-128,0 0 96,0 0 321,0 0-65,0-25-64,25 25-224,-25 0 97,0 0-129,0 0 32,0 0-160,-25 0 31,25 0-191,0-23-224,0 23-193,0 0-672,0 0-481,0 0-1281,0-25-961</inkml:trace>
  <inkml:trace contextRef="#ctx0" brushRef="#br0" timeOffset="1313">240 71 256,'0'0'1569,"0"0"-320,0 0 161,0 0-65,0 0-576,0 0-321,0 0-256,0 0-31,0 0 63,0 0-64,0 0 352,0 0 385,0 0 448,0 0-159,0 0-290,0 0-383,0 0-97,0 0-159,0 0-289,0 0 192,0 0-160,0 0 96,0 0-64,0 0 64,0 0-160,0 0 32,0 0 64,0 25 0,25-3 128,-25 4-128,22 22 64,-22-23-96,25 23 32,0 0-64,-4-26 64,-21 3-32,25-2-64,-25 2 160,0-25-224,0 0 256,0 0-32,0 0 96,0 0-95,0 0-546,0-25-223,0 25-225,0-23-224,0-2-1218,-25 25-1408</inkml:trace>
  <inkml:trace contextRef="#ctx0" brushRef="#br0" timeOffset="1994">168 313 2178,'0'0'3363,"0"0"-2338,-25 0 64,25 0-160,0 0 96,0 0-577,0 0-32,0 0-127,0 0-193,0 0-192,0 0 832,25 0 129,-25 0 288,47 0-576,-22 0-33,0 0 65,-3 0-481,-22 0 32,25 0-64,-25-26-32,25 26-96,-25 0 96,0 0-128,21 0-32,-21 0-544,0 0-417,0 0-737,0 0-1601,-21 0-3332</inkml:trace>
  <inkml:trace contextRef="#ctx0" brushRef="#br0" timeOffset="4176">984 912 4099,'0'0'1634,"0"0"-1122,0 0 161,0 0 416,0 0-224,0 0-321,0 0 513,0 0-192,0 0-128,0 0-225,0 0 97,0 0-257,0 0-95,0 0 31,0 0-96,0 0 0,0 0-192,0 0 160,0 0-192,0 0 96,0 0-192,0 0 128,0 0 0,0 0 32,0 22 96,0 26-160,0-22 257,0-4-257,0 26 128,0-23-160,0-2 128,0 2-128,0-25 64,0 25 32,0-25-64,0 0 160,0 0-160,0 0 256,0 0-576,0 0-385,0 0-769,0 0-2081</inkml:trace>
  <inkml:trace contextRef="#ctx0" brushRef="#br0" timeOffset="4762">934 864 544,'0'-25'3684,"25"25"-2083,-25 0-896,0 0 160,0 0 320,0 0-353,0 0-191,0 0-161,25 0 161,-25-23-353,21 23-95,4 0-1,-25 0 128,25 0-256,-25 0 32,22 0 0,3 0-128,0 0 224,-3 23-160,3-23 97,0 25-129,-3-25 128,3 23-288,-25 2 95,0-25 130,0 0 63,0 22 160,-25 4-288,3-4 288,-3-22-256,-22 26 32,22-26-96,-22 22-32,22-22 0,0 0-32,4 0-128,21 0-225,0 0-159,0 0-289,0 0 609,0 0 512,46 0-64,-21 0-192,22 0 96,0 0-64,-22 0 32,0 0 353,-3 0-418,3 0 98,0 0-65,-25 0 64,0 0-96,0 0 288,0 25 96,0-2-96,0-23-31,0 48-161,0-23 96,0 0-64,-25-2 64,25 2 0,-25-25 64,3 23-95,-3-23 63,25 25-96,-25-25-128,3 0 160,-3 0-256,0 0 192,3 0-481,-3 0-1024,0 0-2274,4 0-4069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4-02T19:39:22.1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319 51 1345,'0'0'1922,"0"-25"-577,0 25-512,0 0-225,0 0 1,0 0-225,0 0 289,0 0-193,0 0 65,0 0-193,0 0-96,0 0-128,0 0-31,0 0 319,0 0-224,0 0 160,0 0 65,0 0 127,0 0-63,0 0 127,0 0-223,0 0 63,0 0-95,0 0-193,0-23 32,0 23-96,0 0 32,0 0-160,0 0 128,0 0-128,0 0 64,0 0 0,0 0 0,0 0 128,-25 0-64,25 0 129,0 0-193,0 0 32,0 0-96,0 0 64,-23 0-64,23 0-32,0 0 0,-25 0-97,-1 0 226,26 0-65,-22 0 64,-4 0-193,1 0 129,3 0-128,22 23 128,-26 2 0,0 23-64,4-25 128,-3 2-192,-1 23 256,26-26-192,0 4-64,0-26 32,0 22 128,0 4 224,51-26-96,-3 22 1,25-22-97,1 0 192,-1 0-160,1 0 32,-1-22-160,-25-4 128,3 26-192,-29-22 192,-22 22 0,0 0-128,-48 0 192,48 0-160,0 0 193,0 0-161,0 0-64,0 0-257,0 0-159,0 0-705,0 0-769,0 0-1826,-25 0-3298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7F62-DDD8-4943-9896-3AA195ACD5A2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BD576-AB68-458A-BBC0-9C11DD3E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4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6311-0983-48FE-A6A8-97F436FE72C5}" type="slidenum">
              <a:rPr lang="pt-BR"/>
              <a:pPr/>
              <a:t>24</a:t>
            </a:fld>
            <a:endParaRPr lang="pt-BR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2545A-104C-4B8E-B851-550865D5D83E}" type="slidenum">
              <a:rPr lang="pt-BR"/>
              <a:pPr/>
              <a:t>25</a:t>
            </a:fld>
            <a:endParaRPr lang="pt-BR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9D0C8-44E0-4FE0-BCFD-2A707E565C3F}" type="slidenum">
              <a:rPr lang="pt-BR"/>
              <a:pPr/>
              <a:t>26</a:t>
            </a:fld>
            <a:endParaRPr lang="pt-BR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6311-0983-48FE-A6A8-97F436FE72C5}" type="slidenum">
              <a:rPr lang="pt-BR"/>
              <a:pPr/>
              <a:t>27</a:t>
            </a:fld>
            <a:endParaRPr lang="pt-BR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EC6C5C-BA62-476A-8E12-AFB21E7D576F}" type="datetimeFigureOut">
              <a:rPr lang="pt-BR" smtClean="0"/>
              <a:t>19/06/2013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E8BD05-D862-4E26-924E-BCC417E7BE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23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25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28.x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0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32.xml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48.png"/><Relationship Id="rId7" Type="http://schemas.openxmlformats.org/officeDocument/2006/relationships/image" Target="../media/image50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9.emf"/><Relationship Id="rId4" Type="http://schemas.openxmlformats.org/officeDocument/2006/relationships/customXml" Target="../ink/ink34.xml"/><Relationship Id="rId9" Type="http://schemas.openxmlformats.org/officeDocument/2006/relationships/image" Target="../media/image5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customXml" Target="../ink/ink38.xml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9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0.emf"/><Relationship Id="rId18" Type="http://schemas.openxmlformats.org/officeDocument/2006/relationships/customXml" Target="../ink/ink18.xml"/><Relationship Id="rId3" Type="http://schemas.openxmlformats.org/officeDocument/2006/relationships/image" Target="../media/image15.png"/><Relationship Id="rId7" Type="http://schemas.openxmlformats.org/officeDocument/2006/relationships/image" Target="../media/image17.emf"/><Relationship Id="rId12" Type="http://schemas.openxmlformats.org/officeDocument/2006/relationships/customXml" Target="../ink/ink15.xml"/><Relationship Id="rId17" Type="http://schemas.openxmlformats.org/officeDocument/2006/relationships/image" Target="../media/image22.emf"/><Relationship Id="rId2" Type="http://schemas.openxmlformats.org/officeDocument/2006/relationships/image" Target="../media/image14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4.xml"/><Relationship Id="rId19" Type="http://schemas.openxmlformats.org/officeDocument/2006/relationships/image" Target="../media/image23.emf"/><Relationship Id="rId4" Type="http://schemas.openxmlformats.org/officeDocument/2006/relationships/customXml" Target="../ink/ink11.xml"/><Relationship Id="rId9" Type="http://schemas.openxmlformats.org/officeDocument/2006/relationships/image" Target="../media/image18.emf"/><Relationship Id="rId14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3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174" y="1346531"/>
            <a:ext cx="8229600" cy="25488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Observer</a:t>
            </a:r>
            <a:r>
              <a:rPr lang="pt-BR" dirty="0" smtClean="0"/>
              <a:t> define uma relação um-para-muitos, de modo que quando um objeto muda de estado, os outros são notificados e atualizados automaticamente. </a:t>
            </a:r>
          </a:p>
          <a:p>
            <a:pPr algn="just"/>
            <a:r>
              <a:rPr lang="pt-BR" dirty="0" smtClean="0"/>
              <a:t>Alguns leilões demonstram esse padrão. Cada comprador possui uma raquete numerada que é usada para indicar uma oferta. O leiloeiro inicia o leilão, e quando uma pá é levantada muda o preço da oferta. O preço da oferta é </a:t>
            </a:r>
            <a:r>
              <a:rPr lang="pt-BR" b="1" dirty="0" smtClean="0"/>
              <a:t>transmitido</a:t>
            </a:r>
            <a:r>
              <a:rPr lang="pt-BR" dirty="0" smtClean="0"/>
              <a:t> a todos os compradores, na forma de uma nova oferta.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80922"/>
            <a:ext cx="3578349" cy="285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0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dirty="0" smtClean="0"/>
              <a:t>O padrão </a:t>
            </a:r>
            <a:r>
              <a:rPr lang="pt-BR" dirty="0" err="1" smtClean="0"/>
              <a:t>Observer</a:t>
            </a:r>
            <a:r>
              <a:rPr lang="pt-BR" dirty="0" smtClean="0"/>
              <a:t> é um padrão de projeto </a:t>
            </a:r>
            <a:r>
              <a:rPr lang="pt-BR" b="1" dirty="0" smtClean="0"/>
              <a:t>comportamental</a:t>
            </a:r>
            <a:r>
              <a:rPr lang="pt-BR" dirty="0" smtClean="0"/>
              <a:t>. </a:t>
            </a:r>
          </a:p>
          <a:p>
            <a:r>
              <a:rPr lang="pt-BR" dirty="0" smtClean="0"/>
              <a:t>Neste padrão, um objeto chamado “o sujeito” mantém uma coleção de objetos chamados observadores.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9218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861048"/>
            <a:ext cx="5857875" cy="231457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2625" y="3644900"/>
              <a:ext cx="4625975" cy="1382713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705" y="3636618"/>
                <a:ext cx="4642535" cy="1399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6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dirty="0" smtClean="0"/>
              <a:t>Quando o sujeito muda, notifica os observadores.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5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471941" cy="295232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6488" y="3238500"/>
              <a:ext cx="3530600" cy="1131888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648" y="3230222"/>
                <a:ext cx="3545360" cy="1147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6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dirty="0" smtClean="0"/>
              <a:t>Observadores podem ser adicionados ou removidos da coleção de observadores do sujeito.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4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018669" cy="316835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613" y="2332038"/>
              <a:ext cx="3600450" cy="1633537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813" y="2326638"/>
                <a:ext cx="3622771" cy="1650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9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dirty="0" smtClean="0"/>
              <a:t>As mudanças no estado do sujeito podem ser passadas para os observadores, de modo que os observadores podem mudar seu próprio estado para refletir essa mudança.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4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107456" cy="280831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5938" y="5138738"/>
              <a:ext cx="215900" cy="682625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3704" y="5125777"/>
                <a:ext cx="241448" cy="706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6325" y="4456113"/>
              <a:ext cx="2046288" cy="1131887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5525" y="4442797"/>
                <a:ext cx="2070769" cy="11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2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sujeito tem uma interface que define métodos para adição e remoção de observadores da sua coleção de observadores. </a:t>
            </a:r>
          </a:p>
          <a:p>
            <a:pPr lvl="1"/>
            <a:r>
              <a:rPr lang="pt-BR" sz="2000" dirty="0" smtClean="0"/>
              <a:t>Esta interface também possui um método de notificação. Este método deve ser chamado quando o estado do sujeito muda. Ele notifica os observadores que o estado mudou. 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4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107456" cy="280831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138" y="3290888"/>
              <a:ext cx="638175" cy="285750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340" y="3280811"/>
                <a:ext cx="660491" cy="307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438" y="4008438"/>
              <a:ext cx="371475" cy="163512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079" y="3996913"/>
                <a:ext cx="392352" cy="18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8413" y="3170238"/>
              <a:ext cx="379412" cy="534987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6534" y="3159804"/>
                <a:ext cx="401370" cy="5576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Os observadores têm uma interface com um método para atualizar o observador. </a:t>
            </a:r>
          </a:p>
          <a:p>
            <a:pPr lvl="1"/>
            <a:r>
              <a:rPr lang="pt-BR" sz="2000" dirty="0" smtClean="0"/>
              <a:t>Este método de atualização é chamado para cada observador no método de notificação do sujeito. </a:t>
            </a:r>
          </a:p>
          <a:p>
            <a:pPr lvl="1"/>
            <a:r>
              <a:rPr lang="pt-BR" sz="2000" dirty="0" smtClean="0"/>
              <a:t>Uma vez que esta comunicação ocorre através de uma interface, qualquer observador concreto que implementa a interface observador pode ser atualizado pelo sujeito. </a:t>
            </a:r>
          </a:p>
          <a:p>
            <a:pPr lvl="1"/>
            <a:r>
              <a:rPr lang="pt-BR" sz="2000" dirty="0" smtClean="0"/>
              <a:t>Isso resulta em fraco acoplamento entre o sujeito e as classes observadoras.</a:t>
            </a:r>
          </a:p>
          <a:p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Observador</a:t>
            </a:r>
            <a:r>
              <a:rPr lang="en-US" dirty="0" smtClean="0"/>
              <a:t> –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endParaRPr lang="pt-BR" dirty="0"/>
          </a:p>
        </p:txBody>
      </p:sp>
      <p:pic>
        <p:nvPicPr>
          <p:cNvPr id="4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293096"/>
            <a:ext cx="5857875" cy="231457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8275" y="4068763"/>
              <a:ext cx="647700" cy="803275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4954" y="4058322"/>
                <a:ext cx="672542" cy="825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9888" y="3905250"/>
              <a:ext cx="1882775" cy="138113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5208" y="3895899"/>
                <a:ext cx="1897535" cy="159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6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3024336"/>
          </a:xfrm>
        </p:spPr>
        <p:txBody>
          <a:bodyPr>
            <a:normAutofit/>
          </a:bodyPr>
          <a:lstStyle/>
          <a:p>
            <a:r>
              <a:rPr lang="pt-BR" dirty="0" smtClean="0"/>
              <a:t>Agora vamos ver um exemplo do padrão </a:t>
            </a:r>
            <a:r>
              <a:rPr lang="pt-BR" dirty="0" err="1" smtClean="0"/>
              <a:t>Observer</a:t>
            </a:r>
            <a:r>
              <a:rPr lang="pt-BR" dirty="0" smtClean="0"/>
              <a:t>. </a:t>
            </a:r>
          </a:p>
          <a:p>
            <a:r>
              <a:rPr lang="pt-BR" dirty="0" smtClean="0"/>
              <a:t>Vamos começar por criar uma interface para o sujeito chamada </a:t>
            </a:r>
            <a:r>
              <a:rPr lang="pt-BR" dirty="0" err="1" smtClean="0"/>
              <a:t>WeatherSubject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Ela irá declarar três métodos: </a:t>
            </a:r>
            <a:r>
              <a:rPr lang="pt-BR" dirty="0" err="1" smtClean="0"/>
              <a:t>addObserver</a:t>
            </a:r>
            <a:r>
              <a:rPr lang="pt-BR" dirty="0" smtClean="0"/>
              <a:t>(), </a:t>
            </a:r>
            <a:r>
              <a:rPr lang="pt-BR" dirty="0" err="1" smtClean="0"/>
              <a:t>removeObserver</a:t>
            </a:r>
            <a:r>
              <a:rPr lang="pt-BR" dirty="0" smtClean="0"/>
              <a:t>(), e </a:t>
            </a:r>
            <a:r>
              <a:rPr lang="pt-BR" dirty="0" err="1" smtClean="0"/>
              <a:t>doNotify</a:t>
            </a:r>
            <a:r>
              <a:rPr lang="pt-BR" dirty="0" smtClean="0"/>
              <a:t>().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49647"/>
            <a:ext cx="571759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9024" y="404664"/>
            <a:ext cx="8229600" cy="648071"/>
          </a:xfrm>
        </p:spPr>
        <p:txBody>
          <a:bodyPr>
            <a:normAutofit/>
          </a:bodyPr>
          <a:lstStyle/>
          <a:p>
            <a:r>
              <a:rPr lang="pt-BR" sz="1800" dirty="0" smtClean="0"/>
              <a:t>Também vamos criar uma interface para os observadores chamada </a:t>
            </a:r>
            <a:r>
              <a:rPr lang="pt-BR" sz="1800" dirty="0" err="1" smtClean="0"/>
              <a:t>WeatherObserver</a:t>
            </a:r>
            <a:r>
              <a:rPr lang="pt-BR" sz="1800" dirty="0" smtClean="0"/>
              <a:t>. Ela apresenta um método (</a:t>
            </a:r>
            <a:r>
              <a:rPr lang="pt-BR" sz="1800" dirty="0" err="1" smtClean="0"/>
              <a:t>DoUpdate</a:t>
            </a:r>
            <a:r>
              <a:rPr lang="pt-BR" sz="1800" dirty="0" smtClean="0"/>
              <a:t> ()).</a:t>
            </a:r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479595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1243" y="386104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Weatherstation</a:t>
            </a:r>
            <a:r>
              <a:rPr lang="pt-BR" dirty="0" smtClean="0"/>
              <a:t>  implementa </a:t>
            </a:r>
            <a:r>
              <a:rPr lang="pt-BR" dirty="0" err="1" smtClean="0"/>
              <a:t>WeatherSubject</a:t>
            </a:r>
            <a:r>
              <a:rPr lang="pt-BR" dirty="0" smtClean="0"/>
              <a:t>. É a nossa classe sujeito. Ela mantém um conjunto de </a:t>
            </a:r>
            <a:r>
              <a:rPr lang="pt-BR" dirty="0" err="1" smtClean="0"/>
              <a:t>WeatherObservers</a:t>
            </a:r>
            <a:r>
              <a:rPr lang="pt-BR" dirty="0" smtClean="0"/>
              <a:t>, que são adicionados através de </a:t>
            </a:r>
            <a:r>
              <a:rPr lang="pt-BR" dirty="0" err="1" smtClean="0"/>
              <a:t>addObserver</a:t>
            </a:r>
            <a:r>
              <a:rPr lang="pt-BR" dirty="0" smtClean="0"/>
              <a:t>() e removido por meio de </a:t>
            </a:r>
            <a:r>
              <a:rPr lang="pt-BR" dirty="0" err="1" smtClean="0"/>
              <a:t>removeObserver</a:t>
            </a:r>
            <a:r>
              <a:rPr lang="pt-BR" dirty="0" smtClean="0"/>
              <a:t>().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Quando o estado de </a:t>
            </a:r>
            <a:r>
              <a:rPr lang="pt-BR" dirty="0" err="1" smtClean="0"/>
              <a:t>WeatherSubject</a:t>
            </a:r>
            <a:r>
              <a:rPr lang="pt-BR" dirty="0" smtClean="0"/>
              <a:t> muda através  da chamada de </a:t>
            </a:r>
            <a:r>
              <a:rPr lang="pt-BR" dirty="0" err="1" smtClean="0"/>
              <a:t>setTemperature</a:t>
            </a:r>
            <a:r>
              <a:rPr lang="pt-BR" dirty="0" smtClean="0"/>
              <a:t>(), o método </a:t>
            </a:r>
            <a:r>
              <a:rPr lang="pt-BR" dirty="0" err="1" smtClean="0"/>
              <a:t>doNotify</a:t>
            </a:r>
            <a:r>
              <a:rPr lang="pt-BR" dirty="0" smtClean="0"/>
              <a:t>() é chamado, o que notifica todos os </a:t>
            </a:r>
            <a:r>
              <a:rPr lang="pt-BR" dirty="0" err="1" smtClean="0"/>
              <a:t>WeatherObservers</a:t>
            </a:r>
            <a:r>
              <a:rPr lang="pt-BR" dirty="0" smtClean="0"/>
              <a:t> com a temperatura através de seus métodos </a:t>
            </a:r>
            <a:r>
              <a:rPr lang="pt-BR" dirty="0" err="1" smtClean="0"/>
              <a:t>DoUpdate</a:t>
            </a:r>
            <a:r>
              <a:rPr lang="pt-BR" dirty="0" smtClean="0"/>
              <a:t>().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7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54868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Weatherstation</a:t>
            </a:r>
            <a:r>
              <a:rPr lang="pt-BR" dirty="0" smtClean="0"/>
              <a:t>  implementa </a:t>
            </a:r>
            <a:r>
              <a:rPr lang="pt-BR" dirty="0" err="1" smtClean="0"/>
              <a:t>WeatherSubject</a:t>
            </a:r>
            <a:r>
              <a:rPr lang="pt-BR" dirty="0" smtClean="0"/>
              <a:t>. É a nossa classe sujeito. Ela mantém um conjunto de </a:t>
            </a:r>
            <a:r>
              <a:rPr lang="pt-BR" dirty="0" err="1" smtClean="0"/>
              <a:t>WeatherObservers</a:t>
            </a:r>
            <a:r>
              <a:rPr lang="pt-BR" dirty="0" smtClean="0"/>
              <a:t>, que são adicionados através de </a:t>
            </a:r>
            <a:r>
              <a:rPr lang="pt-BR" dirty="0" err="1" smtClean="0"/>
              <a:t>addObserver</a:t>
            </a:r>
            <a:r>
              <a:rPr lang="pt-BR" dirty="0" smtClean="0"/>
              <a:t>() e removido por meio de </a:t>
            </a:r>
            <a:r>
              <a:rPr lang="pt-BR" dirty="0" err="1" smtClean="0"/>
              <a:t>removeObserver</a:t>
            </a:r>
            <a:r>
              <a:rPr lang="pt-BR" dirty="0" smtClean="0"/>
              <a:t>().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pt-B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Quando o estado de </a:t>
            </a:r>
            <a:r>
              <a:rPr lang="pt-BR" dirty="0" err="1" smtClean="0"/>
              <a:t>WeatherSubject</a:t>
            </a:r>
            <a:r>
              <a:rPr lang="pt-BR" dirty="0" smtClean="0"/>
              <a:t> muda através  da chamada de </a:t>
            </a:r>
            <a:r>
              <a:rPr lang="pt-BR" dirty="0" err="1" smtClean="0"/>
              <a:t>setTemperature</a:t>
            </a:r>
            <a:r>
              <a:rPr lang="pt-BR" dirty="0" smtClean="0"/>
              <a:t>(), o método </a:t>
            </a:r>
            <a:r>
              <a:rPr lang="pt-BR" dirty="0" err="1" smtClean="0"/>
              <a:t>doNotify</a:t>
            </a:r>
            <a:r>
              <a:rPr lang="pt-BR" dirty="0" smtClean="0"/>
              <a:t>() é chamado, o que notifica todos os </a:t>
            </a:r>
            <a:r>
              <a:rPr lang="pt-BR" dirty="0" err="1" smtClean="0"/>
              <a:t>WeatherObservers</a:t>
            </a:r>
            <a:r>
              <a:rPr lang="pt-BR" dirty="0" smtClean="0"/>
              <a:t> com a temperatura através de seus métodos </a:t>
            </a:r>
            <a:r>
              <a:rPr lang="pt-BR" dirty="0" err="1" smtClean="0"/>
              <a:t>DoUpdate</a:t>
            </a:r>
            <a:r>
              <a:rPr lang="pt-BR" dirty="0" smtClean="0"/>
              <a:t>().</a:t>
            </a:r>
          </a:p>
          <a:p>
            <a:endParaRPr lang="pt-BR" dirty="0"/>
          </a:p>
        </p:txBody>
      </p:sp>
      <p:pic>
        <p:nvPicPr>
          <p:cNvPr id="6" name="Picture 2" descr="C:\Repositorio\livros\SoftwareEngineering\Object-oriented\Patterns\Design Patterns - Elements of Reusable Object-Oriented Software - Addison-Wesley\hires\Pictures\ob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107456" cy="280831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" y="2903538"/>
              <a:ext cx="1577975" cy="544512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684" y="2893101"/>
                <a:ext cx="1591656" cy="56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" y="4267200"/>
              <a:ext cx="1535113" cy="388938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565" y="4257477"/>
                <a:ext cx="1552034" cy="4073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304256"/>
          </a:xfrm>
        </p:spPr>
        <p:txBody>
          <a:bodyPr>
            <a:noAutofit/>
          </a:bodyPr>
          <a:lstStyle/>
          <a:p>
            <a:pPr algn="just"/>
            <a:r>
              <a:rPr lang="pt-BR" sz="1600" dirty="0" smtClean="0"/>
              <a:t>O </a:t>
            </a:r>
            <a:r>
              <a:rPr lang="pt-BR" sz="1600" dirty="0" err="1" smtClean="0"/>
              <a:t>Template</a:t>
            </a:r>
            <a:r>
              <a:rPr lang="pt-BR" sz="1600" dirty="0" smtClean="0"/>
              <a:t> </a:t>
            </a:r>
            <a:r>
              <a:rPr lang="pt-BR" sz="1600" dirty="0" err="1" smtClean="0"/>
              <a:t>Method</a:t>
            </a:r>
            <a:r>
              <a:rPr lang="pt-BR" sz="1600" dirty="0" smtClean="0"/>
              <a:t> é usado para definir o esqueleto de um algoritmo. </a:t>
            </a:r>
          </a:p>
          <a:p>
            <a:pPr lvl="1" algn="just"/>
            <a:r>
              <a:rPr lang="pt-BR" sz="1200" dirty="0" smtClean="0"/>
              <a:t>Alguns passos desse algoritmo poderão variar entre as várias subclasses derivadas deste algoritmo. </a:t>
            </a:r>
          </a:p>
          <a:p>
            <a:pPr algn="just"/>
            <a:r>
              <a:rPr lang="pt-BR" sz="1600" dirty="0" smtClean="0"/>
              <a:t>Construtoras de casas usam o </a:t>
            </a:r>
            <a:r>
              <a:rPr lang="pt-BR" sz="1600" dirty="0" err="1" smtClean="0"/>
              <a:t>Template</a:t>
            </a:r>
            <a:r>
              <a:rPr lang="pt-BR" sz="1600" dirty="0" smtClean="0"/>
              <a:t> </a:t>
            </a:r>
            <a:r>
              <a:rPr lang="pt-BR" sz="1600" dirty="0" err="1" smtClean="0"/>
              <a:t>Method</a:t>
            </a:r>
            <a:r>
              <a:rPr lang="pt-BR" sz="1600" dirty="0" smtClean="0"/>
              <a:t> ao desenvolver uma nova linha de construções. </a:t>
            </a:r>
          </a:p>
          <a:p>
            <a:pPr lvl="1" algn="just"/>
            <a:r>
              <a:rPr lang="pt-BR" sz="1200" dirty="0" smtClean="0"/>
              <a:t>Uma linha de construções consiste de num número limitado de plantas com variações diferentes disponíveis para cada uma. </a:t>
            </a:r>
          </a:p>
          <a:p>
            <a:pPr algn="just"/>
            <a:r>
              <a:rPr lang="pt-BR" sz="1600" dirty="0" smtClean="0"/>
              <a:t>Dentro de cada planta, </a:t>
            </a:r>
          </a:p>
          <a:p>
            <a:pPr lvl="1" algn="just"/>
            <a:r>
              <a:rPr lang="pt-BR" sz="1200" dirty="0" smtClean="0"/>
              <a:t>a fundação, enquadramento, encanamento e fiação serão idênticos para todas as casas.  </a:t>
            </a:r>
          </a:p>
          <a:p>
            <a:pPr lvl="1" algn="just"/>
            <a:r>
              <a:rPr lang="pt-BR" sz="1200" dirty="0" smtClean="0"/>
              <a:t>Algumas variações são introduzidas nas fases posteriores de construção para produzir uma ampla variedade de modelos.</a:t>
            </a:r>
            <a:endParaRPr lang="pt-B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55444"/>
            <a:ext cx="4349378" cy="310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8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8063" y="2989263"/>
              <a:ext cx="398462" cy="950912"/>
            </p14:xfrm>
          </p:contentPart>
        </mc:Choice>
        <mc:Fallback>
          <p:pic>
            <p:nvPicPr>
              <p:cNvPr id="348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0864" y="2982062"/>
                <a:ext cx="412500" cy="96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8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5650" y="3757613"/>
              <a:ext cx="449263" cy="87312"/>
            </p14:xfrm>
          </p:contentPart>
        </mc:Choice>
        <mc:Fallback>
          <p:pic>
            <p:nvPicPr>
              <p:cNvPr id="348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8810" y="3753301"/>
                <a:ext cx="460783" cy="9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8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8300" y="3740150"/>
              <a:ext cx="1517650" cy="225425"/>
            </p14:xfrm>
          </p:contentPart>
        </mc:Choice>
        <mc:Fallback>
          <p:pic>
            <p:nvPicPr>
              <p:cNvPr id="348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1460" y="3732588"/>
                <a:ext cx="1531329" cy="23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8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9513" y="3498850"/>
              <a:ext cx="1071562" cy="1908175"/>
            </p14:xfrm>
          </p:contentPart>
        </mc:Choice>
        <mc:Fallback>
          <p:pic>
            <p:nvPicPr>
              <p:cNvPr id="348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1234" y="3490211"/>
                <a:ext cx="1088480" cy="1925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8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5738" y="2565400"/>
              <a:ext cx="1900237" cy="387350"/>
            </p14:xfrm>
          </p:contentPart>
        </mc:Choice>
        <mc:Fallback>
          <p:pic>
            <p:nvPicPr>
              <p:cNvPr id="348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7817" y="2557120"/>
                <a:ext cx="1912838" cy="404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8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8025" y="2808288"/>
              <a:ext cx="534988" cy="293687"/>
            </p14:xfrm>
          </p:contentPart>
        </mc:Choice>
        <mc:Fallback>
          <p:pic>
            <p:nvPicPr>
              <p:cNvPr id="348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0465" y="2798570"/>
                <a:ext cx="552269" cy="308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8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8088" y="2781300"/>
              <a:ext cx="190500" cy="182563"/>
            </p14:xfrm>
          </p:contentPart>
        </mc:Choice>
        <mc:Fallback>
          <p:pic>
            <p:nvPicPr>
              <p:cNvPr id="348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38725" y="2772658"/>
                <a:ext cx="209226" cy="200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23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2495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250" y="3074988"/>
              <a:ext cx="688975" cy="9525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4811" y="3068503"/>
                <a:ext cx="710933" cy="2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6225" y="4041775"/>
              <a:ext cx="388938" cy="225425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6141" y="4030972"/>
                <a:ext cx="409465" cy="24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8300" y="5018088"/>
              <a:ext cx="2478088" cy="415925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5701" y="5008365"/>
                <a:ext cx="2502566" cy="4389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936103"/>
          </a:xfrm>
        </p:spPr>
        <p:txBody>
          <a:bodyPr>
            <a:normAutofit fontScale="92500"/>
          </a:bodyPr>
          <a:lstStyle/>
          <a:p>
            <a:r>
              <a:rPr lang="pt-BR" sz="1800" dirty="0" smtClean="0"/>
              <a:t>WeatherCustomer1 é um observador que implementa </a:t>
            </a:r>
            <a:r>
              <a:rPr lang="pt-BR" sz="1800" dirty="0" err="1" smtClean="0"/>
              <a:t>WeatherObserver</a:t>
            </a:r>
            <a:r>
              <a:rPr lang="pt-BR" sz="1800" dirty="0" smtClean="0"/>
              <a:t>. </a:t>
            </a:r>
          </a:p>
          <a:p>
            <a:pPr lvl="1"/>
            <a:r>
              <a:rPr lang="pt-BR" sz="1600" dirty="0" smtClean="0"/>
              <a:t>Seu método </a:t>
            </a:r>
            <a:r>
              <a:rPr lang="pt-BR" sz="1600" dirty="0" err="1" smtClean="0"/>
              <a:t>DoUpdate</a:t>
            </a:r>
            <a:r>
              <a:rPr lang="pt-BR" sz="1600" dirty="0" smtClean="0"/>
              <a:t> () obtém a temperatura atual da estação meteorológica e a exibe.</a:t>
            </a:r>
            <a:endParaRPr lang="pt-B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66" y="1628800"/>
            <a:ext cx="72199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27684" y="35730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WeatherCustomer2 possui funcionalidade similar a WeatherCustomer1.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16" y="4137099"/>
            <a:ext cx="71818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5813" y="2357438"/>
              <a:ext cx="2874962" cy="96837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4293" y="2345558"/>
                <a:ext cx="2896562" cy="116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4538" y="4767263"/>
              <a:ext cx="947737" cy="120650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5899" y="4763672"/>
                <a:ext cx="969694" cy="135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63988" y="4905375"/>
              <a:ext cx="923925" cy="36513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3190" y="4893920"/>
                <a:ext cx="947320" cy="54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9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435280" cy="295232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A classe Demo demonstra o padrão </a:t>
            </a:r>
            <a:r>
              <a:rPr lang="pt-BR" dirty="0" err="1" smtClean="0"/>
              <a:t>Observer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Ela cria uma </a:t>
            </a:r>
            <a:r>
              <a:rPr lang="pt-BR" dirty="0" err="1" smtClean="0"/>
              <a:t>Weatherstation</a:t>
            </a:r>
            <a:r>
              <a:rPr lang="pt-BR" dirty="0" smtClean="0"/>
              <a:t> e, em seguida, um WeatherCustomer1 e um WeatherCustomer2. </a:t>
            </a:r>
          </a:p>
          <a:p>
            <a:pPr algn="just"/>
            <a:r>
              <a:rPr lang="pt-BR" dirty="0" smtClean="0"/>
              <a:t>Os dois clientes são adicionados como observadores da estação meteorológica. </a:t>
            </a:r>
          </a:p>
          <a:p>
            <a:pPr algn="just"/>
            <a:r>
              <a:rPr lang="pt-BR" dirty="0" smtClean="0"/>
              <a:t>Em seguida, o método </a:t>
            </a:r>
            <a:r>
              <a:rPr lang="pt-BR" dirty="0" err="1" smtClean="0"/>
              <a:t>setTemperature</a:t>
            </a:r>
            <a:r>
              <a:rPr lang="pt-BR" dirty="0" smtClean="0"/>
              <a:t>() da estação meteorológica é chamado. Ele muda o estado da estação meteorológica e os clientes são notificados da atualização de temperatura. </a:t>
            </a:r>
          </a:p>
          <a:p>
            <a:pPr algn="just"/>
            <a:r>
              <a:rPr lang="pt-BR" dirty="0" smtClean="0"/>
              <a:t>Em seguida, o objeto WeatherCustomer1 é removido da coleção de observadores da estação.</a:t>
            </a:r>
          </a:p>
          <a:p>
            <a:pPr algn="just"/>
            <a:r>
              <a:rPr lang="pt-BR" dirty="0" smtClean="0"/>
              <a:t>Em seguida, o método </a:t>
            </a:r>
            <a:r>
              <a:rPr lang="pt-BR" dirty="0" err="1" smtClean="0"/>
              <a:t>setTemperature</a:t>
            </a:r>
            <a:r>
              <a:rPr lang="pt-BR" dirty="0" smtClean="0"/>
              <a:t>() é chamado novamente. Isso resulta em notificação do objeto WeatherCustomer2.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0964"/>
            <a:ext cx="5480351" cy="323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3938" y="3973513"/>
              <a:ext cx="1511300" cy="396875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3138" y="3962349"/>
                <a:ext cx="1533620" cy="419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1400" y="4706938"/>
              <a:ext cx="1511300" cy="311150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8800" y="4696854"/>
                <a:ext cx="1532900" cy="333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6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/>
              <a:t>A saída da execução de Demo é mostrada aqui.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935463" cy="159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7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i="1" dirty="0" smtClean="0"/>
              <a:t>Exemplo </a:t>
            </a:r>
            <a:r>
              <a:rPr lang="pt-BR" sz="4000" i="1" dirty="0" err="1" smtClean="0"/>
              <a:t>GoF</a:t>
            </a:r>
            <a:r>
              <a:rPr lang="pt-BR" sz="4000" i="1" dirty="0"/>
              <a:t/>
            </a:r>
            <a:br>
              <a:rPr lang="pt-BR" sz="4000" i="1" dirty="0"/>
            </a:br>
            <a:endParaRPr lang="pt-BR" sz="4000" i="1" dirty="0"/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376238" y="6284913"/>
            <a:ext cx="18780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Buschmann</a:t>
            </a:r>
          </a:p>
        </p:txBody>
      </p:sp>
      <p:pic>
        <p:nvPicPr>
          <p:cNvPr id="5" name="Picture 4" descr="obser0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809233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/>
              <a:t>MVC - Estrutura</a:t>
            </a:r>
          </a:p>
        </p:txBody>
      </p:sp>
      <p:pic>
        <p:nvPicPr>
          <p:cNvPr id="1019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412875"/>
            <a:ext cx="8999538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376238" y="6284913"/>
            <a:ext cx="18780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Buschmann</a:t>
            </a:r>
          </a:p>
        </p:txBody>
      </p:sp>
    </p:spTree>
    <p:extLst>
      <p:ext uri="{BB962C8B-B14F-4D97-AF65-F5344CB8AC3E}">
        <p14:creationId xmlns:p14="http://schemas.microsoft.com/office/powerpoint/2010/main" val="9436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/>
              <a:t>MVC – Dinâmica –Inicialização</a:t>
            </a:r>
          </a:p>
        </p:txBody>
      </p:sp>
      <p:pic>
        <p:nvPicPr>
          <p:cNvPr id="1021955" name="Picture 3"/>
          <p:cNvPicPr>
            <a:picLocks noChangeAspect="1" noChangeArrowheads="1"/>
          </p:cNvPicPr>
          <p:nvPr/>
        </p:nvPicPr>
        <p:blipFill>
          <a:blip r:embed="rId3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250825" y="1268413"/>
            <a:ext cx="8642350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1325563" y="6548438"/>
            <a:ext cx="18780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Buschmann</a:t>
            </a:r>
          </a:p>
        </p:txBody>
      </p:sp>
    </p:spTree>
    <p:extLst>
      <p:ext uri="{BB962C8B-B14F-4D97-AF65-F5344CB8AC3E}">
        <p14:creationId xmlns:p14="http://schemas.microsoft.com/office/powerpoint/2010/main" val="1155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i="1"/>
              <a:t>MVC – Dinâmica</a:t>
            </a:r>
            <a:br>
              <a:rPr lang="pt-BR" sz="4000" i="1"/>
            </a:br>
            <a:r>
              <a:rPr lang="pt-BR" sz="2000" i="1"/>
              <a:t/>
            </a:r>
            <a:br>
              <a:rPr lang="pt-BR" sz="2000" i="1"/>
            </a:br>
            <a:r>
              <a:rPr lang="pt-BR" sz="3200" i="1"/>
              <a:t>Tratamento de eventos</a:t>
            </a:r>
            <a:endParaRPr lang="pt-BR" sz="4000" i="1"/>
          </a:p>
        </p:txBody>
      </p:sp>
      <p:pic>
        <p:nvPicPr>
          <p:cNvPr id="1024003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</a:blip>
          <a:srcRect/>
          <a:stretch>
            <a:fillRect/>
          </a:stretch>
        </p:blipFill>
        <p:spPr bwMode="auto">
          <a:xfrm>
            <a:off x="250825" y="1484313"/>
            <a:ext cx="86407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376238" y="6284913"/>
            <a:ext cx="18780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Buschmann</a:t>
            </a:r>
          </a:p>
        </p:txBody>
      </p:sp>
    </p:spTree>
    <p:extLst>
      <p:ext uri="{BB962C8B-B14F-4D97-AF65-F5344CB8AC3E}">
        <p14:creationId xmlns:p14="http://schemas.microsoft.com/office/powerpoint/2010/main" val="22080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http://sourcemaking.com/design_patterns/observer</a:t>
            </a:r>
          </a:p>
          <a:p>
            <a:r>
              <a:rPr lang="pt-BR" dirty="0" smtClean="0"/>
              <a:t>http</a:t>
            </a:r>
            <a:r>
              <a:rPr lang="pt-BR" dirty="0"/>
              <a:t>://www.avajava.com/tutorials/lessons/observer-pattern.html?page=2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8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2413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Neste exemplo vamos criar a classe abstrata Game, que é genérica à vários tipos de jogos em dois jogadores se enfrentam, mas apenas um deles faz uma jogada a cada vez.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71487"/>
            <a:ext cx="2835212" cy="40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8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3575" y="4845050"/>
              <a:ext cx="457200" cy="458788"/>
            </p14:xfrm>
          </p:contentPart>
        </mc:Choice>
        <mc:Fallback>
          <p:pic>
            <p:nvPicPr>
              <p:cNvPr id="358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3863" y="4836047"/>
                <a:ext cx="475186" cy="476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8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6588" y="5449888"/>
              <a:ext cx="207962" cy="112712"/>
            </p14:xfrm>
          </p:contentPart>
        </mc:Choice>
        <mc:Fallback>
          <p:pic>
            <p:nvPicPr>
              <p:cNvPr id="358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7953" y="5440885"/>
                <a:ext cx="225952" cy="131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8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8800" y="5951538"/>
              <a:ext cx="207963" cy="155575"/>
            </p14:xfrm>
          </p:contentPart>
        </mc:Choice>
        <mc:Fallback>
          <p:pic>
            <p:nvPicPr>
              <p:cNvPr id="358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6281" y="5943255"/>
                <a:ext cx="219477" cy="1739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07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Agora vamos criar duas classes concretas, derivadas da classe Game, que implementam dois tipos de jogos: O Banco Imobiliário e o Xadrez. </a:t>
            </a:r>
          </a:p>
          <a:p>
            <a:pPr lvl="1" algn="just"/>
            <a:r>
              <a:rPr lang="pt-BR" dirty="0" smtClean="0"/>
              <a:t>As implementações dos métodos da classe abstrata Game são específicas a cada um dos jogos.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2213"/>
            <a:ext cx="3274690" cy="477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5" y="2097534"/>
            <a:ext cx="3377086" cy="470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8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6113" y="2979738"/>
              <a:ext cx="217487" cy="233362"/>
            </p14:xfrm>
          </p:contentPart>
        </mc:Choice>
        <mc:Fallback>
          <p:pic>
            <p:nvPicPr>
              <p:cNvPr id="368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6391" y="2971108"/>
                <a:ext cx="236211" cy="251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8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1213" y="3714750"/>
              <a:ext cx="165100" cy="190500"/>
            </p14:xfrm>
          </p:contentPart>
        </mc:Choice>
        <mc:Fallback>
          <p:pic>
            <p:nvPicPr>
              <p:cNvPr id="368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300" y="3706828"/>
                <a:ext cx="180927" cy="20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8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9325" y="4535488"/>
              <a:ext cx="198438" cy="136525"/>
            </p14:xfrm>
          </p:contentPart>
        </mc:Choice>
        <mc:Fallback>
          <p:pic>
            <p:nvPicPr>
              <p:cNvPr id="368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9601" y="4526147"/>
                <a:ext cx="218246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8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94013" y="5276850"/>
              <a:ext cx="233362" cy="250825"/>
            </p14:xfrm>
          </p:contentPart>
        </mc:Choice>
        <mc:Fallback>
          <p:pic>
            <p:nvPicPr>
              <p:cNvPr id="368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6810" y="5268933"/>
                <a:ext cx="249928" cy="268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8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5563" y="2936875"/>
              <a:ext cx="223837" cy="233363"/>
            </p14:xfrm>
          </p:contentPart>
        </mc:Choice>
        <mc:Fallback>
          <p:pic>
            <p:nvPicPr>
              <p:cNvPr id="368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5847" y="2928232"/>
                <a:ext cx="243990" cy="252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8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40638" y="3740150"/>
              <a:ext cx="242887" cy="200025"/>
            </p14:xfrm>
          </p:contentPart>
        </mc:Choice>
        <mc:Fallback>
          <p:pic>
            <p:nvPicPr>
              <p:cNvPr id="368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6680" y="3731516"/>
                <a:ext cx="254761" cy="219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8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66038" y="4560888"/>
              <a:ext cx="303212" cy="111125"/>
            </p14:xfrm>
          </p:contentPart>
        </mc:Choice>
        <mc:Fallback>
          <p:pic>
            <p:nvPicPr>
              <p:cNvPr id="368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6675" y="4551897"/>
                <a:ext cx="318337" cy="12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8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6975" y="5216525"/>
              <a:ext cx="319088" cy="276225"/>
            </p14:xfrm>
          </p:contentPart>
        </mc:Choice>
        <mc:Fallback>
          <p:pic>
            <p:nvPicPr>
              <p:cNvPr id="368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1573" y="5207882"/>
                <a:ext cx="334214" cy="294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7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GoF</a:t>
            </a:r>
            <a:endParaRPr lang="pt-BR" dirty="0"/>
          </a:p>
        </p:txBody>
      </p:sp>
      <p:pic>
        <p:nvPicPr>
          <p:cNvPr id="1026" name="Picture 2" descr="C:\Repositorio\livros\SoftwareEngineering\Object-oriented\Patterns\Design Patterns - Elements of Reusable Object-Oriented Software - Addison-Wesley\hires\Pictures\tmeth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8549"/>
            <a:ext cx="8731669" cy="40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6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11560" y="3212976"/>
            <a:ext cx="7416824" cy="3645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436096" y="1481329"/>
            <a:ext cx="3250704" cy="50751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Template Method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GoF</a:t>
            </a:r>
            <a:endParaRPr lang="pt-BR" dirty="0"/>
          </a:p>
        </p:txBody>
      </p:sp>
      <p:pic>
        <p:nvPicPr>
          <p:cNvPr id="1026" name="Picture 2" descr="C:\Repositorio\livros\SoftwareEngineering\Object-oriented\Patterns\Design Patterns - Elements of Reusable Object-Oriented Software - Addison-Wesley\hires\Pictures\tmeth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298550"/>
            <a:ext cx="4104456" cy="188151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1339"/>
            <a:ext cx="6480720" cy="3412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6084168" y="1988840"/>
            <a:ext cx="1571672" cy="131103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100" dirty="0" smtClean="0"/>
              <a:t>Template Method</a:t>
            </a:r>
            <a:endParaRPr lang="pt-BR" sz="3100" dirty="0"/>
          </a:p>
        </p:txBody>
      </p:sp>
      <p:pic>
        <p:nvPicPr>
          <p:cNvPr id="49154" name="Picture 2" descr="C:\Repositorio\livros\SoftwareEngineering\Object-oriented\Patterns\Design Patterns\hires\Pictures\tmetho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785000" cy="3295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39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http://sourcemaking.com/design_patterns/template_method</a:t>
            </a:r>
          </a:p>
          <a:p>
            <a:r>
              <a:rPr lang="pt-BR" dirty="0" smtClean="0"/>
              <a:t>http://www.developer.am/design-patterns/?page=template-method-pattern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1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Observer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861</Words>
  <Application>Microsoft Office PowerPoint</Application>
  <PresentationFormat>Apresentação na tela (4:3)</PresentationFormat>
  <Paragraphs>78</Paragraphs>
  <Slides>28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Concurso</vt:lpstr>
      <vt:lpstr>Template Method</vt:lpstr>
      <vt:lpstr>Exemplo 1</vt:lpstr>
      <vt:lpstr>Exemplo 2</vt:lpstr>
      <vt:lpstr>Apresentação do PowerPoint</vt:lpstr>
      <vt:lpstr>Exemplo GoF</vt:lpstr>
      <vt:lpstr>Exemplo GoF</vt:lpstr>
      <vt:lpstr>Estrutura Genérica  Template Method</vt:lpstr>
      <vt:lpstr>Fonte:</vt:lpstr>
      <vt:lpstr>Observer</vt:lpstr>
      <vt:lpstr>Exemplo 1</vt:lpstr>
      <vt:lpstr>Observador – Caso Genérico</vt:lpstr>
      <vt:lpstr>Observador – Caso Genérico</vt:lpstr>
      <vt:lpstr>Observador – Caso Genérico</vt:lpstr>
      <vt:lpstr>Observador – Caso Genérico</vt:lpstr>
      <vt:lpstr>Observador – Caso Genérico</vt:lpstr>
      <vt:lpstr>Observador – Caso Genérico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GoF </vt:lpstr>
      <vt:lpstr>MVC - Estrutura</vt:lpstr>
      <vt:lpstr>MVC – Dinâmica –Inicialização</vt:lpstr>
      <vt:lpstr>MVC – Dinâmica  Tratamento de eventos</vt:lpstr>
      <vt:lpstr>Fonte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Marcelo</dc:creator>
  <cp:lastModifiedBy>Marcelo</cp:lastModifiedBy>
  <cp:revision>1</cp:revision>
  <dcterms:created xsi:type="dcterms:W3CDTF">2013-06-19T15:20:31Z</dcterms:created>
  <dcterms:modified xsi:type="dcterms:W3CDTF">2013-06-19T15:27:57Z</dcterms:modified>
</cp:coreProperties>
</file>