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80" r:id="rId17"/>
    <p:sldId id="279" r:id="rId18"/>
    <p:sldId id="273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2:53.5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E6616E-8882-4E0B-90D2-B0882B848D2C}" emma:medium="tactile" emma:mode="ink">
          <msink:context xmlns:msink="http://schemas.microsoft.com/ink/2010/main" type="inkDrawing" rotatedBoundingBox="6737,3071 19585,4309 19324,7015 6476,5776" semanticType="callout" shapeName="Other"/>
        </emma:interpretation>
      </emma:emma>
    </inkml:annotationXML>
    <inkml:trace contextRef="#ctx0" brushRef="#br0">-9 2174 1024,'0'0'1634,"0"0"-993,0 0-513,0 0-224,0 0-32,0 0-1,0 0 161,0 0 161,0 0 319,0 0-31,0-25-129,0 25-96,0 0 161,0 0 95,0 0-224,0 0-31,0 0-65,0 0 64,0 0-64,0 0 96,0 0-127,0 0-1,0 0-128,0 0 64,0 0 0,0 0 32,0 0 96,0 0 33,0 0 95,0 0-224,0 0 96,0 0-64,0 0 0,0 0-31,0 0-129,0 0 0,0 0-32,0 0 96,0 0 32,0 0-32,0 0 0,0 0 64,0 0-96,0 0 0,0 0 64,0 0-96,0 0 96,0 0-32,0 0 64,0 0-32,0 0 1,0 0-33,0 0 0,0 0 32,0 0-160,0 0 160,0 0-192,0-23 256,0 23-96,0 0-64,0 0-32,0-25 64,0 25-64,0-22 32,0 22 0,0 0-32,0 0 32,0-25-32,0 25 96,0 0-96,0 0 64,0-22-64,21 22 32,-21 0 0,0 0-32,0-25 64,0 25-96,0 0 96,25 0-64,-25-23 32,0 23-32,0-25 32,25 3-64,-25 22 64,0-25 64,22 25-128,-22-23 128,0 23-128,24-25 128,-24 25-64,0-22-64,0 22 64,25-25 0,-25 25 0,0-22-32,0 22 64,22-25-96,-22 25 96,25-23-32,-25 23 32,0-25-32,0 25 64,24-22-128,-24 22 64,0-25 64,22 25-128,-22-25 128,25 25-128,-25-22 64,25-4 0,-25 4 0,21 22-32,-21-25 0,25 25 32,-25-22-32,25 22 64,-25-25-64,22 2 64,2 23-32,-24-25 32,25 3-64,-3 22 64,-22-25-64,25 3 0,-1-3 64,-2 2-64,3 23 32,-25-25 0,25 3 32,-4 22-64,-21-25 64,25 2-32,0-2 0,-4 25 0,4-25-32,0 3 64,-3-3-64,2 25 64,1-22-64,-3-3 64,3 2-64,-1 23 64,23-25-32,-22 3-32,-4-3 64,29 3-32,-28 22 32,27-26-64,-27 4 32,27-3 0,-27 3 32,3-3-64,0 2 32,21 23 0,-21-25-32,21 3 64,4-3-64,-29 0 64,29 25-32,-4-22 0,1-4 0,2 26 0,-2-22 32,-1-3-64,4 3 96,21-3-64,-24 2 64,24-2-64,-25 3 32,4-3-32,21 3 0,-25-3-32,1 25 32,2-23 0,-2-2 32,24 3-32,-24-3 0,24 2 32,0 23 0,-21-25-32,21 3 0,-25-3 0,1 0 32,2 25-64,-2 0 64,24-22-64,-25 22 96,4-25-64,-4 25 64,1 0-64,24-23 32,-22 23 0,-2-25-32,24 25 32,0-22-64,-24 22 64,27-25-64,-27 25 64,24-22-32,-25 22 32,4 0-64,21 0 64,-25-26-32,26 26 32,-1 0 64,0-22-128,25 22 64,-25 0-32,1-25 0,-1 25 0,0 0 0,-25 0-32,26 0 32,-26 0 32,25 0-32,-21 0 64,21 0-64,0 0 64,1 0-64,-1 0 0,0 0 0,0 0 0,-24 0 0,-1 0 0,4 0 32,21 0-32,-25 0 64,26 0-64,-1 0 32,-25 0-128,4 0 160,21 0-128,-25 0 128,4 0-64,-4 0 32,1 25 1,2-25-33,23 0 96,-26 22-96,0-22 96,4 0-64,-4 26 32,1-26-32,24 22 64,-21-22 32,21 25-96,0-25 0,-24 22-32,24-22 64,-25 0-32,25 25 0,-21-25-32,-4 23 32,26-23 0,-26 0-32,25 25 32,-21-25-64,-4 22 96,26-22 0,-26 25 0,4-25-96,21 25 64,0-3-32,0-22 0,22 25 32,-22-25-64,1 23 97,-23-23-33,22 25 0,-24-25-32,24 0 32,-25 22 64,4-22-32,-4 25 32,26-25-32,-1 23 0,0 2-64,0-25 64,1 22-64,-1 3 0,0-3 0,-21-22 32,-4 25-32,0-2 0,4-23 128,-4 25-96,26-3 32,-1 3-32,0-3 0,0 4-32,25-4 32,-49 3-64,24 0 32,-25-3 32,-21 3-32,22-25 128,2 23-128,-2 2 97,24-3-97,0 3 32,0-3-64,0 4 64,1-4-64,-1 3 32,-25-3-32,4 3 32,-4-2 32,-21 2-32,22-3 32,-1 3-32,-21-3 32,24 3-64,23 0 32,-26 23 32,25-26-96,-24 3 128,24-2-128,-22 24 96,-2-22-32,-22-3-32,21 3 32,1-2 64,2 2-96,-2-3 32,-1 3 32,-21-3-32,21 4 64,4-26-64,-29 22 0,29 3 0,-4 0 32,1-3-64,2 3 32,-2-2 0,-22-23-64,21 25 128,-21-3-64,21 3 32,-21-25 0,22 22-32,-1 3 0,-21-25 0,21 23 0,-21 2-32,0-25 0,-4 22-32,4 3 128,0-25-32,-25 23 0,46-23-64,-21 25 64,22-3-32,-23-22 0,-2 25 0,28-3 0,-29-22 32,4 25-96,-25-25 128,25 23-64,-25-23-32,21 0 32,-21 0 0,0 25-32,25-25 64,-25 0-32,25 25-32,-25-25 64,0 0-32,22 22 32,-22-22-64,24 25 32,1-2-32,-3-23 64,-22 25-32,25-25-32,-1 22 64,-24-22-32,0 25 0,22-25 0,-22 0 0,0 22-32,25-22 64,-25 0-32,0 25 32,25-25 0,-25 23-32,0-23 64,21 0-32,-21 0 64,25 25-96,-25-25 32,25 0-64,-25 22 32,0-22 0,22 0-32,-22 0 64,0 25-64,0-25 64,24 0-32,-24 0 32,0 0-64,0 22 64,25-22-64,-25 0 32,0 25 0,22-25-32,-22 0 64,0 23-32,0-23 32,25 0-64,-25 0 64,0 0-64,24 25 32,-24-25 0,0 0 0,0 22 0,0-22 0,25 0 0,-25 0-96,0 0 96,0 0-32,0 25 128,0-25-96,22 25 0,-22-25 0,25 23 0,-25-23 32,0 25-32,24-25 64,-24 0-96,0 0 64,0 0-64,0 0 32,0 0 0,0 0-32,0 0 64,0 22-32,0-22 32,0 0-32,22 0 64,-22 0-96,0 0 96,0 0-96,0 0 64,0 0 0,0 0-32,0 0 32,0 0-32,0 0 64,0 0-128,0 0 64,0 0 0,0 0 0,0 0 0,0 0 96,0 0 0,0 0-32,0 0 97,0 0-65,0 0 160,0 0-224,0 0 0,0 0-64,0 0 32,0 0 0,0 0-32,0 0 64,0 0 0,0 0 0,0 0 32,0 0-32,0 0-64,0 0 64,0 0-32,0 0-96,0 0-32,0 0-385,0 0-63,0 0-385,0 0-2242,0 0-3908</inkml:trace>
    <inkml:trace contextRef="#ctx0" brushRef="#br0" timeOffset="5778.3305">12792 2505 768,'0'0'1121,"0"0"-864,0 0-161,0-22 96,0 22-64,0 0 641,0 0 192,0 0 224,0 0-160,0 0-161,0 0-223,0 0-128,0 0-225,0 0 0,0 0 32,0 0-31,0 0-129,0 0-64,0 0 0,0 0 32,0 0 128,0 0-63,0 0-33,0 0-32,0 0-64,0 0 96,0 0-64,0 0 32,0-25-128,0 25 32,0 0-64,0 0 32,0 0-64,0 0-32,0 0 32,0 0 32,0 0-64,0 0-32,0 0-64,0 0 96,0 0 96,0 0-161,0 0 225,0 0-64,0 0-96,0 0 96,0 0-32,0 25 128,0-25-32,25 22 33,-25-22-65,0 25-64,0-25 0,0 0-65,0 23 194,0-23 159,0 0-32,0 0-64,0 25 160,21-25-255,-21 22-65,0-22 64,0 0 64,0 25-96,0-25 0,0 0-32,0 0 0,0 0 96,0 0-96,0 25 96,0-25-64,0 23 0,25-23-64,-25 0 32,0 25 0,0-25 32,0 0 128,0 0-160,0 0 32,0 0-32,0 0 0,0 22 0,0-22 64,0 25-32,0-25-32,0 0 0,0 0-96,0 0 160,25 0 32,-25 0 32,0 0-96,0 0-32,0 22-32,0-22 32,0 0 32,0 0-32,0 0 33,0 0-66,0 0 98,0 0-33,0 0 64,0 0-32,0 0 32,0 0-128,0 0 32,0 0 0,0 0-32,0 0 128,0 0-128,0 0 128,0 0-96,0 0 64,0 0-32,0 0 32,0 0 128,0 0-96,0 0 129,0 0-65,0 0 32,0 0-96,0 0 32,0 0-64,0 0 0,0 0-64,0 0 0,0 0 128,0 0-96,0 0 96,0 0-160,0 0 97,0 0-65,0 0 96,0 0-64,0 0-32,0 0 32,0 0 32,0 0 0,0 0-64,0 0 128,0 0-64,0 0 0,0 0-32,0 0 0,0 0-32,0 0 0,0 0 64,0 0-64,0 0 128,0 0-128,0 0 64,0 0-64,0 0 0,0 0 0,-25 0-32,25 0 64,0 0-64,-25 0 96,25 0-96,-21 0 96,21 0-96,0 0 32,-25 0-32,0 0 64,25 0-64,-22 0 0,22 0 32,0 0 0,-24 0 64,24 0-64,0 0 64,0 0-32,0 0 0,0 0-64,0 0 32,0 0 0,-25 0 0,25 0 32,0 0-96,0 0 96,-22 0-32,22 0 0,0 0-32,0 0 96,0 0-96,0 0 32,0 0 65,0 0-98,0 0 130,0 0-161,0 0 64,0 0-33,0 0 66,0 0-66,0 0 33,0 0 33,0 0-33,0 0 64,0 0-64,0 0 96,0 0-96,0 0 32,0 0-64,0 0 96,0 0-64,0 0-32,0 0 96,0 0-64,0 0 64,0 0-96,0 0 64,-25 0-64,25 0 32,0 0-32,0 0 32,0 0 32,-24 0-64,24 0 64,0 0-32,0 0 64,0 0 0,0 0-64,0 0-64,0 0 128,0 0-128,0 0 32,0 0 64,0 0-64,0 0 64,0 0-64,0 0 64,0 0-32,0 0 64,0 0-128,0 0 64,0 0 0,0 0-64,0 0 64,0 0-32,0 0 64,0 0-64,0 0 32,0 0 32,0 0-32,0 0-32,0 0 32,0 0 32,0 0-96,0 0 96,0 0-32,0 0-32,0 0-64,0 0-129,0 0-447,0 0-321,0 0-641,0 0-3362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2.5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0AE983-88FB-4499-B52E-72ADB5FC5351}" emma:medium="tactile" emma:mode="ink">
          <msink:context xmlns:msink="http://schemas.microsoft.com/ink/2010/main" type="inkDrawing" rotatedBoundingBox="10763,6491 13052,5343 13219,5674 10930,6823" semanticType="callout" shapeName="Other"/>
        </emma:interpretation>
      </emma:emma>
    </inkml:annotationXML>
    <inkml:trace contextRef="#ctx0" brushRef="#br0">2233 14 352,'-25'-22'1089,"25"22"-256,0 0-417,0 0-64,0 0-159,0 0-97,0 0 96,0 0 64,0 0-32,0 0 65,0 0-33,0 0 32,0 0-64,0 0 65,0 0-65,0 0 32,0 0-192,0 0 32,0 0 32,0 0 0,0 0-64,0 0-64,0 0 161,0 0 31,0 0-64,0 0 0,0 0-32,0 0 64,0 0-32,0 0-96,0 0 33,0 0 191,0 0-32,0 0 0,0 0-64,0 0 161,0 0-33,0 0 0,0 0-128,0 0-64,0 0 97,0 0-1,0 0 96,0 0-64,0 0 0,0 0-95,0 0-33,0 0-96,0 0-64,0 0 64,0 0 0,0 0 32,0 0 0,0 0 128,0 0-96,0 0 32,0 0-224,0 0 128,0 0 32,0 0-64,0 0 64,0 0 64,0 0-32,-22 0 0,22 0 32,-24 0-96,-1 22 64,3-22-64,-3 25-32,1-2 96,-23-23 32,22 25 97,4-25-1,-29 22 0,28-22-64,-2 0 64,-23 25-32,22-25-96,-21 0-32,21 22-32,-21-22 33,21 25-66,-21-2 130,-4-23-97,4 25 96,-26 0 32,26-25 64,-4 22-160,-21 3 0,25-25 96,-4 23-96,-21 2 32,25-25-64,-1 22 32,-24 3 0,21-3-32,4 3 32,-1-2 0,23-23 32,-23 25-128,22-3 128,1 3-128,-23-3 160,22 3-64,-21-2-32,0 2 0,21-3 33,-22 28-1,-2-27 0,27 2 32,-3 22-96,-21 0 128,21-24-64,-21 24 32,21 1-32,-22-23 64,23 22-96,-23 0 128,22 26-64,1-51-64,2 25 0,-3-21 0,25-26 128,0 22 64,0-22 97,0 0-33,0 0-64,0 0-128,0 0 0,0 0 0,0 0-96,0 0 32,0 0-96,0 0 96,0 0 0,0 0 128,0 0-96,0 0 32,0 0 0,0 0-32,0 0 97,0 0-193,0 0 192,0 0-96,0 0 0,0 0-32,0 0 32,0 0-64,0 0-32,0 0 64,0 0-64,0 0 160,0 0-128,0 0 96,0 0-96,0 0-32,0 0-289,0 0-383,0 0-385,0 0-1602,0 0-4067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0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695B9B-A50D-4634-A609-A6482A68BBF6}" emma:medium="tactile" emma:mode="ink">
          <msink:context xmlns:msink="http://schemas.microsoft.com/ink/2010/main" type="inkDrawing" rotatedBoundingBox="13640,4526 19011,7542 18508,8436 13138,5421" semanticType="callout" shapeName="Other"/>
        </emma:interpretation>
      </emma:emma>
    </inkml:annotationXML>
    <inkml:trace contextRef="#ctx0" brushRef="#br0">5654 2879 32,'0'0'704,"0"0"129,0 0-32,0 0-513,0 0-128,0 0-64,0 0 0,0 0 65,22 0 63,-22 0 256,0 0 257,0 0 128,0 0-161,0 0 129,0 0-192,0 0-257,0 0-128,0 0-95,0 0 223,0 0-32,0 0 33,0 0-193,0 0 0,0 0-96,0 0 64,0 0 96,0 0-31,0 0-1,0 0-64,0 0-64,0 0 64,0 0 0,0 0-31,0 0-33,0 0 32,0 0-96,0 0 64,0 0 0,0 0-32,-22 0-64,22-25 96,0 25 0,0 0-32,-25 0-96,25 0 64,0 0 32,-24 0-128,24 0 96,0-22-64,-22 22 96,22 0-64,0 0 32,-25 0-32,25 0 96,0 0-96,-25 0 32,25-25 0,0 25-32,-21 0 65,-4 0-97,25 0 32,-25 0-65,4-23 130,-4 23-65,25 0 0,-25 0 96,3 0 64,22-25 32,-24 25-64,-1 0 192,25 0-192,-22-22 1,22 22-129,-25 0 96,1 0-96,24-25 0,-22 25 64,-3-22-64,0 22 128,4-26 0,21 26 0,-25-22-64,0 22 96,4 0-64,-29-25 65,50 25-65,-22-25-96,-2 25 32,-1-22 32,-22-3 96,23 25-192,2-23 96,-3-2-96,0 25 32,-21-22 32,21-3-32,3 25 32,-27-22-96,27-4 160,-27 26-64,27-22 64,-3-3-64,0 25 96,4-22-64,-4 22-32,25-25 32,-25 25 0,4 0 65,21-23-65,0 23 64,-25-25-128,0 25 64,25-22 0,-22-3-64,-2 25 32,-1-22-32,3-3 0,-3 0 0,1 2 64,2-2-64,22 25 64,-25-22-64,0-3 32,4 2-32,21-2 64,-25 25 0,0-22 32,25-3-64,-22 3-32,22-3 32,-24 2-32,-1-2 64,3 25-64,-3-22 32,1-3 0,2-23-96,-3 48 193,-21-22-194,21-3 162,0 3-65,4-3 0,-4 0 0,0 2 32,3-2-32,22 3 0,-24-3 32,-1 25-96,0-22 96,3-3-128,-2 2 128,-1-2-96,3 3 64,-3-3-32,1 2 0,2-2 32,-3 3 0,0-3 64,4 25-128,-4-22 96,25-3-96,-25 2 96,25 23-64,-22-25 32,-2 0-64,24 25 64,-25-22 64,3 22-96,-3-25 32,25 2-32,-24 23 64,2-25-96,22 3 64,-25 22-32,0-25 0,4 3 32,-4 22 0,25-25 0,-25 25-96,4-23 128,-4 23-96,0-25 64,25 25-96,-22-22 128,-2-3-128,-1 25 64,3-22 32,-3 22-32,1-25 32,-23 2-32,22 23 32,4-25-64,-4 3 64,0-3-32,-21 25 0,21-25-32,3 2 64,-3 23 0,1-25 0,2 25 1,-3-22-66,0 22 66,4-25-66,-4 25 98,0-22-65,4 22 32,-29-25 0,28 2-32,-27-2 128,27 3-192,-27-3 160,2 2-96,1-2 32,21 3-64,-21 22 32,-4-25 0,4 3 0,-1-3 32,-2 2-96,2-2 160,1 25-128,-4-22 64,28-3-64,-27 0 96,2 25-64,23-22 0,2 22 32,-28-26-64,29 4 64,-4 22-64,0 0 96,-21-25-96,21 25 64,-21-22-96,21 22 96,-22-25-96,23 25 32,-23-23 32,-24 23-32,21-25 32,4 25 32,-1 0 0,-2-22-32,2 22 32,1 0-64,21 0 32,0 0 32,4-25-32,-4 25 32,0 0-32,25 0 0,-21 0-32,21 0 64,-25 0-64,25 0 32,0 0 0,-25 0-32,25 0 64,0 0-64,-22 0 64,22 0-64,0 0 64,-24 0-64,24 0 32,0 0 0,-25 0-64,25 0 96,0 0-64,-22 0 64,22 0-96,0 0 96,0 0-96,-25 0 64,25 0-96,0 0 64,0 0 32,0 0-64,0 0 31,0 0-159,0 0 128,0 0-64,-24 0 128,24 0-32,-22 0 64,-3 25-64,0-25 32,4 22 0,21-22 0,-25 25 32,25-25-64,-25 0 128,25 23-96,-22-23 0,-2 0-96,24 25 128,-25-25 32,3 0-160,22 22 128,-25-22-64,25 0 128,0 0-160,0 25 128,-24-25-160,24 0 192,0 0-160,0 0 0,0 0 64,0 0 0,0 22 0,-22-22 0,22 0 0,0 26 0,-25-26 32,25 0-96,-25 22 96,25-22-32,-21 25-32,21-25 96,0 0-96,0 0 64,0 0-64,-25 0 64,25 25-64,0-25 64,0 0-64,-25 22 0,25-22 32,0 0-32,0 0 64,0 0-64,0 0 64,0 0-64,0 0 64,0 0-128,0 0 96,0 0-32,0 0 32,0 25 32,0-25-64,0 0 96,0 0-64,0 0 0,0 0-32,0 0 32,0 0 0,0 0 0,0 0 32,0 0-32,0 0 0,0 0 0,0 0 32,0 0-96,-21 0 96,21 0-64,0 23 32,0-23 0,0 0 0,0 0 32,0 0-64,0 0 64,0 0-32,0 0 0,-25 25 0,25-25 32,0 0-64,-25 22 32,25-22 32,0 0-64,0 0 64,0 0 0,0 0 0,0 0-32,0 0 64,0 0 32,0 0-32,0 0 0,0 0-64,0 0 96,0 0-128,0 0 128,0 0-96,0 0 65,0 0-65,0 0 32,0 0-32,0 0-32,0 0 64,0 0-32,0 0 0,0 0 0,0 0 32,0 0-96,0 0 96,0 0-64,0 0 0,0 0 64,0 0-64,0 0 32,0 0-33,0 0 98,0 0-97,0 0 32,0 0-33,0 0 66,0 0-33,0 0-33,0 0 33,0 0-32,0 0 64,0 0-64,0 0 97,0 0-98,0 0 98,0 0-97,0 0 96,0 0-32,0 0 32,0 0 0,0 0-64,0 0 96,0 0-96,0 0 32,0 0-32,0 0 64,0 0-64,0 0 0,0 0 32,0 0-32,0 0 0,0 0 0,0 0 32,0 0-32,0 0 0,0 0-32,0 0 32,0 0 0,0 0-32,0 0 32,0 0-32,0 0 64,0 0-32,0 0 32,0 0-32,0 0 64,0 0-64,0 0 0,0 0 0,0 0 0,0 0 64,0 0-96,0 0 64,0 0-64,0 0 64,0 0-64,0 0 32,0 0 0,0 0-32,0 0 96,0 0-96,0 0 96,0 0-32,0 0 64,0 0-96,0 0 32,0 0-32,0 0-32,0 0 64,0 0-64,0 0 64,0 0 0,0 0-32,0 0 32,0 0 0,0 0-64,0 0 64,0 0 0,0 0-32,0 0 64,0 0-64,0 0 64,0 0 33,0 0-33,0 0-64,0 0 96,0 0-64,0 0-32,0 0 128,0 0-128,0 0 64,0 0-64,0 0 32,0 0-32,0 0 64,0 0-96,0 0 0,0 0 64,0 0-64,0 0 64,0 0-64,0 0 64,0 0-64,0 0 64,0 0-96,0 0 128,0 0-96,0 0 0,0 0 32,0 0-32,0 0 64,0 0-160,0 0 96,0 0-96,0 0-65,0 0-255,0 0-193,0 0-95,0 0-1,0 0 128,0 0-127,0 0 223,0 0 65,0 0-161,0 0-416,0 0-2434,0 0 672,0 0-3457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4.2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FD7DAE-145F-400C-A477-62B60FA631D6}" emma:medium="tactile" emma:mode="ink">
          <msink:context xmlns:msink="http://schemas.microsoft.com/ink/2010/main" type="inkDrawing" rotatedBoundingBox="13342,5500 14406,6305 14233,6534 13169,5729" shapeName="Other">
            <msink:destinationLink direction="with" ref="{6D8FEDC0-9160-46F5-A5F5-493FC01C820B}"/>
          </msink:context>
        </emma:interpretation>
      </emma:emma>
    </inkml:annotationXML>
    <inkml:trace contextRef="#ctx0" brushRef="#br0">42 72 608,'-46'-73'1538,"46"73"-578,0 0-287,0 0-353,0 0 33,0 0 159,0 0-159,0 0-225,0 0-160,0 0 96,0 0 288,0 0 128,0 0 1,0 0 31,0 0-31,0 0-1,0 0-95,0 0-1,0 0-160,0 0-160,0 0 32,0 0 193,0 0-65,0 0 32,0 0-224,0 0-160,0 0-192,0 0-129,21 0 738,4 0-161,0 0-128,21 0 96,1 0 32,2 0-32,-2 25 352,-1-25-223,4 0-1,-4 23 0,1 2-96,2 0-128,-27-3 192,27-22-128,-27 25-64,3-25 97,-25 23-97,0-23 224,0 25 96,0-3-96,25 3-160,-25-3 193,21 3-97,4 23-96,0-26 0,-4-22 64,-21 25-32,25-25 0,-25 22 0,25-22-64,-25 0 32,0 25-64,0-25 0,0 0 0,0 0-32,0 0 96,22 0-64,-22 0 64,0 23-128,24-23 32,-24 0 32,25 25 96,-3-25-64,3 22-32,-25-22 32,24 25-32,-24-25 65,22 25-33,3-2 0,-25-23-32,25 25 0,-25-25-64,0 0 128,0 0 32,0 0-96,0 22 32,0-22-64,21 0 96,-21 0-32,25 25-32,-25-3 0,25 3 32,-3-25-32,-22 23 0,24 2 0,-24-25-64,0 0 96,0 0-32,0 0 0,0 0 0,0 0 64,0 0-64,0 0 32,0 0 0,0 0-32,0 0 128,0 0-160,0 0 128,0 0-64,0 0 64,0 0-96,0 0 96,0 0-32,0 0 0,0 0 97,0 0-161,0 0 64,0 0-96,0 0 64,0 0-96,0 0 64,0 0-129,0 0 1,0 0-32,0 0-64,0 0-256,0 0-1506,0 0-1281,-24 0 896,2 0 1474,22 0 1,-25-25-610,25 25-1184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3.3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B667ED-C7E2-4D1A-B0AB-3127617E4E2F}" emma:medium="tactile" emma:mode="ink">
          <msink:context xmlns:msink="http://schemas.microsoft.com/ink/2010/main" type="inkDrawing" rotatedBoundingBox="13209,5730 13235,5777 13225,5782 13199,5735" shapeName="Other"/>
        </emma:interpretation>
      </emma:emma>
    </inkml:annotationXML>
    <inkml:trace contextRef="#ctx0" brushRef="#br0">24 48 64,'-25'-25'736,"25"2"-1184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5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8FEDC0-9160-46F5-A5F5-493FC01C820B}" emma:medium="tactile" emma:mode="ink">
          <msink:context xmlns:msink="http://schemas.microsoft.com/ink/2010/main" type="inkDrawing" rotatedBoundingBox="14050,6189 14483,6208 14470,6513 14036,6494" semanticType="callout" shapeName="Other">
            <msink:sourceLink direction="with" ref="{BBFD7DAE-145F-400C-A477-62B60FA631D6}"/>
          </msink:context>
        </emma:interpretation>
      </emma:emma>
    </inkml:annotationXML>
    <inkml:trace contextRef="#ctx0" brushRef="#br0">0 240 2017,'0'0'1570,"0"0"-225,0-25-352,0 25-192,0 0-96,0 0-129,0 0-416,0 0-224,0 0 0,0 0 96,0 0 160,0 0-32,0 0 129,0 0-65,0 0-32,0-23-32,0 23 193,0 0-193,0 0-32,0-25 32,0 25 192,0 0 97,0 0-257,0 0-32,0 0-96,0 0 32,0 0 64,0 0-128,0 0-64,0 0-32,0 0 128,0 0-32,0 0 33,0 0-65,0 0 64,0 0-160,0 0 96,22 0 256,3 0-160,-1 0 32,23 25-64,-22-25 96,21 23-32,-21-23 193,-3 25-257,2-25 192,23 22-192,-22-22 0,21 25-32,-21-25-64,0 0 160,-25 23-128,0-23 96,0 0 0,0 0 129,0 0-33,0 0 128,0 0-32,0 0-192,0 0 0,0 0-160,0 0 128,0 0-64,0 0 33,0 0 63,0 0 32,0 0 64,0 0 0,0 0 32,0 0-96,0 0 97,0 0-129,0 0 96,0 0-96,0 0 224,0 0-224,0 0 0,0 0 33,0 0-97,0-23 128,0 23-224,0-25 96,0 3-64,-25-3-32,25 2 128,-25-2-32,25 3-160,0-3 64,-22 3 32,22-3-33,0 2 130,-24-2-130,24 25 65,0 0-96,0-25 128,-25 25-64,25 0 64,0 0 0,0 0-96,0 0 96,0 0-96,0 0 96,0 0-96,0 0 96,0 0-64,0 0 64,0 0-32,0 0-32,0 0 96,0 0-96,0 0 0,0 0-96,0 0 32,0 0-192,0 0 160,0 0-385,0 0-448,0 0-192,0 0-1537,0 0-2659,0 0 2146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03T13:03:17.3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1F9BA9-961A-4A76-AD19-295C40C3DC9F}" emma:medium="tactile" emma:mode="ink">
          <msink:context xmlns:msink="http://schemas.microsoft.com/ink/2010/main" type="inkDrawing" rotatedBoundingBox="11070,6384 11500,6752 11166,7142 10736,6773" semanticType="callout" shapeName="Other"/>
        </emma:interpretation>
      </emma:emma>
    </inkml:annotationXML>
    <inkml:trace contextRef="#ctx0" brushRef="#br0">119 82 2146,'-25'-25'1057,"25"2"-1282,0 23 321,0-25-96,25 25 193,-25 0 159,0-22 32,0 22 33,0 0-1,0 0 193,0 0 63,0 0-95,0 0-257,0 0-32,0 0-191,0 0 31,0 0 96,0 0-96,0 0 64,0 0-64,0 0-32,0 0-160,0 0 96,0 0 32,0 0 0,0 0-224,0 0-64,0 0 160,0 0-32,0 0 256,0 0-64,0 0 192,0 0 65,0 0-129,0 0-160,0 22 96,0-22-32,0 25 129,0-2-129,0 2 0,0-3 32,0 3 0,0-3 224,-25-22-159,25 48 127,0-23 0,0 0-127,-24-3-33,24 25-128,-22-21 128,-3-4-128,25 3 64,0-3-64,-25-22-32,25 25-64,0-25 32,0 23 64,0-23-32,0 0 64,0 0-96,0 0 161,0 0-33,0 0 96,0 0-64,0 0 64,0 0-64,0 0 1,0 0 31,0 0-192,0 0 64,0 0-96,0 0 32,0 0-64,0 0 32,0 0-64,0 0 32,0 0-1,0 0 1,0 0 0,0 0 64,0 0 0,0 0 0,0 0 128,25 0-95,0 0 31,-25 0-32,22 0-64,27-23 96,-27 23 0,49-25 32,-21 25-96,21-22 64,0-3-128,-24 3 128,-1-4-64,-21 26-32,21-22 64,-46 22-32,25 0 64,-25 0 0,0 0 32,0 0-128,0 0 96,0 0-64,0 0 64,0 0-32,0 0-96,0 0 128,0 0-128,0 0 160,0 0-128,0 0 64,0 0-64,0 0 128,0 0-96,0 0-96,0 0 96,0 0-32,0 0 32,0 0-64,0 0 64,0 0-256,0 0 192,0 0-128,0 0 63,0 0 97,0 0 64,0 0 97,0 0-1,0 0 64,0 0 96,0 0 129,0 0-97,0 0-160,0 0-128,0 0 0,0 0 96,0 0 64,0 0 65,0 0-97,0 0 32,0 0-160,0 0 32,0 0-96,0 0 64,0 0-32,0 0-64,0 0 96,0 0-96,0 0 96,0 0-32,0 0-32,0 0-32,0 0-192,0 0-225,0 0-95,0 0 31,0 0-416,0 0-1569,0 0-3140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B4DA87-4CA3-42BF-85CE-0CA1886832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004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03/07/2013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8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03/07/2013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169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7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03/07/2013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186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3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03/07/2013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9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03/07/2013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emf"/><Relationship Id="rId2" Type="http://schemas.openxmlformats.org/officeDocument/2006/relationships/image" Target="../media/image13.jpeg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4.xml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Composite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Marcelo Maia</a:t>
            </a:r>
          </a:p>
          <a:p>
            <a:endParaRPr lang="pt-BR" dirty="0"/>
          </a:p>
        </p:txBody>
      </p:sp>
      <p:pic>
        <p:nvPicPr>
          <p:cNvPr id="4" name="Imagem 3" descr="la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580794" y="3645024"/>
            <a:ext cx="1152404" cy="11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3 </a:t>
            </a:r>
            <a:br>
              <a:rPr lang="en-US" dirty="0" smtClean="0"/>
            </a:b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 </a:t>
            </a:r>
            <a:r>
              <a:rPr lang="en-US" dirty="0" err="1" smtClean="0"/>
              <a:t>árvore</a:t>
            </a:r>
            <a:r>
              <a:rPr lang="en-US" dirty="0" smtClean="0"/>
              <a:t>? 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2853962" y="1268760"/>
            <a:ext cx="5462454" cy="3492388"/>
            <a:chOff x="2853962" y="2528900"/>
            <a:chExt cx="3528392" cy="2232248"/>
          </a:xfrm>
        </p:grpSpPr>
        <p:sp>
          <p:nvSpPr>
            <p:cNvPr id="4" name="Retângulo 3"/>
            <p:cNvSpPr/>
            <p:nvPr/>
          </p:nvSpPr>
          <p:spPr>
            <a:xfrm>
              <a:off x="2853962" y="2528900"/>
              <a:ext cx="3528392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577735" y="2868590"/>
              <a:ext cx="2171318" cy="1334496"/>
              <a:chOff x="3577735" y="2868590"/>
              <a:chExt cx="2171318" cy="13344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3668207" y="2868590"/>
                <a:ext cx="2039601" cy="537264"/>
                <a:chOff x="3668207" y="2868590"/>
                <a:chExt cx="2039601" cy="537264"/>
              </a:xfrm>
            </p:grpSpPr>
            <p:sp>
              <p:nvSpPr>
                <p:cNvPr id="5" name="Elipse 4"/>
                <p:cNvSpPr/>
                <p:nvPr/>
              </p:nvSpPr>
              <p:spPr>
                <a:xfrm>
                  <a:off x="3668207" y="3086962"/>
                  <a:ext cx="542829" cy="31889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4844336" y="2868590"/>
                  <a:ext cx="863472" cy="537264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Elipse 6"/>
              <p:cNvSpPr/>
              <p:nvPr/>
            </p:nvSpPr>
            <p:spPr>
              <a:xfrm>
                <a:off x="3577735" y="3804470"/>
                <a:ext cx="2171318" cy="39861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1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Compose objects into </a:t>
            </a: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tree structures </a:t>
            </a:r>
            <a:r>
              <a:rPr lang="en-US" dirty="0" smtClean="0">
                <a:latin typeface="Comic Sans MS" pitchFamily="66" charset="0"/>
              </a:rPr>
              <a:t>to represent </a:t>
            </a:r>
            <a:r>
              <a:rPr lang="en-US" sz="3600" b="1" dirty="0" smtClean="0">
                <a:latin typeface="Comic Sans MS" pitchFamily="66" charset="0"/>
              </a:rPr>
              <a:t>part-whole hierarchies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r>
              <a:rPr lang="en-US" dirty="0" smtClean="0">
                <a:latin typeface="Comic Sans MS" pitchFamily="66" charset="0"/>
              </a:rPr>
              <a:t>Composite lets clients treat </a:t>
            </a:r>
            <a:r>
              <a:rPr lang="en-US" sz="2800" b="1" dirty="0" smtClean="0">
                <a:latin typeface="Comic Sans MS" pitchFamily="66" charset="0"/>
              </a:rPr>
              <a:t>individual objects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sz="2800" b="1" dirty="0" smtClean="0">
                <a:latin typeface="Comic Sans MS" pitchFamily="66" charset="0"/>
              </a:rPr>
              <a:t>compositions</a:t>
            </a:r>
            <a:r>
              <a:rPr lang="en-US" dirty="0" smtClean="0">
                <a:latin typeface="Comic Sans MS" pitchFamily="66" charset="0"/>
              </a:rPr>
              <a:t> of objects </a:t>
            </a:r>
            <a:r>
              <a:rPr lang="en-US" sz="4000" b="1" dirty="0" smtClean="0">
                <a:latin typeface="Comic Sans MS" pitchFamily="66" charset="0"/>
              </a:rPr>
              <a:t>uniformly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GoF</a:t>
            </a:r>
            <a:r>
              <a:rPr lang="en-US" dirty="0" smtClean="0"/>
              <a:t> - Composite</a:t>
            </a:r>
            <a:endParaRPr lang="pt-BR" dirty="0"/>
          </a:p>
        </p:txBody>
      </p:sp>
      <p:pic>
        <p:nvPicPr>
          <p:cNvPr id="1026" name="Picture 2" descr="C:\Repositorio\livros\SoftwareEngineering\Object-oriented\Patterns\Design Patterns\hires\Pictures\compo0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01008"/>
            <a:ext cx="5791200" cy="2600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8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Esqueleto</a:t>
            </a:r>
            <a:r>
              <a:rPr lang="en-US" dirty="0" smtClean="0"/>
              <a:t> </a:t>
            </a:r>
            <a:r>
              <a:rPr lang="en-US" dirty="0" err="1" smtClean="0"/>
              <a:t>Típico</a:t>
            </a:r>
            <a:r>
              <a:rPr lang="en-US" dirty="0" smtClean="0"/>
              <a:t> – </a:t>
            </a:r>
            <a:r>
              <a:rPr lang="en-US" dirty="0" err="1" smtClean="0"/>
              <a:t>GoF</a:t>
            </a:r>
            <a:r>
              <a:rPr lang="en-US" dirty="0" smtClean="0"/>
              <a:t> - Composite</a:t>
            </a:r>
            <a:endParaRPr lang="pt-BR" dirty="0"/>
          </a:p>
        </p:txBody>
      </p:sp>
      <p:pic>
        <p:nvPicPr>
          <p:cNvPr id="52226" name="Picture 2" descr="C:\Repositorio\livros\SoftwareEngineering\Object-oriented\Patterns\Design Patterns\hires\Pictures\compo072.gif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5496" y="1556792"/>
            <a:ext cx="8959249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79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http://sourcemaking.com/design_patterns/composite</a:t>
            </a:r>
          </a:p>
          <a:p>
            <a:r>
              <a:rPr lang="pt-BR" dirty="0" smtClean="0"/>
              <a:t>http</a:t>
            </a:r>
            <a:r>
              <a:rPr lang="pt-BR" dirty="0"/>
              <a:t>://www.codeproject.com/Articles/472800/Composite-Design-Pattern-in-Java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Mediator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9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2322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Seja uma torre </a:t>
            </a:r>
            <a:r>
              <a:rPr lang="pt-BR" dirty="0" smtClean="0"/>
              <a:t>de controle em um </a:t>
            </a:r>
            <a:r>
              <a:rPr lang="pt-BR" dirty="0" smtClean="0"/>
              <a:t>aeroporto</a:t>
            </a:r>
          </a:p>
          <a:p>
            <a:pPr algn="just"/>
            <a:r>
              <a:rPr lang="pt-BR" dirty="0" smtClean="0"/>
              <a:t>Os </a:t>
            </a:r>
            <a:r>
              <a:rPr lang="pt-BR" dirty="0" smtClean="0"/>
              <a:t>pilotos dos aviões se comunicam com a torre em vez de explicitamente comunicar um com o outro. </a:t>
            </a:r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dirty="0" smtClean="0"/>
              <a:t>restrições sobre quem pode decolar ou pousar são impostas pela torre. </a:t>
            </a:r>
            <a:endParaRPr lang="pt-BR" dirty="0" smtClean="0"/>
          </a:p>
          <a:p>
            <a:pPr algn="just"/>
            <a:r>
              <a:rPr lang="pt-BR" dirty="0" smtClean="0"/>
              <a:t>É </a:t>
            </a:r>
            <a:r>
              <a:rPr lang="pt-BR" dirty="0" smtClean="0"/>
              <a:t>importante notar que a torre não controla todo o voo. Ela existe somente para impor restrições próximas à área do aeroporto.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20" y="3573016"/>
            <a:ext cx="5210547" cy="274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8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2:</a:t>
            </a:r>
            <a:endParaRPr lang="pt-BR" dirty="0"/>
          </a:p>
        </p:txBody>
      </p:sp>
      <p:pic>
        <p:nvPicPr>
          <p:cNvPr id="2050" name="Picture 2" descr="http://s2.glbimg.com/Hdx0kjv8xzpDOTU9YzVMxLV0hvsA7zI5MnF0MXDv30pIoz-HdGixxa_8qOZvMp3w/s.glbimg.com/jo/g1/f/original/2012/09/15/debate_itner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055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/>
              <p14:cNvContentPartPr/>
              <p14:nvPr/>
            </p14:nvContentPartPr>
            <p14:xfrm>
              <a:off x="2339909" y="1297585"/>
              <a:ext cx="4638960" cy="996480"/>
            </p14:xfrm>
          </p:contentPart>
        </mc:Choice>
        <mc:Fallback>
          <p:pic>
            <p:nvPicPr>
              <p:cNvPr id="7" name="Tinta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909" y="1288225"/>
                <a:ext cx="46594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Tinta 14"/>
              <p14:cNvContentPartPr/>
              <p14:nvPr/>
            </p14:nvContentPartPr>
            <p14:xfrm>
              <a:off x="3935069" y="1997785"/>
              <a:ext cx="804240" cy="459000"/>
            </p14:xfrm>
          </p:contentPart>
        </mc:Choice>
        <mc:Fallback>
          <p:pic>
            <p:nvPicPr>
              <p:cNvPr id="15" name="Tinta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3189" y="1988425"/>
                <a:ext cx="819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Tinta 15"/>
              <p14:cNvContentPartPr/>
              <p14:nvPr/>
            </p14:nvContentPartPr>
            <p14:xfrm>
              <a:off x="4729949" y="1805185"/>
              <a:ext cx="2042280" cy="1035360"/>
            </p14:xfrm>
          </p:contentPart>
        </mc:Choice>
        <mc:Fallback>
          <p:pic>
            <p:nvPicPr>
              <p:cNvPr id="16" name="Tinta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6269" y="1792225"/>
                <a:ext cx="206568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Tinta 16"/>
              <p14:cNvContentPartPr/>
              <p14:nvPr/>
            </p14:nvContentPartPr>
            <p14:xfrm>
              <a:off x="4749389" y="2054305"/>
              <a:ext cx="398520" cy="264600"/>
            </p14:xfrm>
          </p:contentPart>
        </mc:Choice>
        <mc:Fallback>
          <p:pic>
            <p:nvPicPr>
              <p:cNvPr id="17" name="Tinta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0749" y="2045665"/>
                <a:ext cx="418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Tinta 17"/>
              <p14:cNvContentPartPr/>
              <p14:nvPr/>
            </p14:nvContentPartPr>
            <p14:xfrm>
              <a:off x="4755869" y="2062945"/>
              <a:ext cx="9000" cy="17640"/>
            </p14:xfrm>
          </p:contentPart>
        </mc:Choice>
        <mc:Fallback>
          <p:pic>
            <p:nvPicPr>
              <p:cNvPr id="18" name="Tinta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52269" y="2059705"/>
                <a:ext cx="154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Tinta 18"/>
              <p14:cNvContentPartPr/>
              <p14:nvPr/>
            </p14:nvContentPartPr>
            <p14:xfrm>
              <a:off x="5055389" y="2233585"/>
              <a:ext cx="154440" cy="10656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6029" y="2221345"/>
                <a:ext cx="1764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Tinta 20"/>
              <p14:cNvContentPartPr/>
              <p14:nvPr/>
            </p14:nvContentPartPr>
            <p14:xfrm>
              <a:off x="3926789" y="2324665"/>
              <a:ext cx="213840" cy="167760"/>
            </p14:xfrm>
          </p:contentPart>
        </mc:Choice>
        <mc:Fallback>
          <p:pic>
            <p:nvPicPr>
              <p:cNvPr id="21" name="Tinta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15989" y="2316745"/>
                <a:ext cx="23652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0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Mediator</a:t>
            </a:r>
            <a:r>
              <a:rPr lang="pt-BR" dirty="0"/>
              <a:t> define um objeto que controla como um conjunto de objetos interagem entre si.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Acoplamento fraco entre os objetos é conseguido porque esses objetos se comunicam com o mediador, em vez de um com o outro.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4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196752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Seja </a:t>
            </a:r>
            <a:r>
              <a:rPr lang="pt-BR" dirty="0" smtClean="0"/>
              <a:t>uma aplicação de sala de bate-papo. Primeiro vamos definir uma interface para o nosso mediador: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61232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285293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colegas participantes da comunicação serão descritos através de uma classe abstrata: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3651857" cy="340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1886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criar nossa implementação concreta do mediador: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7972"/>
            <a:ext cx="4536504" cy="362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2210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Finalmente vamos criar um colega (participante) concreto.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5704169" cy="158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68760"/>
            <a:ext cx="7715200" cy="2376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Expressões </a:t>
            </a:r>
            <a:r>
              <a:rPr lang="pt-BR" dirty="0"/>
              <a:t>aritméticas são </a:t>
            </a:r>
            <a:r>
              <a:rPr lang="pt-BR" dirty="0" smtClean="0"/>
              <a:t>árvores!!!!</a:t>
            </a:r>
            <a:r>
              <a:rPr lang="pt-BR" dirty="0" smtClean="0"/>
              <a:t> </a:t>
            </a:r>
            <a:endParaRPr lang="pt-BR" dirty="0" smtClean="0"/>
          </a:p>
          <a:p>
            <a:pPr lvl="1" algn="just"/>
            <a:r>
              <a:rPr lang="pt-BR" dirty="0" smtClean="0"/>
              <a:t>Uma </a:t>
            </a:r>
            <a:r>
              <a:rPr lang="pt-BR" dirty="0"/>
              <a:t>expressão aritmética consiste de um operando, um operador (+ - * /), e um outro operando. </a:t>
            </a:r>
            <a:endParaRPr lang="pt-BR" dirty="0" smtClean="0"/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operando pode ser um número, ou </a:t>
            </a:r>
            <a:r>
              <a:rPr lang="pt-BR" dirty="0" smtClean="0"/>
              <a:t>outra expressão </a:t>
            </a:r>
            <a:r>
              <a:rPr lang="pt-BR" dirty="0"/>
              <a:t>aritmética. </a:t>
            </a:r>
            <a:endParaRPr lang="pt-BR" dirty="0" smtClean="0"/>
          </a:p>
          <a:p>
            <a:pPr lvl="1" algn="just"/>
            <a:r>
              <a:rPr lang="pt-BR" dirty="0" smtClean="0"/>
              <a:t>Assim</a:t>
            </a:r>
            <a:r>
              <a:rPr lang="pt-BR" dirty="0"/>
              <a:t>, </a:t>
            </a:r>
            <a:endParaRPr lang="pt-BR" dirty="0" smtClean="0"/>
          </a:p>
          <a:p>
            <a:pPr lvl="2" algn="just"/>
            <a:r>
              <a:rPr lang="pt-BR" dirty="0" smtClean="0"/>
              <a:t>2 </a:t>
            </a:r>
            <a:r>
              <a:rPr lang="pt-BR" dirty="0"/>
              <a:t>+ 3 </a:t>
            </a:r>
            <a:r>
              <a:rPr lang="pt-BR" dirty="0" smtClean="0"/>
              <a:t>é uma expressão válida. Os operandos são números.</a:t>
            </a:r>
          </a:p>
          <a:p>
            <a:pPr lvl="2" algn="just"/>
            <a:r>
              <a:rPr lang="pt-BR" dirty="0" smtClean="0"/>
              <a:t>(</a:t>
            </a:r>
            <a:r>
              <a:rPr lang="pt-BR" dirty="0"/>
              <a:t>2 + 3) + (4 * </a:t>
            </a:r>
            <a:r>
              <a:rPr lang="pt-BR" dirty="0" smtClean="0"/>
              <a:t>6) também é um expressão válida. Os operandos são expressões.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17032"/>
            <a:ext cx="4552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18864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 assumirmos que poderíamos ter muitos colegas diferentes que reagem de forma diferente quando uma mensagem é recebida, este padrão se encaixa bem. Por exemplo, poderíamos ter um </a:t>
            </a:r>
            <a:r>
              <a:rPr lang="pt-BR" i="1" dirty="0" err="1" smtClean="0"/>
              <a:t>mobileColleague</a:t>
            </a:r>
            <a:r>
              <a:rPr lang="pt-BR" dirty="0" smtClean="0"/>
              <a:t> que precisa exibir a mensagem de forma diferente do colega </a:t>
            </a:r>
            <a:r>
              <a:rPr lang="pt-BR" i="1" dirty="0" smtClean="0"/>
              <a:t>Desktop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108568" cy="13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1520" y="29249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Aqui está o cliente que controla toda a aplicação: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1" y="3356992"/>
            <a:ext cx="5901513" cy="31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4945" y="1093417"/>
            <a:ext cx="8229600" cy="4525963"/>
          </a:xfrm>
        </p:spPr>
        <p:txBody>
          <a:bodyPr/>
          <a:lstStyle/>
          <a:p>
            <a:r>
              <a:rPr lang="en-US" dirty="0" smtClean="0"/>
              <a:t>Widgets </a:t>
            </a:r>
            <a:r>
              <a:rPr lang="en-US" dirty="0" err="1" smtClean="0"/>
              <a:t>relacionados</a:t>
            </a:r>
            <a:r>
              <a:rPr lang="en-US" dirty="0" smtClean="0"/>
              <a:t>: </a:t>
            </a:r>
            <a:r>
              <a:rPr lang="en-US" dirty="0" err="1" smtClean="0"/>
              <a:t>mexeu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altera</a:t>
            </a:r>
            <a:r>
              <a:rPr lang="en-US" dirty="0" smtClean="0"/>
              <a:t> outro(s)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732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3: </a:t>
            </a:r>
            <a:r>
              <a:rPr lang="en-US" dirty="0" err="1" smtClean="0"/>
              <a:t>Livro</a:t>
            </a:r>
            <a:r>
              <a:rPr lang="en-US" dirty="0" smtClean="0"/>
              <a:t> </a:t>
            </a:r>
            <a:r>
              <a:rPr lang="en-US" dirty="0" err="1" smtClean="0"/>
              <a:t>GoF</a:t>
            </a:r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1026" name="Picture 2" descr="C:\Repositorio\livros\SoftwareEngineering\Object-oriented\Patterns\Design Patterns\hires\Pictures\fontc047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28003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Repositorio\livros\SoftwareEngineering\Object-oriented\Patterns\Design Patterns\hires\Pictures\media033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1"/>
          <a:stretch/>
        </p:blipFill>
        <p:spPr bwMode="auto">
          <a:xfrm>
            <a:off x="4788024" y="1479229"/>
            <a:ext cx="3600400" cy="23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Repositorio\livros\SoftwareEngineering\Object-oriented\Patterns\Design Patterns\hires\Pictures\media031.gif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87" y="4291981"/>
            <a:ext cx="46577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Repositorio\livros\SoftwareEngineering\Object-oriented\Patterns\Design Patterns\hires\Pictures\media033.gif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1"/>
          <a:stretch/>
        </p:blipFill>
        <p:spPr bwMode="auto">
          <a:xfrm>
            <a:off x="4788024" y="1519335"/>
            <a:ext cx="3600400" cy="23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Repositorio\livros\SoftwareEngineering\Object-oriented\Patterns\Design Patterns\hires\Pictures\media031.gif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92" y="4267200"/>
            <a:ext cx="46577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genérica do </a:t>
            </a:r>
            <a:r>
              <a:rPr lang="pt-BR" dirty="0" err="1" smtClean="0"/>
              <a:t>Mediator</a:t>
            </a:r>
            <a:endParaRPr lang="pt-BR" dirty="0"/>
          </a:p>
        </p:txBody>
      </p:sp>
      <p:pic>
        <p:nvPicPr>
          <p:cNvPr id="92162" name="Picture 2" descr="C:\Repositorio\livros\SoftwareEngineering\Metodologia, Padroes e Arquitetura\Patterns\Design Patterns\hires\Pictures\media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7890510" cy="2448272"/>
          </a:xfrm>
          <a:prstGeom prst="rect">
            <a:avLst/>
          </a:prstGeom>
          <a:noFill/>
        </p:spPr>
      </p:pic>
      <p:pic>
        <p:nvPicPr>
          <p:cNvPr id="92164" name="Picture 4" descr="C:\Repositorio\livros\SoftwareEngineering\Metodologia, Padroes e Arquitetura\Patterns\Design Patterns\hires\Pictures\media03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019550"/>
            <a:ext cx="4124325" cy="283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20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http://sourcemaking.com/design_patterns/mediator</a:t>
            </a:r>
          </a:p>
          <a:p>
            <a:r>
              <a:rPr lang="pt-BR" dirty="0" smtClean="0"/>
              <a:t>http://java.dzone.com/articles/design-patterns-mediator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3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245172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 </a:t>
            </a:r>
            <a:r>
              <a:rPr lang="en-US" dirty="0" err="1" smtClean="0"/>
              <a:t>organograma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!!!!</a:t>
            </a:r>
            <a:endParaRPr lang="pt-BR" dirty="0" smtClean="0"/>
          </a:p>
          <a:p>
            <a:pPr algn="just"/>
            <a:r>
              <a:rPr lang="pt-BR" dirty="0" smtClean="0"/>
              <a:t>Em </a:t>
            </a:r>
            <a:r>
              <a:rPr lang="pt-BR" dirty="0"/>
              <a:t>uma pequena organização, há 5 </a:t>
            </a:r>
            <a:r>
              <a:rPr lang="pt-BR" dirty="0" smtClean="0"/>
              <a:t>funcionários</a:t>
            </a:r>
          </a:p>
          <a:p>
            <a:pPr lvl="1" algn="just"/>
            <a:r>
              <a:rPr lang="pt-BR" dirty="0" smtClean="0"/>
              <a:t>No </a:t>
            </a:r>
            <a:r>
              <a:rPr lang="pt-BR" dirty="0"/>
              <a:t>topo, há </a:t>
            </a:r>
            <a:r>
              <a:rPr lang="pt-BR" dirty="0" smtClean="0"/>
              <a:t>o gerente </a:t>
            </a:r>
            <a:r>
              <a:rPr lang="pt-BR" dirty="0"/>
              <a:t>geral. </a:t>
            </a:r>
            <a:endParaRPr lang="pt-BR" dirty="0" smtClean="0"/>
          </a:p>
          <a:p>
            <a:pPr lvl="1" algn="just"/>
            <a:r>
              <a:rPr lang="pt-BR" dirty="0" smtClean="0"/>
              <a:t>Abaixo do </a:t>
            </a:r>
            <a:r>
              <a:rPr lang="pt-BR" dirty="0"/>
              <a:t>gerente geral, há dois </a:t>
            </a:r>
            <a:r>
              <a:rPr lang="pt-BR" dirty="0" smtClean="0"/>
              <a:t>funcionários: </a:t>
            </a:r>
            <a:r>
              <a:rPr lang="pt-BR" dirty="0"/>
              <a:t>um </a:t>
            </a:r>
            <a:r>
              <a:rPr lang="pt-BR" dirty="0" smtClean="0"/>
              <a:t>é o gerente </a:t>
            </a:r>
            <a:r>
              <a:rPr lang="pt-BR" dirty="0"/>
              <a:t>e outro é </a:t>
            </a:r>
            <a:r>
              <a:rPr lang="pt-BR" dirty="0" smtClean="0"/>
              <a:t>o desenvolvedor.</a:t>
            </a:r>
          </a:p>
          <a:p>
            <a:pPr lvl="1" algn="just"/>
            <a:r>
              <a:rPr lang="pt-BR" dirty="0" smtClean="0"/>
              <a:t>Abaixo do </a:t>
            </a:r>
            <a:r>
              <a:rPr lang="pt-BR" dirty="0"/>
              <a:t>gerente ainda tem dois desenvolvedores que trabalham com ele. </a:t>
            </a:r>
            <a:endParaRPr lang="pt-BR" dirty="0" smtClean="0"/>
          </a:p>
          <a:p>
            <a:pPr lvl="1" algn="just"/>
            <a:r>
              <a:rPr lang="pt-BR" b="1" dirty="0" smtClean="0"/>
              <a:t>Problema: </a:t>
            </a:r>
            <a:r>
              <a:rPr lang="pt-BR" dirty="0" smtClean="0"/>
              <a:t>Queremos </a:t>
            </a:r>
            <a:r>
              <a:rPr lang="pt-BR" dirty="0"/>
              <a:t>imprimir o nome </a:t>
            </a:r>
            <a:r>
              <a:rPr lang="pt-BR" dirty="0" smtClean="0"/>
              <a:t>e o </a:t>
            </a:r>
            <a:r>
              <a:rPr lang="pt-BR" dirty="0"/>
              <a:t>salário de todos os empregados </a:t>
            </a:r>
            <a:r>
              <a:rPr lang="pt-BR" dirty="0" smtClean="0"/>
              <a:t>de </a:t>
            </a:r>
            <a:r>
              <a:rPr lang="pt-BR" dirty="0"/>
              <a:t>cima para </a:t>
            </a:r>
            <a:r>
              <a:rPr lang="pt-BR" dirty="0" smtClean="0"/>
              <a:t>baixo, ou seja, imprimir </a:t>
            </a:r>
            <a:r>
              <a:rPr lang="pt-BR" dirty="0" err="1" smtClean="0"/>
              <a:t>agrupadamente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27" y="3861048"/>
            <a:ext cx="5184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5196"/>
            <a:ext cx="612457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3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>
            <a:noAutofit/>
          </a:bodyPr>
          <a:lstStyle/>
          <a:p>
            <a:pPr algn="just"/>
            <a:r>
              <a:rPr lang="pt-BR" sz="2000" dirty="0" err="1" smtClean="0"/>
              <a:t>Component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800" dirty="0" smtClean="0"/>
              <a:t>Declara a interface para os objetos que participarão da composição.</a:t>
            </a:r>
          </a:p>
          <a:p>
            <a:pPr lvl="1" algn="just"/>
            <a:r>
              <a:rPr lang="pt-BR" sz="1800" dirty="0" smtClean="0"/>
              <a:t>Implementa os comportamentos defaults que são comuns a todas a subclasses.</a:t>
            </a:r>
          </a:p>
          <a:p>
            <a:pPr lvl="1" algn="just"/>
            <a:r>
              <a:rPr lang="pt-BR" sz="1800" dirty="0" smtClean="0"/>
              <a:t>Declara uma interface para acessar e gerenciar os componentes filhos.</a:t>
            </a:r>
          </a:p>
          <a:p>
            <a:pPr algn="just"/>
            <a:r>
              <a:rPr lang="pt-BR" sz="2000" dirty="0" err="1" smtClean="0"/>
              <a:t>Leaf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800" dirty="0" smtClean="0"/>
              <a:t>Representa objetos folha da composição. Uma folha não tem filhos.</a:t>
            </a:r>
          </a:p>
          <a:p>
            <a:pPr lvl="1" algn="just"/>
            <a:r>
              <a:rPr lang="pt-BR" sz="1800" dirty="0" smtClean="0"/>
              <a:t>Define o comportamento para objetos primitivos da composição.</a:t>
            </a:r>
          </a:p>
          <a:p>
            <a:pPr algn="just"/>
            <a:r>
              <a:rPr lang="pt-BR" sz="2000" dirty="0" err="1" smtClean="0"/>
              <a:t>Composite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800" dirty="0" smtClean="0"/>
              <a:t>Define o comportamento para componentes que têm filhos.</a:t>
            </a:r>
          </a:p>
          <a:p>
            <a:pPr lvl="1" algn="just"/>
            <a:r>
              <a:rPr lang="pt-BR" sz="1800" dirty="0" smtClean="0"/>
              <a:t>Armazena todos os componentes filhos.</a:t>
            </a:r>
          </a:p>
          <a:p>
            <a:pPr lvl="1" algn="just"/>
            <a:r>
              <a:rPr lang="pt-BR" sz="1800" dirty="0" smtClean="0"/>
              <a:t>Implementa as operações </a:t>
            </a:r>
            <a:r>
              <a:rPr lang="pt-BR" sz="1800" dirty="0"/>
              <a:t>da interface </a:t>
            </a:r>
            <a:r>
              <a:rPr lang="pt-BR" sz="1800" dirty="0" err="1"/>
              <a:t>Component</a:t>
            </a:r>
            <a:r>
              <a:rPr lang="pt-BR" sz="1800" dirty="0" smtClean="0"/>
              <a:t> relacionadas à filhos.</a:t>
            </a:r>
          </a:p>
          <a:p>
            <a:pPr algn="just"/>
            <a:r>
              <a:rPr lang="pt-BR" sz="2000" dirty="0" smtClean="0"/>
              <a:t>Cliente:</a:t>
            </a:r>
          </a:p>
          <a:p>
            <a:pPr lvl="1" algn="just"/>
            <a:r>
              <a:rPr lang="pt-BR" sz="1800" dirty="0" smtClean="0"/>
              <a:t>Manipula objetos na composição através da interface </a:t>
            </a:r>
            <a:r>
              <a:rPr lang="pt-BR" sz="1800" dirty="0" err="1" smtClean="0"/>
              <a:t>Component</a:t>
            </a:r>
            <a:r>
              <a:rPr lang="pt-BR" sz="1800" dirty="0" smtClean="0"/>
              <a:t>.</a:t>
            </a:r>
          </a:p>
          <a:p>
            <a:pPr lvl="1"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217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318051"/>
          </a:xfrm>
        </p:spPr>
        <p:txBody>
          <a:bodyPr/>
          <a:lstStyle/>
          <a:p>
            <a:pPr algn="just"/>
            <a:r>
              <a:rPr lang="pt-BR" dirty="0" smtClean="0"/>
              <a:t>Comparando as classes do nosso exemplo com os elementos estruturais do padrão, percebemos que:</a:t>
            </a:r>
          </a:p>
          <a:p>
            <a:pPr lvl="1" algn="just"/>
            <a:r>
              <a:rPr lang="pt-BR" dirty="0" smtClean="0"/>
              <a:t>Manager = </a:t>
            </a:r>
            <a:r>
              <a:rPr lang="pt-BR" dirty="0" err="1" smtClean="0"/>
              <a:t>Composite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err="1" smtClean="0"/>
              <a:t>Developer</a:t>
            </a:r>
            <a:r>
              <a:rPr lang="pt-BR" dirty="0" smtClean="0"/>
              <a:t> = </a:t>
            </a:r>
            <a:r>
              <a:rPr lang="pt-BR" dirty="0" err="1" smtClean="0"/>
              <a:t>Leaf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err="1" smtClean="0"/>
              <a:t>Employee</a:t>
            </a:r>
            <a:r>
              <a:rPr lang="pt-BR" dirty="0" smtClean="0"/>
              <a:t> = </a:t>
            </a:r>
            <a:r>
              <a:rPr lang="pt-BR" dirty="0" err="1" smtClean="0"/>
              <a:t>Component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A seguir serão colocados o código para o nosso exemplo: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90456"/>
            <a:ext cx="38004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058308" y="5229200"/>
            <a:ext cx="2402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>
                <a:solidFill>
                  <a:srgbClr val="FF0000"/>
                </a:solidFill>
              </a:rPr>
              <a:t>omportamentos </a:t>
            </a:r>
            <a:r>
              <a:rPr lang="pt-BR" dirty="0">
                <a:solidFill>
                  <a:srgbClr val="FF0000"/>
                </a:solidFill>
              </a:rPr>
              <a:t>defaults que são comuns </a:t>
            </a:r>
            <a:r>
              <a:rPr lang="pt-BR" dirty="0">
                <a:solidFill>
                  <a:srgbClr val="FF0000"/>
                </a:solidFill>
              </a:rPr>
              <a:t>às 2 </a:t>
            </a:r>
            <a:r>
              <a:rPr lang="pt-BR" dirty="0">
                <a:solidFill>
                  <a:srgbClr val="FF0000"/>
                </a:solidFill>
              </a:rPr>
              <a:t>subclasses.</a:t>
            </a:r>
          </a:p>
        </p:txBody>
      </p:sp>
    </p:spTree>
    <p:extLst>
      <p:ext uri="{BB962C8B-B14F-4D97-AF65-F5344CB8AC3E}">
        <p14:creationId xmlns:p14="http://schemas.microsoft.com/office/powerpoint/2010/main" val="3729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59" y="0"/>
            <a:ext cx="63369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428915" y="239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dirty="0">
                <a:solidFill>
                  <a:srgbClr val="FF0000"/>
                </a:solidFill>
              </a:rPr>
              <a:t>Define o comportamento para componentes que têm filhos</a:t>
            </a:r>
            <a:r>
              <a:rPr lang="pt-BR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52020" y="23488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Os filhos são armazenados neste </a:t>
            </a:r>
            <a:r>
              <a:rPr lang="pt-BR" dirty="0" err="1">
                <a:solidFill>
                  <a:srgbClr val="FF0000"/>
                </a:solidFill>
              </a:rPr>
              <a:t>array</a:t>
            </a:r>
            <a:r>
              <a:rPr lang="pt-BR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853"/>
            <a:ext cx="63912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203848" y="880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Objeto folha: não tem filhos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4008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23928" y="25310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 para teste do exemplo.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620</Words>
  <Application>Microsoft Office PowerPoint</Application>
  <PresentationFormat>Apresentação na tela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Concurso</vt:lpstr>
      <vt:lpstr>Composite</vt:lpstr>
      <vt:lpstr>Exemplo 1</vt:lpstr>
      <vt:lpstr>Exemplo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3  Onde está a árvore? </vt:lpstr>
      <vt:lpstr>Definição GoF - Composite</vt:lpstr>
      <vt:lpstr>Esqueleto Típico – GoF - Composite</vt:lpstr>
      <vt:lpstr>Referências</vt:lpstr>
      <vt:lpstr>Mediator</vt:lpstr>
      <vt:lpstr>Exemplo 1:</vt:lpstr>
      <vt:lpstr>Exemplo 2:</vt:lpstr>
      <vt:lpstr>Mediador</vt:lpstr>
      <vt:lpstr>Exemplo 2:</vt:lpstr>
      <vt:lpstr>Apresentação do PowerPoint</vt:lpstr>
      <vt:lpstr>Apresentação do PowerPoint</vt:lpstr>
      <vt:lpstr>Exemplo 3: Livro GoF </vt:lpstr>
      <vt:lpstr>Estrutura genérica do Mediator</vt:lpstr>
      <vt:lpstr>Fonte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Marcelo</dc:creator>
  <cp:lastModifiedBy>Marcelo</cp:lastModifiedBy>
  <cp:revision>7</cp:revision>
  <dcterms:created xsi:type="dcterms:W3CDTF">2013-07-03T12:25:10Z</dcterms:created>
  <dcterms:modified xsi:type="dcterms:W3CDTF">2013-07-03T19:43:11Z</dcterms:modified>
</cp:coreProperties>
</file>