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3" r:id="rId2"/>
    <p:sldId id="280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306" r:id="rId12"/>
    <p:sldId id="290" r:id="rId13"/>
    <p:sldId id="291" r:id="rId14"/>
    <p:sldId id="305" r:id="rId15"/>
    <p:sldId id="307" r:id="rId16"/>
    <p:sldId id="29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6" d="100"/>
          <a:sy n="146" d="100"/>
        </p:scale>
        <p:origin x="-8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8:50.0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0 144 4516,'97'-119'4644,"-97"94"-3395,0 25-512,0 0 32,0 0-737,0 0-417,0 0-1408,0 0-1923,0 0-1761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2:48.9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216 288 576,'0'0'1313,"0"0"1,0 0 127,0 0 160,0 0-447,0 0-226,0 0-159,0-25 128,0 25-256,0 0 191,0 0-191,0 0-193,0 0-95,0 0-225,0 0-64,0 0-128,0 0-64,0 0-64,0 25 192,-22 23 64,22 23 32,-25 24-96,0-21 32,3-1-64,-3-3 0,25-22 32,-25-22-160,25 21-193,0-47-608,0 23-672,0-23-353,0 0-705</inkml:trace>
  <inkml:trace contextRef="#ctx0" brushRef="#br0" timeOffset="510">50 240 2434,'22'-25'2274,"-22"3"-1697,0 22-770,25 0 353,0 0 65,22-26 255,0 26-288,25 0 129,-22 0-385,-4 0-161,1 0 161,-22 26-96,0-4 320,-25 3 193,0-2 95,0 25 97,0-23-1,-25-2-224,-22 2-159,-3-2-33,-21 25-224,24-48 192,-25 25-128,25-25-129,-25 0 65,47 0-352,0 0-1025,25 0-1859</inkml:trace>
  <inkml:trace contextRef="#ctx0" brushRef="#br0" timeOffset="1148">600 480 2274,'0'0'2210,"0"0"-1442,-25 0-447,25 0 63,0 0-64,0 0-288,0 0-224,0 0-192,0 0 160,0 0 192,0 0 640,25 0 257,0 0-96,-3 0-225,28 0-63,-28-25-193,3 2-160,-25-2-96,25 2-32,-25-2-96,0 2 320,0-2 193,0 25 63,-25 0-416,0 0-192,3 0 32,-3 25-96,0 23 128,3 0-96,22 0-353,0 0 65,0-23 288,22-2 128,28-23-449,-3 0-3202</inkml:trace>
  <inkml:trace contextRef="#ctx0" brushRef="#br0" timeOffset="1771">1057 407 5509,'0'-23'1793,"0"23"-1088,0 0 0,0-25-289,0 25-256,0 0 32,0 0 193,0 0 255,0 0 33,0 0-96,0 0-641,0 0-257,0 0 193,0 25 256,0-2 0,0 2 1,0 23-97,0-26 0,0 4 0,0-1-64,0-25 96,0 0 0,0 0 160,0 0 32,0 0 32,0 0 161,0 0-449,0-25 128,0-1-320,0 4 192,0-26-481,0 0-63,21 0 256,-21 23-385,25 2-1697,-25 23-545,25 0-96</inkml:trace>
  <inkml:trace contextRef="#ctx0" brushRef="#br0" timeOffset="2478">1391 359 2978,'0'-23'2499,"0"23"-577,0-25-737,0 25-833,0 0-256,0 0-32,0 0-32,0 0-192,0 0-96,0 0 352,0 25 160,0-2-128,0 2 0,0-2-32,0 25-160,0-48 128,0 25-128,0-25 64,0 0 32,0 0 64,0 0 193,0 0 31,0 0 96,0 0-384,0 0 97,0-48-290,0 23 161,25-23-192,-25 25-32,22-2 224,3 2-128,-25 23-32,0-25-32,25 25-257,-25 0 129,0 0 224,22 48 32,-22-23 96,0-2-128,0 25-193,0-23 257,0-2 32,0-23-64,0 0-160,0 0 96,25 0-192,-25 0 320,0 0 320,0 0-128,25 0-160,-25-23 32,22-2-128,3 2 32,-25-2 64,25 25 32,-25-23 192,0 23-384,0 0-224,0 0 224,22 23 128,-22 2 32,0-2 64,0 2 0,25-2-32,-25 2 64,0-25-160,0 0 160,0 0 33,0 0 159,0 0 352,25 0-383,-25-25-289,21 2 0,-21-2-64,25 2-32,0-2 192,-3 2-224,-22-2-65,25 25-287,-25 0 96,0 48 512,25 0 64,-25 0-224,0-1-833,0 27-1601</inkml:trace>
  <inkml:trace contextRef="#ctx0" brushRef="#br0" timeOffset="15001">2016 359 32,'0'-23'1217,"22"23"-288,-22 0 96,0 0-97,0 0-223,0 0 224,0 0 32,0 0-288,0 0-97,0 0-63,0 0 31,0 0-192,0 0-31,0 0-225,0 0 32,0 0 96,0 0-160,0 0 160,0 0-63,0 0-1,0 0 32,0 0-128,0 0 64,0 0-32,0 0 160,0 0-31,0 0-1,0 0-192,0 0-32,0 0-64,0 0 64,0 0-64,0 0 160,25-25-128,-25 25 32,25 0 0,-3 0-64,-22 0 128,0 0-160,0 0 96,0 0-225,0 0-127,0 0 320,0 0 128,0 0-64,0 25 0,0 23 96,0 0-160,0-25 32,-22 24 0,22-21-64,0-1-96,0-2 32,0-23-64,0 25 32,0-25 160,0 0 32,0 0 256,0 0-224,0 0-320,0 0-577,0-25 321,0 2 255,-25 23 129,25-25 96,0 25-64,-25 0 96,3 0-64,-3 0 128,25 0-128,-25 0 0,3 25-160,22-25 0,0 23-225,0-23-95,0 25 704,0-25 96,47 0 385,-22 0-353,22 0-192,0 0-609,3 0-512,-28 0-1857</inkml:trace>
  <inkml:trace contextRef="#ctx0" brushRef="#br0" timeOffset="16215">2326 384 32,'0'0'704,"0"0"97,0 0 128,0 0-64,0 0-129,0 0-255,0 0 31,0 0 129,0 0 224,0 0-257,0 0-159,0 0-1,0 0-31,0 0-1,0 0-192,0 0 64,0 0-63,25-25 287,-25 25-31,0 0-193,0 0-64,0 0-32,0 0-224,0 0-64,0 0-192,0 25 224,0-2 224,0 2-192,0-2-32,0 2 0,0-3-64,0-22 64,0 26 0,0-26-1,0 0-31,0 0 160,0 0-64,0 0 225,0 0 63,0 0 192,0 0-351,0 0-386,0-26 289,0 4-96,0-26 32,0 23-32,0 2 128,0-2-256,25 25 192,-25-23-32,0 23-96,0 0-64,0 0 32,22 0 95,-22 0-31,25 23-32,-25-23 64,25 25 224,-25 23-32,21-25-31,-21 2-65,0-3-32,0 29-513,0-28-1857,0 2-1153</inkml:trace>
  <inkml:trace contextRef="#ctx0" brushRef="#br0" timeOffset="17041">2638 528 3074,'0'-26'2499,"0"26"-1955,0 0-287,0 0 735,0 0-127,0 0-160,0 0 64,0 0-1,0 0-159,0 0-289,0 0-160,0 0-320,0 0 0,0 0 480,25 0-31,22 0-225,-22 0 128,-3-22 32,3-3-128,0 25 64,-3-23-31,-22-2-129,0 25-65,0-23 65,0 23-192,0 0 32,0 0 32,-22 0 0,-3 23-32,0 2-64,-22 23-257,47-26-256,-25 29 97,25-28-257,0-23 384,0 25 449,25-25 321,0 0-257,-3 0-513,28 0-320,-3-25 641,-22 25 192,-3-23-384,3-2-513,-25-23 288,25 23 481,-25 2 641,0-2 1184,0 25-1312,0-23-385,0 23 96,0 0 352,0 0-159,0 0-482,0 0-95,0 23 320,0-23 288,0 48-191,0-23-1,22-3-64,-22 4 0,0-1-32,25-2-256,-25-23-930,0 0-3330</inkml:trace>
  <inkml:trace contextRef="#ctx0" brushRef="#br0" timeOffset="18015">2998 528 1985,'0'-26'3107,"0"26"-1825,0 0-642,0 0 289,0 0-64,0 0-193,0 0-127,0 0-129,0-22-352,0 22 129,25-25 63,-25 25 96,22-23 33,-22 23-33,25-25-288,-25 25 32,25 0-64,-4-23 32,-21 23-64,25 0-160,-25 0-64,25 0 0,-25 0 288,0 0-64,0 23 128,0 25-160,0-23 128,0 23-64,0-23-192,0 23-289,0-48-384,22 23-896,-22-23-737,25 25-3204</inkml:trace>
  <inkml:trace contextRef="#ctx0" brushRef="#br0" timeOffset="18661">3382 46 992,'0'-22'2691,"0"22"-1057,0-26-353,0 26 128,0 0-160,0 0 97,0 0-642,0 0-255,0 0-225,0 0-320,0 0-385,0 0 289,0 26 224,0 21 96,0 27 0,0-4-64,0 3 1,0-2-98,0-23 98,0 0-226,22-1-223,-22-21-1602,0-26-1313</inkml:trace>
  <inkml:trace contextRef="#ctx0" brushRef="#br0" timeOffset="19179">3238 336 3395,'0'-25'2178,"0"25"-1634,0 0-159,0 0 31,0 0 65,22 0 223,3 0 1,22-23-385,3 23-256,-3 0 96,25 0-192,-25 0-352,25 0-2467</inkml:trace>
  <inkml:trace contextRef="#ctx0" brushRef="#br0" timeOffset="19742">3645 576 864,'0'-23'4485,"0"-2"-2660,0 25-832,0 0 320,0-26-159,0 26-610,0 0-352,0 0 0,0 0-127,0 0-65,0 0-33,0 0 33,0 0 0,0 0-128,0 0 160,0 0-224,0 0 96,0 0 0,0 0-160,0 0 0,0 0 512,25 0-128,-3 0 32,3 0 64,0 0-96,-3-22 65,-22-3-33,25 25-96,-25-23-32,0-2 64,0 25-32,0 0 160,0 0-160,-25 0-128,3 0 32,-3 25-192,0-2 192,3 24-128,-3-21-96,25 22-129,0-23 225,0-2 96,0-23 64,47 0-320,3 0-3012</inkml:trace>
  <inkml:trace contextRef="#ctx0" brushRef="#br0" timeOffset="21122">4173 455 2370,'0'-23'1858,"0"23"-673,0 0 64,0-25-160,25 25-320,-25 0 256,0 0 32,0 0-353,0-23-287,0 23-65,0 0 192,0 0-191,0 0-97,0-25-288,0 25 0,0 0 0,-25 0 0,0 0-128,0 0 64,3 0 32,-3 0-129,0 25-63,25-2-32,0 2 128,0-2 128,0-23 0,25 0 32,0 25 0,-3-25 64,3 0-96,0 22 0,-25-22-289,0 0 65,0 26 32,0-1 576,-25-2-95,-22 2-65,22-2-64,-22-23-128,-3 25 128,28-25-320,-3 0-2531,0 0-4548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3:10.9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122 48 7206,'22'-23'2082,"-22"-3"-961,0 26-224,0 0 0,0 0-416,0 0-514,0 0-255,0 26 128,0-3 192,0 25-32,-22 1-32,22 0 64,0-1-96,0-22 128,0 22-128,-25-25-64,25-23-1442,0 26-1537,0-3-1857</inkml:trace>
  <inkml:trace contextRef="#ctx0" brushRef="#br0" timeOffset="428">0 731 4548,'0'0'4196,"0"-26"-1313,0 26-1154,0 0-31,0 0-289,0-23-384,0 23-705,0 0-224,0 0-128,0 0-480,0 0-577,0 0-641,0 0-1217,0 0-3427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3-01-16T15:33:23.1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18.3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1748 1220 32,'0'26'192,"0"-26"128,0 23-256,0-23-64,0 0 160,0 0-160,0 0 0,0 0-96,0 0-32,0 0 32,0 0 96,0 0 96,0 0 32,0 0 160,0 0 33,0 0 255,0 0 1218,0 0-353,0 0-384,0 0-256,0 0 64,0 0-64,0 0-129,0 0-191,0 0 127,0 0-95,0 0-33,0 0-127,0 0-33,0 0 0,0 0 1,0 0-33,0 0-32,0 0 64,0 0-31,0 0 31,0 0-64,0 0 96,0 0-63,0 0-65,0 0-96,0-23 0,0-3-192,0 4 32,0-27 160,0 24-160,0-24 96,0-22-96,0 22 0,0-25-64,-25 0 32,3 3 32,-3-26-128,-22 23 64,22-23 0,0 0 32,3 49-97,-27-26 161,2 25-96,0 1-192,-3-1 288,3 1-96,-25 25-64,0-3 0,1 26 64,-48 0-65,22 0 161,-46 26 33,24-3-33,-3 25 64,28 1-32,23-1-32,-1 1 0,22 25 96,28-26-256,-3 23 160,0-19-97,25-4 129,0-25-64,0-23 0,0 26-64,0-26 128,0 0 64,0 0 1,0 0 223,0 0 32,0 0 129,-22 0-225,22 0-224,0 0-160,0 0-32,0 0-161,0-26-608,0 26-1633,0 0-3908</inkml:trace>
  <inkml:trace contextRef="#ctx0" brushRef="#br0" timeOffset="1175">96 468 192,'0'0'1441,"0"0"-576,0 0-128,0 0 704,0-26-256,0 26-352,0 0-161,0 0 1,0 0-192,0 0-65,0 0-32,0 0-63,0 0 95,0-22-32,0 22-63,0 0-97,0 0-96,0 0-128,0 0 128,0 0-32,0 0 64,0 0 1,0 0-65,0 0 32,0 0-32,0 0-32,0 0-32,0 0 64,0 0-160,0 0 64,0 0-32,0 0 0,0 0-96,0 0-96,-25 0 224,25 22 64,-22 30 0,22-4-128,-25 1 160,25-1-128,-25 1 96,25-27-32,0 27-32,0-24 32,0-2-32,0-23 32,0 0 64,0 0 32,0 0 64,0 0 32,0 0 65,0 0-33,0 0 32,0 0-160,0 0-32,0 0-128,0 0 32,0 0-160,0 0 128,0 0 32,0 0 96,0 0 129,0 0 31,0 0-64,0 0-96,0 0-64,25 0-64,0-23 0,-3-2 0,28 2 64,-3-3-32,-22 4 32,-3-4-32,3 3 32,0 23-32,-25-26 0,22 26-32,-22 0-32,0 0 128,0 0-96,0 0 64,0 0-64,0 0-96,0 0 0,0 0-96,0 0-1,0 0 1,0 0-32,0 0-225,0 0-511,0 0-1571,0 0-2818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29.99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1273 480,'0'0'1345,"0"0"-160,0 0 225,0 0-417,0 0-257,0 0 161,0 0 448,0 0-256,0 0-320,0 0-96,0 0-225,0 0 97,0 0-65,0 0 257,0 0 128,0-25-737,0 25 96,0-23-128,0-25 64,0 1-224,0-27 96,25 26-128,-3-47 32,3 22-64,22-23-224,3 0-1,-3-22 193,24 19 96,-24 4-64,25 24 128,-22-2-192,22 25 256,0 0-32,0 26-64,0-26-64,-1 48 96,23-26-64,-22 26 0,-22 0 32,22 0-64,-25 26 128,0 22-64,3-26 64,-4 26 32,1 0-64,-22-23 64,0-2-64,-25 2-32,22-2 32,-22 2-32,0-2 64,0 2 32,0-25 0,0 22-32,0-22 32,0 26-32,0-26-32,0 0-96,0 0 96,0 0-192,0 0-225,0 0-95,0 0 95,0 0-704,0 0-2754,0 0-2595</inkml:trace>
  <inkml:trace contextRef="#ctx0" brushRef="#br0" timeOffset="1374">1340 504 1377,'-22'-25'897,"22"25"-481,0 0 65,0 0 159,0 0-63,0 0-33,0 0 257,0 0 64,0 0 0,0 0 95,0 0-223,0-22-96,0 22-129,0 0-95,0 0-129,0 0-96,0 0-32,0 0 64,0 0-191,0 0 95,0 0 0,0 0-64,0 0-32,0 0-192,0 0-321,0 0 225,0 0 352,22 0 32,3 22-32,0 3-96,-3 1 160,3-4-95,22 4-65,-22-4 32,22 4 32,-22-26 32,22 0-64,-22 22 96,-25-22-32,0 0 288,0 0 1,0 0 127,0 0-63,0 0-161,0 0-96,0 0-32,0 0-128,0 0-128,0 0 64,0 0-64,0 0 96,0 0 32,0 0-64,0 0 64,0 0 0,0 0 0,0 0 0,0 0 128,0 0-64,0 0 32,0 0-95,0 0 63,0-22-96,0-4 0,0 26 0,0-48-32,0 26 96,0-29-192,0 29 128,0-26-65,0 0 65,0 23 0,0-23-64,0 25 96,0-2 0,0 2-32,0 23 0,0-25 65,0 25-65,0 0 96,0 0-128,0 0 32,0 0-64,0 0 64,0 0-33,0 0 33,0 0 33,0 0-130,0 0 33,0 0-160,0 0 32,0 0-32,0 0-225,0 0-255,0 0-834,0 0-704,0 0-2018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18.353"/>
    </inkml:context>
    <inkml:brush xml:id="br0">
      <inkml:brushProperty name="width" value="0.08819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1748 1221 32,'0'26'192,"0"-26"128,0 23-256,0-23-64,0 0 160,0 0-160,0 0 0,0 0-96,0 0-32,0 0 32,0 0 96,0 0 96,0 0 32,0 0 160,0 0 33,0 0 255,0 0 1218,0 0-353,0 0-384,0 0-256,0 0 64,0 0-64,0 0-129,0 0-191,0 0 127,0 0-95,0 0-33,0 0-127,0 0-33,0 0 0,0 0 1,0 0-33,0 0-32,0 0 64,0 0-31,0 0 31,0 0-64,0 0 96,0 0-63,0 0-65,0 0-96,0-23 0,0-3-192,0 4 32,0-27 160,0 24-160,0-24 96,0-22-96,0 22 0,0-25-64,-25 0 32,3 3 32,-3-26-128,-22 23 64,22-23 0,0 0 32,3 49-97,-27-26 161,2 25-96,0 1-192,-3-1 288,3 1-96,-25 25-64,0-3 0,1 26 64,-48 0-65,22 0 161,-46 26 33,24-3-33,-3 25 64,28 1-32,23-1-32,-1 1 0,22 25 96,28-26-256,-3 23 160,0-19-97,25-4 129,0-25-64,0-23 0,0 26-64,0-26 128,0 0 64,0 0 1,0 0 223,0 0 32,0 0 129,-22 0-225,22 0-224,0 0-160,0 0-32,0 0-161,0-26-608,0 26-1633,0 0-3908</inkml:trace>
  <inkml:trace contextRef="#ctx0" brushRef="#br0" timeOffset="1175">96 469 192,'0'0'1441,"0"0"-576,0 0-128,0 0 704,0-26-256,0 26-352,0 0-161,0 0 1,0 0-192,0 0-65,0 0-32,0 0-63,0 0 95,0-22-32,0 22-63,0 0-97,0 0-96,0 0-128,0 0 128,0 0-32,0 0 64,0 0 1,0 0-65,0 0 32,0 0-32,0 0-32,0 0-32,0 0 64,0 0-160,0 0 64,0 0-32,0 0 0,0 0-96,0 0-96,-25 0 224,25 22 64,-22 30 0,22-4-128,-25 1 160,25-1-128,-25 1 96,25-27-32,0 27-32,0-24 32,0-2-32,0-23 32,0 0 64,0 0 32,0 0 64,0 0 32,0 0 65,0 0-33,0 0 32,0 0-160,0 0-32,0 0-128,0 0 32,0 0-160,0 0 128,0 0 32,0 0 96,0 0 129,0 0 31,0 0-64,0 0-96,0 0-64,25 0-64,0-23 0,-3-2 0,28 2 64,-3-3-32,-22 4 32,-3-4-32,3 3 32,0 23-32,-25-26 0,22 26-32,-22 0-32,0 0 128,0 0-96,0 0 64,0 0-64,0 0-96,0 0 0,0 0-96,0 0-1,0 0 1,0 0-32,0 0-225,0 0-511,0 0-1571,0 0-2818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29.991"/>
    </inkml:context>
    <inkml:brush xml:id="br0">
      <inkml:brushProperty name="width" value="0.08819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-1 1273 480,'0'0'1345,"0"0"-160,0 0 225,0 0-417,0 0-257,0 0 161,0 0 448,0 0-256,0 0-320,0 0-96,0 0-225,0 0 97,0 0-65,0 0 257,0 0 128,0-25-737,0 25 96,0-23-128,0-25 64,0 1-224,0-27 96,25 26-128,-3-47 32,3 22-64,22-23-224,3 0-1,-3-22 193,25 19 96,-25 4-64,24 24 128,-21-2-192,22 25 256,0 0-32,0 26-64,0-26-64,0 48 96,22-26-64,-22 26 0,-22 0 32,21 0-64,-24 26 128,0 22-64,3-26 64,-3 26 32,0 0-64,-22-23 64,0-2-64,-25 2-32,22-2 32,-22 2-32,0-2 64,0 2 32,0-25 0,0 22-32,0-22 32,0 26-32,0-26-32,0 0-96,0 0 96,0 0-192,0 0-225,0 0-95,0 0 95,0 0-704,0 0-2754,0 0-2595</inkml:trace>
  <inkml:trace contextRef="#ctx0" brushRef="#br0" timeOffset="1374">1340 504 1377,'-22'-25'897,"22"25"-481,0 0 65,0 0 159,0 0-63,0 0-33,0 0 257,0 0 64,0 0 0,0 0 95,0 0-223,0-22-96,0 22-129,0 0-95,0 0-129,0 0-96,0 0-32,0 0 64,0 0-191,0 0 95,0 0 0,0 0-64,0 0-32,0 0-192,0 0-321,0 0 225,0 0 352,22 0 32,3 22-32,0 3-96,-3 1 160,3-4-95,22 4-65,-22-4 32,22 4 32,-22-26 32,22 0-64,-22 22 96,-25-22-32,0 0 288,0 0 1,0 0 127,0 0-63,0 0-161,0 0-96,0 0-32,0 0-128,0 0-128,0 0 64,0 0-64,0 0 96,0 0 32,0 0-64,0 0 64,0 0 0,0 0 0,0 0 0,0 0 128,0 0-64,0 0 32,0 0-95,0 0 63,0-22-96,0-4 0,0 26 0,0-48-32,0 26 96,0-29-192,0 29 128,0-26-65,0 0 65,0 23 0,0-23-64,0 25 96,0-2 0,0 2-32,0 23 0,0-25 65,0 25-65,0 0 96,0 0-128,0 0 32,0 0-64,0 0 64,0 0-33,0 0 33,0 0 33,0 0-130,0 0 33,0 0-160,0 0 32,0 0-32,0 0-225,0 0-255,0 0-834,0 0-704,0 0-2018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29.991"/>
    </inkml:context>
    <inkml:brush xml:id="br0">
      <inkml:brushProperty name="width" value="0.08819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-1 1273 480,'0'0'1345,"0"0"-160,0 0 225,0 0-417,0 0-257,0 0 161,0 0 448,0 0-256,0 0-320,0 0-96,0 0-225,0 0 97,0 0-65,0 0 257,0 0 128,0-25-737,0 25 96,0-23-128,0-25 64,0 1-224,0-27 96,25 26-128,-3-47 32,3 22-64,22-23-224,3 0-1,-3-22 193,25 19 96,-25 4-64,24 24 128,-21-2-192,22 25 256,0 0-32,0 26-64,0-26-64,0 48 96,22-26-64,-22 26 0,-22 0 32,21 0-64,-24 26 128,0 22-64,3-26 64,-3 26 32,0 0-64,-22-23 64,0-2-64,-25 2-32,22-2 32,-22 2-32,0-2 64,0 2 32,0-25 0,0 22-32,0-22 32,0 26-32,0-26-32,0 0-96,0 0 96,0 0-192,0 0-225,0 0-95,0 0 95,0 0-704,0 0-2754,0 0-2595</inkml:trace>
  <inkml:trace contextRef="#ctx0" brushRef="#br0" timeOffset="1374">1340 504 1377,'-22'-25'897,"22"25"-481,0 0 65,0 0 159,0 0-63,0 0-33,0 0 257,0 0 64,0 0 0,0 0 95,0 0-223,0-22-96,0 22-129,0 0-95,0 0-129,0 0-96,0 0-32,0 0 64,0 0-191,0 0 95,0 0 0,0 0-64,0 0-32,0 0-192,0 0-321,0 0 225,0 0 352,22 0 32,3 22-32,0 3-96,-3 1 160,3-4-95,22 4-65,-22-4 32,22 4 32,-22-26 32,22 0-64,-22 22 96,-25-22-32,0 0 288,0 0 1,0 0 127,0 0-63,0 0-161,0 0-96,0 0-32,0 0-128,0 0-128,0 0 64,0 0-64,0 0 96,0 0 32,0 0-64,0 0 64,0 0 0,0 0 0,0 0 0,0 0 128,0 0-64,0 0 32,0 0-95,0 0 63,0-22-96,0-4 0,0 26 0,0-48-32,0 26 96,0-29-192,0 29 128,0-26-65,0 0 65,0 23 0,0-23-64,0 25 96,0-2 0,0 2-32,0 23 0,0-25 65,0 25-65,0 0 96,0 0-128,0 0 32,0 0-64,0 0 64,0 0-33,0 0 33,0 0 33,0 0-130,0 0 33,0 0-160,0 0 32,0 0-32,0 0-225,0 0-255,0 0-834,0 0-704,0 0-2018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18.353"/>
    </inkml:context>
    <inkml:brush xml:id="br0">
      <inkml:brushProperty name="width" value="0.08819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1748 1221 32,'0'26'192,"0"-26"128,0 23-256,0-23-64,0 0 160,0 0-160,0 0 0,0 0-96,0 0-32,0 0 32,0 0 96,0 0 96,0 0 32,0 0 160,0 0 33,0 0 255,0 0 1218,0 0-353,0 0-384,0 0-256,0 0 64,0 0-64,0 0-129,0 0-191,0 0 127,0 0-95,0 0-33,0 0-127,0 0-33,0 0 0,0 0 1,0 0-33,0 0-32,0 0 64,0 0-31,0 0 31,0 0-64,0 0 96,0 0-63,0 0-65,0 0-96,0-23 0,0-3-192,0 4 32,0-27 160,0 24-160,0-24 96,0-22-96,0 22 0,0-25-64,-25 0 32,3 3 32,-3-26-128,-22 23 64,22-23 0,0 0 32,3 49-97,-27-26 161,2 25-96,0 1-192,-3-1 288,3 1-96,-25 25-64,0-3 0,1 26 64,-48 0-65,22 0 161,-46 26 33,24-3-33,-3 25 64,28 1-32,23-1-32,-1 1 0,22 25 96,28-26-256,-3 23 160,0-19-97,25-4 129,0-25-64,0-23 0,0 26-64,0-26 128,0 0 64,0 0 1,0 0 223,0 0 32,0 0 129,-22 0-225,22 0-224,0 0-160,0 0-32,0 0-161,0-26-608,0 26-1633,0 0-3908</inkml:trace>
  <inkml:trace contextRef="#ctx0" brushRef="#br0" timeOffset="1175">96 469 192,'0'0'1441,"0"0"-576,0 0-128,0 0 704,0-26-256,0 26-352,0 0-161,0 0 1,0 0-192,0 0-65,0 0-32,0 0-63,0 0 95,0-22-32,0 22-63,0 0-97,0 0-96,0 0-128,0 0 128,0 0-32,0 0 64,0 0 1,0 0-65,0 0 32,0 0-32,0 0-32,0 0-32,0 0 64,0 0-160,0 0 64,0 0-32,0 0 0,0 0-96,0 0-96,-25 0 224,25 22 64,-22 30 0,22-4-128,-25 1 160,25-1-128,-25 1 96,25-27-32,0 27-32,0-24 32,0-2-32,0-23 32,0 0 64,0 0 32,0 0 64,0 0 32,0 0 65,0 0-33,0 0 32,0 0-160,0 0-32,0 0-128,0 0 32,0 0-160,0 0 128,0 0 32,0 0 96,0 0 129,0 0 31,0 0-64,0 0-96,0 0-64,25 0-64,0-23 0,-3-2 0,28 2 64,-3-3-32,-22 4 32,-3-4-32,3 3 32,0 23-32,-25-26 0,22 26-32,-22 0-32,0 0 128,0 0-96,0 0 64,0 0-64,0 0-96,0 0 0,0 0-96,0 0-1,0 0 1,0 0-32,0 0-225,0 0-511,0 0-1571,0 0-2818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29.991"/>
    </inkml:context>
    <inkml:brush xml:id="br0">
      <inkml:brushProperty name="width" value="0.08819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-1 1273 480,'0'0'1345,"0"0"-160,0 0 225,0 0-417,0 0-257,0 0 161,0 0 448,0 0-256,0 0-320,0 0-96,0 0-225,0 0 97,0 0-65,0 0 257,0 0 128,0-25-737,0 25 96,0-23-128,0-25 64,0 1-224,0-27 96,25 26-128,-3-47 32,3 22-64,22-23-224,3 0-1,-3-22 193,25 19 96,-25 4-64,24 24 128,-21-2-192,22 25 256,0 0-32,0 26-64,0-26-64,0 48 96,22-26-64,-22 26 0,-22 0 32,21 0-64,-24 26 128,0 22-64,3-26 64,-3 26 32,0 0-64,-22-23 64,0-2-64,-25 2-32,22-2 32,-22 2-32,0-2 64,0 2 32,0-25 0,0 22-32,0-22 32,0 26-32,0-26-32,0 0-96,0 0 96,0 0-192,0 0-225,0 0-95,0 0 95,0 0-704,0 0-2754,0 0-2595</inkml:trace>
  <inkml:trace contextRef="#ctx0" brushRef="#br0" timeOffset="1374">1340 504 1377,'-22'-25'897,"22"25"-481,0 0 65,0 0 159,0 0-63,0 0-33,0 0 257,0 0 64,0 0 0,0 0 95,0 0-223,0-22-96,0 22-129,0 0-95,0 0-129,0 0-96,0 0-32,0 0 64,0 0-191,0 0 95,0 0 0,0 0-64,0 0-32,0 0-192,0 0-321,0 0 225,0 0 352,22 0 32,3 22-32,0 3-96,-3 1 160,3-4-95,22 4-65,-22-4 32,22 4 32,-22-26 32,22 0-64,-22 22 96,-25-22-32,0 0 288,0 0 1,0 0 127,0 0-63,0 0-161,0 0-96,0 0-32,0 0-128,0 0-128,0 0 64,0 0-64,0 0 96,0 0 32,0 0-64,0 0 64,0 0 0,0 0 0,0 0 0,0 0 128,0 0-64,0 0 32,0 0-95,0 0 63,0-22-96,0-4 0,0 26 0,0-48-32,0 26 96,0-29-192,0 29 128,0-26-65,0 0 65,0 23 0,0-23-64,0 25 96,0-2 0,0 2-32,0 23 0,0-25 65,0 25-65,0 0 96,0 0-128,0 0 32,0 0-64,0 0 64,0 0-33,0 0 33,0 0 33,0 0-130,0 0 33,0 0-160,0 0 32,0 0-32,0 0-225,0 0-255,0 0-834,0 0-704,0 0-2018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8:35.4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-7 309 256,'0'-23'1825,"0"23"-1088,0 0-449,0 0 193,0 0 31,0 0-63,0 0-289,0 0-128,0 0-32,0 0 64,0 0 32,0 0-32,0 0 64,0 0 32,0 0-63,0 0 95,0 0 160,0 0 0,0 0 1,0 0 95,0 0-192,0 0 65,25 0-161,-25 0 128,0-25 225,0 25-257,0 0-192,0 0-32,22-22 0,-22 22-128,25 0 32,-25-26-96,25 4 96,-3-3-97,3 25-31,0-23 64,-3-2 128,3 25-32,0 0 32,-25 0 32,0-23-96,0 23 128,0 0-160,0 0 64,0 0 0,0 0-160,0 0-128,0 0-353,0 0 865,0 23 64,0 2 193,-25-2-257,0 24 64,3 1-160,-3 0-32,25 0 0,-25 2-96,25-27 64,0 2-96,0-3 0,0-22-160,0 0 96,0 0 352,0 0 545,25 0-193,-25 0-255,47-22 31,-22-3-128,0 2-160,-3-2 32,3-23 97,0 23-129,-25 2 224,22-2-64,-22 3-224,0 22 96,25-26 32,-25 26-192,0 0-224,0 0-224,0 0-353,0 0 160,0 0 321,0 0 320,0 0 0,0 26-193,0-4 65,0 3-256,-25-2-1058,25 2-2241</inkml:trace>
  <inkml:trace contextRef="#ctx0" brushRef="#br0" timeOffset="1493">328 503 320,'0'0'897,"0"0"-97,0 0 1,0 0-288,0-26 255,0 26 97,25 0 480,-25 0-480,0-22-737,0 22-64,0 0-96,25-25 0,-3 2-224,3 23 256,0-25-32,-3 0-32,3 25-64,0-23 96,-25 23 0,22 0-32,-22 0-64,0 0-289,0 0-319,0 0 255,0 0 193,0 0-32,0 0 512,0 23-32,0 27 32,0-27-128,-22 2-32,22-3 96,-25 4-128,25-26 64,0 0 129,0 0-65,0 0 128,0 0 385,0 0-257,25 0-352,-3-26 0,3 4-32,0-3-448,-3 2 383,3-2 65,0 0-224,-25 25 224,22-23-32,-22 23-128,0 0-160,0 0 96,0 0-161,0 0-191,0 0 640,0 23 128,0 2-128,0 0 32,0-25-32,-22 23-64,22-23 0,0 25 0,0-25-320,0 0 288,0 0 320,22 0-256,28-25-160,-28 2-64,3-2 160,22 0 224,-47 25 160,25-23 129,-25 23-257,0 0-608,0 0 960,0 23-127,-25 2-321,25 0-160,0-2-129,0 2-63,0-3-352,0 4-1026</inkml:trace>
  <inkml:trace contextRef="#ctx0" brushRef="#br0" timeOffset="2476">1242 48 2146,'0'-26'1377,"0"26"-1057,0 0-160,0 0-384,0 0 288,0 0 288,0 26 97,0-4-65,-25 26 129,0 25 95,3-25-159,-3 22 191,0 3-512,25-25-95,-22-1-1,-3-21-64,25-4-33,0 3-159,0-25 32,0 0-865,0 0-609</inkml:trace>
  <inkml:trace contextRef="#ctx0" brushRef="#br0" timeOffset="2776">1073 261 2818,'0'0'1089,"0"0"-929,0 0 289,0 0 320,0 0 63,47 0-351,3 0-257,-28 0-32,28-22-160,-3 22-160,-22-26-384,-25 26-321,22 0-737</inkml:trace>
  <inkml:trace contextRef="#ctx0" brushRef="#br0" timeOffset="3040">1264 309 960,'-22'0'3300,"-3"0"-2275,25 0-609,0 0-64,0 0-320,0 0 417,0 0-65,25 0-160,-25 0-160,22 25-64,3-25 0,0 0-32,-3 0-192,-22 0-417,25 0-191,-25 0 415,0 0-223,0 0 95,0 0 161,0-25 160,0 25 352,0 0-224,0 0-289,0 0 353,0 0-224,-25 0 320,3 0 96,22 0 64,-25 0-63,25 25-65,-25-25-32,25 23-32,-22-23 64,22 25 32,0 0 224,0-25-63,0 0 127,0 23-160,0-23 0,22 25-224,3-25 161,-25 22 255,25-22-352,-3 0 32,-22 0-192,25 0 96,-25 0-544,26 0-385,-26-22-544,0-3 191,21 2 738,-21-2 31,0 25-351,0-25 704,0 25 480,0-23 224,0 23-383,0 0-354,0 0 129,0 0 32,0 0-128,0 0-224,0 0 128,0 0 224,25 0 64,-25 23 192,0-23 128,0 25 129,0-25-33,0 25-127,0-2-193,0 2-256,0-3-289,26-22-255,-26 26-161</inkml:trace>
  <inkml:trace contextRef="#ctx0" brushRef="#br0" timeOffset="3840">1553 357 992,'0'0'1410,"0"0"-1122,0 0 449,0 0 320,-22 0 32,22 0 0,0 0-224,-25 25 31,-1-25-479,26 25 31,-47-25-384,22 23-160,4 2 96,-5-25-352,1 22-225,3 4-319,-3-26-2019</inkml:trace>
  <inkml:trace contextRef="#ctx0" brushRef="#br0" timeOffset="4254">1866 0 2306,'0'0'768,"0"0"-351,0 0 159,0 0-31,0 0 160,0 0-97,0 22-31,-25 4-97,3-4-96,-3 26-127,25 0-97,-25-1-160,3 1 64,-3-23-128,25 23 64,-25-25-64,3 27-224,22-27 31,0 2-575,0-25-290,0 0-479,0 0 672,0 0-1409</inkml:trace>
  <inkml:trace contextRef="#ctx0" brushRef="#br0" timeOffset="4582">1697 261 2690,'0'-22'801,"0"22"-385,0 0 129,0 0-161,0 0-128,0 0-128,0 0 97,0 0 31,25 0 128,0 0-288,-3 0 0,28 0-320,-28 0-769,28-26-1057</inkml:trace>
  <inkml:trace contextRef="#ctx0" brushRef="#br0" timeOffset="4817">1938 286 1377,'-25'23'833,"25"2"-545,-22-2-160,22 2 64,0 0-160,0-25 0,0 23 128,0-23 33,0 0 960,22 0-64,3 0-673,22 0-384,-22-23 32,22-2 32,-47 0 0,25 2 449,-25-2 384,0 25 0,0-23-545,0 23 353,-25-25-737,-22 25-225,22 0 1,-22 25-448,22-2-1410</inkml:trace>
  <inkml:trace contextRef="#ctx0" brushRef="#br0" timeOffset="5349">2442 430 960,'0'0'2883,"0"0"-2498,0 0-321,0 0 192,0 0 160,0 0-224,0 0-128,0 0-192,0 0 128,0 0 449,0 0 95,50 0-448,-28-23-32,28 23-32,-28-50 33,3 27-1,0-2 0,-25 25 288,0-23 609,0-2-449,0 25-127,0 0 63,0 0-224,-50 0-320,28 0 128,-3 25 0,-22 23-192,22-25-128,25 27 64,0-27 64,0 2-97,0-3-127,25 4 192,22-26-737,25 0-3139</inkml:trace>
  <inkml:trace contextRef="#ctx0" brushRef="#br0" timeOffset="5829">2755 166 2914,'0'-23'1314,"0"-2"-1314,0 25 0,0-23-129,0 23-63,25-25-480,-3 3-898</inkml:trace>
  <inkml:trace contextRef="#ctx0" brushRef="#br0" timeOffset="6286">2996 309 864,'0'-23'1986,"0"-2"-1185,0 25-192,0 0 608,0 0 192,0 0-64,0 0-448,0 0-288,0 0-545,0 0-96,-25 0 128,0 48-96,3-23 128,22-2-288,0 2 32,0 0-32,0-2-33,0-23 1,0 0 320,22 0 161,3 0-225,22 0 0,-22 0-289,22-23-287,3-2-1057,-28-23-385,3 23 929,0 2 1121,-25-2 737,0 3-481,0 22-608,0 0 96,0 0 384,-25 22-32,0 3 64,3 23-128,-3 0-64,25-23-32,-25 23-32,25-26-64,0-22-96,0 0 160,0 0 160,0 0 545,25 0-481,0 0-128,22-47-128,-22 24-64,22-27-96,-21 27 128,-5-25 128,-21 23-192,26 25 160,-1-22-96,-25 22-128,0 0-129,0 0-63,0 22 576,0 3 96,0-2-63,0 2-129,0 23 32,0-23-64,0-25-32,0 23-96,0-23 32,0 0 32,0 0-160,0 0 128,0 0 224,0 0-128,21-23-352,30-2 63,-29 0 129,3 2 96,0-2 160,-25 25-95,0 0-162,0 0-543,0 0 704,0 0 288,0 25-128,0-2-95,0-23-33,-25 25 0,25-25-96,0 0-64,0 0-64,0 0-97,0 0 33,0 0 192,25 0-160,-25 0 256,22 0 160,3 0-288,0 0 0,22-25 64,-22 2-64,-3-2 32,-22 25 32,0 0-64,0 0-192,0 0 192,0 0 0,0 0 32,0 25 0,0-25-96,25 23-96,-25-23-289,0 25-672,0-25-1826</inkml:trace>
  <inkml:trace contextRef="#ctx0" brushRef="#br0" timeOffset="7358">4005 382 1857,'0'-25'1314,"0"2"-257,0 23-385,0 0 257,0-25 128,0 25-128,0 0 288,-25-23 224,25 23-832,0 0-353,-25 0-192,25 0-224,-47 0 64,22 0 96,-22 23 32,0 2-96,22-2 32,0 2-128,25 0-32,0-2-161,0-23 65,0 25-64,0-25 608,0 0 128,50 0-224,-28 0-63,28-25-194,-3 2 194,-22-2-97,-3 0 160,-22 25 256,0 0 33,0 0-289,0 0-352,0 0-225,0 0 385,0 0 352,0 25-256,0 0-160,0-2-64,0 2-224,25-3 128,0-22 63,-3 0-960,3 0-4740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43:47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122-4 320,'0'0'1217,"0"0"-929,0 0-128,0 0 321,0 0 127,0 0-287,0 0-97,0 0 160,0 0-192,0 0 65,0 0 191,0 0 385,0 0 320,0 0-32,-25 0-384,25 0-289,0 0-31,0 0-65,0 0-32,0 0-64,0 0-95,0 0-65,0 0 0,0 0 160,0 0 0,0 0-96,0 0-63,0 0-33,0 0 128,0 0-32,0 0-64,0 0-128,0 0 64,0 0-64,0 0-64,0 0-96,0 0 96,0 0 96,25 0 0,-2 25 96,2-3-96,0 3 64,23 22 96,-1-25-160,26 24 32,-22 1-96,-4-22 0,1-3 128,3 3-64,-29-25 96,-22 22-32,0-22-32,25 0 192,-25 0 33,0 0-97,0 0-96,0 0 32,0 0 0,0 0-64,0 0-32,0 0-32,0 0 0,0 0-32,0 0 32,0 0-32,0 0 32,0 0 0,0 0 32,0 0 32,0 0-64,0 0 128,0 0-128,0 0 128,0 0-96,0 0 0,0 0 64,0 0-32,0 0-32,0 0 32,0 0-32,0 0 32,0 0 0,0 0-64,0 0 32,0 0 32,0 0-64,0 0 64,0 0-32,0 0 0,-25 0 0,25 0 0,0 0-32,0 0 96,0 0-64,-22 0 0,22 0 0,-26 0 0,1 0-64,3 0 96,-29 0-32,29 0-32,-29 0 64,4 0-32,21 0 32,-21 0 64,21 0-96,-21 0-96,22 0 192,2 0-96,23 0 0,-25 0 96,0 0-128,25 0 96,0 0-32,-22 0 0,22 0 64,-26 0-96,26 0 0,0 0-64,0 0 128,0 0-128,-25 0 64,25 0-32,0 0 128,0 0-96,0 0 0,0 0 0,0 0-64,0 0 128,0 0-64,0 0 64,0 0-64,0 0 65,0 0-97,0 0 32,0 0 32,0 0-32,0 0 0,0 0-32,0 0 64,0 0-32,0 0 0,0 0 0,0 0 32,0 0-32,0 0 0,0 0 32,0 0-32,0 0 32,0 0-64,0 0 64,0 0-64,0 0 64,0 0-64,0-22 0,0 22 32,0 0-64,0 0 31,0 0 33,0 0 33,0 0-98,0 0 65,0 0 32,0 0-32,0 0 33,0 0-33,0 0 0,0 0-33,0 0 33,0 0-64,0 0-32,0 0-320,0 0-577,0 0-1505,0 0-1218,0 0-63</inkml:trace>
  <inkml:trace contextRef="#ctx0" brushRef="#br0" timeOffset="1950">195-4 800,'0'0'577,"0"0"31,0 0 97,0 0-128,0 0-225,0 0-64,0 0-128,0 0-32,0 0-63,0 0-65,0 0 64,0 0 224,0 0-32,0 0-96,0 0 32,0 0-63,0 0 63,0 0 32,0 0-160,0 0 32,0 0 32,0 0 0,0 0-32,0 0 1,0 0-1,-25 0-64,25 0 64,0 0 96,0 0-32,0 0 0,0 0-32,0 0 0,0 0 33,0 0-129,0 0 160,0 0-64,0 0 0,0 0 64,0 0-128,0 0 0,0 0 0,0 0 1,0 0-98,0 0 1,0 0-32,0 0 0,0 0 32,0 0 0,0 0 32,0 0 0,0 0 32,0 0-32,0 0 64,0 0 32,0 0-31,0 0-33,0 0 64,0 0 0,0 0 32,0 0 32,0 0-64,0 0-32,0 0-96,0 0 0,0 0 0,0 0 32,0 0-64,0 0 64,0 0 64,25 0-32,-25 0 32,22 25 0,4-3 0,-1 3-32,-3-3 0,4 25-32,-26-47 32,25 24 0,-25-24-32,22 22 96,-22-22-160,0 0 193,26 25-97,-26-25-32,0 0 0,0 0 64,0 0 0,0 0-64,0 0-64,0 0 64,0 0 64,0 0-128,0 0 0,0 0 64,0 0 0,0 0-32,0 0 32,0 0 64,0 0-64,0 0 128,0 0-64,0 0 128,0 0-32,0 0 64,0 0-64,0 0-31,0 0-97,0 0 0,0 0-32,0 0 0,0 0 64,0 0 32,0 0-96,0 0 0,0 0 0,0 0 0,0 0-32,0 0 64,0 0-160,0 0 64,0 0-321,0 0-63,0 0-97,0 0 161,0 0-321,0 0-127,0 0-290,0 0-1856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43:45.3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-14 1179 608,'0'-26'1217,"0"4"-800,0 22-225,0 0-32,0 0-128,0 0 1473,0 0-768,0 0 96,0-26-481,0 26-128,0 0 65,0 0 63,0 0-128,0 0-32,0 0 1,0 0 95,0 0-96,0 0-32,0 0-32,0 0-128,0 0 193,0 0 31,0 0 96,0 0 0,0 0 97,0 0-33,0 0 65,0 0-129,0 0-32,0 0-160,0 0-96,0 0 96,0 0 33,0 0-129,0 0-32,0 0 64,0 0 0,0 0-32,0 0-32,0 0 32,0 0-64,0 0 32,0 0-96,0 0 64,0 0-193,0 0 129,0 0 449,50 0-417,-3 0 320,25 0-320,25 0 96,0-22 32,-3 22 32,28-25-96,22 2 32,0-2 224,22-23-224,50 23-224,0-23 320,50 0-160,22 0-32,22-22 192,2-3-192,1-23 96,0 1-64,-3-1 64,-22 23 32,25 3-128,-25 22 64,-25 0-96,28 0 64,-28 23-32,-22-1 64,-26 26-32,-24-22 32,0 22 32,-22 0-96,-25 0 96,-25 0-160,-22 0-128,0 22-1,-50 4 33,0-1-32,3-2 256,-28 2 32,3-3-96,22 26 96,3 0-128,-28 0 64,3 25-32,25-3 32,-28 29 192,28-29-96,-28 26 32,50-23-64,-22-3-32,-3 26-96,0-23 0,-22 22-96,0 1 352,-3 48-32,-22 50 32,0 19 0,0 77-128,0 45 192,0-1-256,0 26 32,0-70 32,0-76 1,25-46 63,0-47 32,-3-50-64,3 2 96,0-25-32,-3-26-32,-22 26 0,25-23-128,0 23 64,-25-25-32,22 2 0,-22-25 0,0 0 64,0 0 128,0 0-63,0 0 63,0 0-64,0 0-64,0 0-64,0 22 0,0-22-32,0 0-64,0 0 64,0 0 32,0 0 0,0 0 0,0 0 32,0 0-64,25 0 160,-25 0-96,0 26 0,25-1 32,-3-2 32,-22-23-96,25 25-96,-25-25 192,0 22-192,0-22 192,25 0-192,-25 26 192,22-4-64,3 26 32,0 0-64,22 25 32,0-25-32,-22 22-32,22 3 64,3-25-32,-3 25 96,0-25-96,3 22 64,22-22-128,0 25 64,-25-25 64,-1-23-32,5-2 65,-30 2-33,4-2-64,0-23 32,-3 25-64,3-25 64,-25 22-128,25-22 96,-25 0 224,0 0 128,0 0-224,22 0 64,-22 0-128,0 0-32,0 0 1,25 0-66,0 0 33,-3 0-32,28 0 32,-28 0-32,3 26 64,0-26-96,-25 0 32,22 0 32,-22 0 0,0 0-32,0 0 0,0 22 0,25-22-64,-25 0 128,0 0-64,0 0 64,0 0-32,0 0 64,0 0-32,0 0-32,0 0 0,0 0 32,0 0 0,0 0-32,0 0 32,0 0-32,0 0 64,0 0-32,0 0-64,0 0 0,0 0 0,0 0 0,0 0 0,0 0 0,0 0-128,0 0-32,0 0-545,0 0-832,0 0-4389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41:05.9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358 769 32,'0'-22'512,"22"22"-256,-22-26-128,0 26-64,0 0 1,0 0-258,0 0 1,-22 0-479</inkml:trace>
  <inkml:trace contextRef="#ctx0" brushRef="#br0" timeOffset="450">-1 1103 864,'0'0'417,"0"0"-97,0 0 449,0 0-65,0 0 289,0 0-160,0 0 160,0 0-224,0 0-385,0 0-256,0 0-64,0 0 32,0 0 1,0 0 127,0 0 64,0 0 225,0 0-1,0 0 129,0 0-193,0 0-64,0 0-63,0 0 31,0 0 32,0 0-31,0 0-33,0 0-96,0 0 65,0 0-97,0 0 32,0 0 32,0 0-64,0 0-64,0 0-63,0 0 63,0 0-64,0 0 64,0 0-96,0 0 32,0 0 32,0 0-64,0 0 0,0 0 32,0 0 0,0 0-32,0 0 96,0 0-64,0 0 32,0 0-63,0 0 31,0 0 0,0 0-64,0 0 32,0 0-32,0 0 64,0 0-96,0 0 96,0 0-64,0 0 160,0 0-96,0 0-96,0-22 64,0 22 0,0 0-32,0 0 0,0-26 64,0 26-96,22 0 96,-22-22-96,0 22 32,0-25-32,25 2 32,0 23-64,-25-25 64,21 3 64,-21 22-96,25 0 64,-25-26-64,0 26 32,26 0 64,-26-22-96,21 22 32,-21 0 0,25-25 0,-25 25-32,0 0 64,0 0-64,25 0 96,-25-23-96,22 23 32,-22 0 32,25-25-32,0 2-32,-3 23 0,28-25 32,-3 3-32,25-26 32,0 23-32,47-23 64,-22 0-32,46 1-64,-24-1 64,3 0-32,-3 23 32,3 3-96,-3-26 192,25 23-192,-1 2 192,1-2-96,47 2 0,3-2 0,-4 3 0,1-4-96,3 1 64,-28 25 160,28-22-224,-26-3 96,23 2-32,0-2 64,3 2-32,-29 23-32,4-25 32,-50 25 0,25 0-32,-22 0 0,-3 25 32,-1-2 0,-21-23 64,0 25-128,-3-2 64,-22-23-32,-22 25 32,-3-25-32,0 22 0,3-22 64,22 25-96,-25 1 128,-1-26-128,29 22 96,-53 3 0,28-25-32,-28 0-32,28 23 0,-28-23-32,3 25 31,22-25 130,-22 23-161,22-23 160,3 25-96,-3-25 0,25 22 32,-25 4-64,25-26 32,-22 22 0,22 3 0,-1-25-32,23 23 96,-22 2-128,25-3 96,0 4 0,22-4-64,-22 3 64,22 23-32,-1-25 0,4 27-32,-3-2-97,0-26 129,-22 26 129,22 0-161,-44-23 64,18 23-32,-21-26 0,0 26-32,0-23 32,-22 23 0,22-26-64,-50 3 128,28 1-64,-28-4 32,-22-22 0,25 0-64,-25 25 64,25-25-64,-25 0-64,0 0-1,0 0 97,0 0-32,0 23 64,22-23-32,-22 0 32,0 0-32,0 25 0,25-25 0,-25 0 0,0 0 32,25 0-64,-25 22 64,22-22-32,3 0 33,0 26 31,-25-26-64,22 0 0,-22 0 32,0 0-32,0 0-32,0 0 64,0 0-64,0 0 96,0 0-96,0 0 32,0 0 32,25 0-32,0 22-32,-3-22 64,3 25-32,0-25-32,21 0 32,-21 23 0,22 2 0,0-2 32,3 2-96,-3-3 96,-22 4-64,22-4 32,-22-22-97,-3 25 130,3-2-98,0 2 97,-3 0-96,-22-2 64,0-23 0,25 0-64,-25 25 32,0-25 32,25 22 0,-25-22-64,22 26 96,-22-4-64,25-22 64,0 25 0,-25-2-64,0-23 32,0 0 0,22 0 0,-22 0-32,0 0 64,0 25-64,0-25 64,25 0-32,-25 0 0,0 23 32,0-23-64,25 0 32,-25 0-32,22 25 64,3-25-64,-25 22 64,25-22-32,-25 0 32,0 0-32,0 0 0,0 0 0,0 0 32,0 0-64,0 0 0,0 0 32,0 0-32,0 0 64,0 0-32,0 0 0,0 0 32,0 0-32,0 0 0,0 0 0,0 0 32,0 0-64,0 0 32,0 0-64,0 0 64,0 0 32,0 0-192,0 0-192,0 0-225,0 0-320,0 0-928,0 0-770,0 0-1056,-25 0-513</inkml:trace>
  <inkml:trace contextRef="#ctx0" brushRef="#br0" timeOffset="3000">9350 1726 448,'-25'0'641,"25"0"-161,0 0 0,0 0 129,0 0 64,0 0-161,0 0 65,0 0-161,0 0 33,0 0 415,0 0 1,0 0-480,0 0-129,0 0-64,0 0-96,0 0-32,-22 0-64,22 0 32,0 0 0,0 0-32,0 0 96,0 0 0,0 0-32,0 0 0,0 0 161,0 0-33,0 0 64,0 0-32,0 0 65,0 0-33,0 0 0,0 0-128,0 0-32,0 0 0,0 0-96,0 0 64,0 0-96,0 0 64,0 0-64,0 0 0,0 0 32,0 0 0,0 0 32,0 0 0,22 0 32,3 0 33,-25 25-1,25-25-32,-3 23 32,3-23-64,0 25 0,-3-25-32,3 23 32,0-23 0,-25 25-64,22-25 64,-22 0-32,25 22 64,-25-22-32,0 0-32,25 0 32,-25 0-32,0 0 0,0 0 0,0 0 32,0 0-64,0 0 32,0 0 32,0 0-32,0 0 0,0 25 0,0-25-32,0 0 32,0 0 32,22 0-64,-22 23 96,0-23-96,0 0 64,0 0 0,0 0-32,0 0-32,0 0 64,0 0-64,0 0 0,0 0 32,0 0-32,0 0 32,0 0 32,0 0 32,0 0 96,0 0 65,0 0-97,0 0 64,0 0 0,0 0-128,0 0-32,0 0-32,0 0 96,0 0-32,0 0-64,0 0 96,0 0 0,0 0-32,0 0 1,0 0 63,0 0-64,0 0 0,0 0 64,0-23-64,0 23-64,0 0 0,0-25 0,-22 25 0,22 0 32,0 0-64,0 0 96,0 0-64,0 0 0,0-22 32,0 22-32,0 0 0,0 0 96,0 0-96,0-25-96,-25 25 192,25 0-96,0 0 32,0 0 0,0 0 0,0 0-32,0-23 0,0 23 32,0 0-32,0 0 0,0-25-64,-25 25 128,25 0-96,0-23 96,0-2-64,0 25 0,0-22 0,0 22 32,0 0-32,0-26-32,0 26 64,-22-22-64,22 22 32,0-25 32,0 25-32,0 0 0,0 0 32,0 0-64,0-23 32,0 23 0,0 0-32,0 0 64,0 0-64,0 0 96,0-25-64,0 25 0,0 0-32,0 0 64,0 0-64,0 0 32,0 0 32,0 0-96,0 0 96,0 0-32,0 0 32,0 0-32,0 0 64,0 0-128,0 0 64,-25 0 0,25 0-32,0 0 128,0 0-192,0 0 128,0 0-32,0 0-32,0 0 0,0 0 32,0 0-32,0 0-32,0 0 64,0 0-160,0 0 64,0 0-128,0 0-32,0 0-321,0 0-608,0 0-2499,0 0-2914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49:23.5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0 192,'0'0'64,"0"0"0,0 0-32,0 0 32,0 0 993,0 0-352,0 0-193,0 0 65,0 0-193,0 0-160,0 0-160,0 0 0,0 0-128,0 0 128,0 0-32,0 0 32,0 0 32,0 0-31,0 0-65,0 0 0,0 0-65,0 0-31,0 0 64,0 0-32,0 0 64,0 0 0,0 26 64,25-4 0,22 4 0,-22-4 33,22 27-1,-1-24-64,4 23 0,22 0 128,22-23 32,3 24-32,22-1 96,3-26-63,43 26-33,51-22 32,0-4-64,25 4-96,46-26 32,-21 22 96,21 4 33,1-4-129,0 4 32,-26-26-96,1 25 32,24-25 0,4 23 0,-3-23 64,21 0-64,-21 0 64,24-23 64,1 23-32,-25-25-64,24-1-32,-24 26 64,-26-22-32,26-4-64,25 4 0,-26 22 0,1-26 0,-1 26 0,-24 0 0,-47-22 0,24 22 33,-49 0-1,3 0-32,-28 0 0,-23 0 0,1 0-32,-47 0 64,22 0 0,3 0 32,-3 0-32,-23 0-32,23 22-32,-22-22 32,-3 26 0,28-4 0,-3 4 32,24-4-64,1 4 32,0 22 0,0-23 32,-22 23-32,-3 0 0,-1 0-96,-21 0-1,0 0 33,-25 0-96,0 23 128,0 3-64,-25-1 96,25 23-32,-25 23 32,24 2 32,-21 24-32,22-1 0,-25 0 0,0 3 32,3 19-32,-3 4 96,-22-26-64,-3 0-32,3 0 64,0 3 64,-25-3 65,0 49 95,0-1 32,-25 73 1,-22 24-97,-25 2-192,0-3 96,0 26-64,0-51 160,1 2 193,-1 1-1,22-26-32,-22 26-31,50-1 95,-28 1 193,3-26-225,22 0-64,3 1-191,22-24-33,0-47-64,0-3-32,0-46-32,0-25 0,0-48 0,0 0 32,0-48-32,0 26 96,0-26-160,0 0 32,0 0 32,0 22 0,0-22 32,0 26-64,0-4 32,0-22 32,0 26 96,0-26-64,0 0 128,0 0-64,0 0 161,0 0 31,0 0 0,0 0-192,0 0-128,0 0 96,0 0-64,0 0 97,0 0-1,0 0 256,22 0-96,-22 0-160,0 0 33,0 0-65,0 0-32,0 0-32,0 0-64,0 0 32,0 0 32,0 0-32,0 0 0,0 0 32,0 0-64,0 0 32,0 0-32,0 0 32,0 0-32,0 0 64,0 0-32,0 0 0,0 0 0,0 0 0,0 0-64,0 0 32,0 0-32,0 0-97,0 0 129,0 22 0,0-22 32,0 48 0,0 3 0,0-3 0,25-25 0,-25 25-32,25 0 0,-25 0 64,0 0-32,22-22 32,-22 22-32,0 0 0,25-26 0,-25 26 32,25-22-32,-25 22 0,22-23 32,-22-2-64,25 25 64,0-23-64,-3 23 32,-22-25 0,25 2 0,0-2-32,-25 2 32,0-25-32,22 23 32,-22-23 32,0 0-32,0 0 32,0 0-64,0 0 32,0 0-32,0 0 0,0 0-32,0 0 64,0 0 0,0 0 0,0 0 32,0 0-32,0 0 0,0 0 32,0 0-64,0 0 64,0 0-128,0 0-128,0 0-160,0 0-1,0 0-319,0 0-193,0 0-769,0 0-1184,-22-23-3396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49:30.3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0 217 448,'0'0'512,"0"0"-319,0 0-97,0 0-64,0 0 96,0 0-128,0 0 64,0 0 32,0 0-32,0 0 128,0 0-32,0 0 33,0 0-65,0 0 0,0 0-128,0 0 32,0 0 0,0 0 96,0 0 64,0 0 96,0 0-127,0 0 31,0 0 160,0 0 32,0 0-159,0 0-129,0 0 192,0 0-160,0 0-32,0 0-96,0 0 0,0 0 32,0 0 193,0 0 63,0 0 0,0 0-64,0 0-160,0 0 96,0 0-95,0 0 31,0 0-32,0 0-64,0 0 0,0 0-32,0 0 128,0 0-32,0 0 32,0 0-128,0 0-32,0 0 160,22 0 32,-22 0-64,0 0 96,24 0 64,1 0-127,-4 22 95,4 3-64,-1-25-32,-2 23 64,2 2-128,-24-25 32,25 22-64,-4 4 0,-21-26-32,25 0 32,-25 22-32,0-22 96,24 0-96,-24 25 32,0-25 0,22 0 32,-22 23 32,0 2-128,24-25 128,-24 23-128,25-23 128,-25 0-128,0 0 160,0 0-64,0 0-32,0 0 32,0 0 32,0 0-128,0 0 32,0 0 96,0 0-32,0 0 129,0 0-129,0 0 64,0 0-96,0 0 64,0 0 0,0 0-64,0 0 64,0 0-160,0 0 128,0 0-64,0 0 128,0 0-32,0 0-64,0 0 64,0 0 96,0 0 32,0 0-64,0 0 65,0 0-97,0 0 128,0 0-160,0 0 0,0 0 32,0 0-64,0 0-128,0 0 64,0 0 192,0 0 0,0 0 129,0-23-193,0 23 64,0-25-96,0 25 32,0 0-32,0-23-32,0 23 32,0-25-96,0 25 64,0-22-64,0-4 32,0 26-64,0-22 0,0-3 128,0 2-64,0-24-32,0 21 32,0 4 0,0-3-128,0 2 160,0-2-64,0 0 64,0 2 32,0 23-128,0-25 32,0 25 32,0 0-32,0 0 32,0-23 32,0 23-32,0 0 96,0 0-160,0 0 32,0 0 0,0 0 0,0 0 0,0 0 0,0 0 32,0 0-64,0 0 128,0 0-128,0 0 128,0 0-64,0 0-64,0 0 64,0 0 96,0 0-64,0 0-64,0 0 32,0 0-32,0 0 32,0 0 0,0 0 0,0 0 0,0 0 32,0 0-64,0 0-32,0 0 64,0 0-96,0 0 128,0 0-64,0 0 32,0 0 32,0 0-96,0 0 32,0 0 0,0 0-65,0 0 33,0 0 0,0 0-64,0 0 128,0 0-32,0 0 32,0 0 0,0 0-32,0 0 0,0 0-96,0 0-32,0 0 0,0 0 96,0 0 0,0 0 96,0 0-32,0 0-32,0 0 0,0 0-161,0 0-287,0 0-321,0 0-96,0 0-1825,0 0-1314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3-01-16T15:13:28.0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14:49.59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 contextRef="#ctx0" brushRef="#br0">18 168 640,'0'0'1570,"0"-23"-770,0 23-159,-25 0 96,25 0-193,0 0-63,0 0 63,0 0-192,0 0-159,0 0-97,0 0 64,0 0-96,0 0 224,0 0-64,0 0 65,0 0 31,0 0-32,0 0 65,0 0-97,0 0-32,0 0-96,0 0 257,0 0-193,0 0 64,0 0-32,0 0-96,0 0 97,0 0-65,0 0 0,0 0-160,0 0 64,0 0-32,0 0 256,0 0-32,0 0 1,0 0 479,0 0 161,0 0-576,0 0-257,0 0 128,0 0-160,0 0 32,0 0-128,0 0 160,0 0-96,0 0-64,0 0 96,0 0-64,0 0 32,0 0-64,25 0 160,-25 0-96,0 0 160,0 0-160,0 0 32,0 0 0,25 0 0,-25-21-64,22 21 0,3 0 96,23-23-160,-23 23 160,22 0-96,3-20 64,-3 20-32,0 0-32,25-23 64,0 23-64,-21 0 32,-4-21-64,0 21 128,3 0-128,-28 0 192,28 0-160,-28 0 32,28 0 0,23 0 0,-26 0-32,0 0 0,3 0 64,-28 0-96,28-23 96,-28 23-64,28 0 128,-28 0-128,29 0 32,-4 0 0,-22 0 0,22 0 0,3 0-64,-28 0 128,3 0-96,0 0 96,-3 0-96,-22 0 0,25 0 32,-25 0 0,0 0 0,25 0-32,-3 0 64,3 0-64,1 0 96,-4 0-96,3 0 96,-25 0-64,25 0 0,-3 0 0,-22 0-32,25 0 64,0 0-96,-25 0 128,22 0-128,3 0 160,-25 0-96,0 0 0,25 0 0,-25 0-32,0 0 0,0 0 0,22 0 64,-22 0-64,0 0 64,25 0-32,-25 0 64,0 0-64,25 0 0,-25 0-32,0 0 32,0 0-64,0 0 0,0 23 96,22-23-64,-22 0 96,0 0-32,25 0-32,-25 0 32,0 0-32,0 0 0,0 0-32,0 0 96,0 0-96,0 0 96,0 0 0,0 0 32,0 0-96,0 0 0,0 0-32,0 0-32,0 0 128,0 0-160,0 0 192,0 0-160,0 0 128,0 0 0,0 0-96,0 0 0,0 0 32,0 0-96,0 0-128,0 0-545,0 0-1793,0 0-3396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17:46.319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384 405 768,'0'0'289,"0"0"-97,0 0-160,0 0 32,0 0 32,0 0 32,0 0 64,0-23 641,0 23 704,0 0-448,0 0-544,0 0-193,0 0 65,0 0 31,0 0 193,0 0-257,0 0 0,0 0-159,0 0-33,0-25-32,0 25-64,0-22-32,0 22-32,25 0-32,-25-26-96,0 26-64,0 0 320,0 0 64,-25 0-256,25 0-96,-25 0-128,-22 0 192,22 0 0,-21 26 0,-26-4 64,25 26-32,22-23 64,-22 22 32,22-24-64,25 24 64,-25 4-32,25-4 0,0-24 32,25 2 96,22-3 160,-22 4-256,47-26 97,-25 0-257,3 0-1186,22-26-2561</inkml:trace>
  <inkml:trace contextRef="#ctx0" brushRef="#br0" timeOffset="545">697 452 3619,'-25'0'1217,"25"0"-768,0 0-1,0 0 193,0 0-321,-25 0-288,25 0 288,-22 0 257,-3 25 288,0 23-193,3-26-63,-3 29-289,0-4-32,25 1-128,0 0-31,0-1-65,0-24 0,0-23 0,25 25 160,22-25 288,25 0-351,-22-48-97,22 23-289,-25-45 129,3 22-256,-50-24-96,0-1 480,0 25-321,-25 26 450,0-3 95,-22 25-160,-3 0-64,-22 25 96,25-3-224,22 26-32,3-1-160,22 4-353,0-4-1377,22 1-2306</inkml:trace>
  <inkml:trace contextRef="#ctx0" brushRef="#br0" timeOffset="1086">1104 500 3491,'0'-23'1665,"0"23"-1697,0 0 353,0 0 223,0 0-63,0 0-129,0 0-160,-22 0-160,22 0 96,0 0 32,0 0-192,0 0 257,0 0 191,-25 48-64,0-26 65,3 51-65,-3-25-96,0-1-256,25 1 96,0-23-96,0-2 129,0-23 191,0 0 352,0 0 546,0 0-738,25-48-416,0 26-64,22-51 0,-22 3-192,-3 19 128,28 4-96,-28-1 96,3 1-96,0 47-33,-3-23-31,3 23-160,-25 0-161,25 0 257,-25 0 448,0 23-64,21 2 64,-21-3-96,0 26 65,0-23 31,0 23 32,0-23-64,0 22-96,0 1 0,0-26-96,-21 4-32,21-26-32,0 22-225,0-22-639,0 0-1219,0 0-3554</inkml:trace>
  <inkml:trace contextRef="#ctx0" brushRef="#br0" timeOffset="2024">1319 668 992,'0'0'2435,"0"0"-1987,0 0-63,0-23-225,0 23 32,0 0 160,0-25-64,0 25-127,26-22 63,-1-3-32,-4 25 32,4-26 65,0 4 127,-3-3 128,3 2-223,0-2-97,-3 25 96,3-22 129,0-3-97,-3 25-64,-22 0-256,25-23-128,-25 23 32,0 0-32,0 0 32,0 0 480,0 23 1,0-23-129,0 25 0,0-3 97,0 26-33,0-1-160,-25 4-160,25-4 96,-22 1-192,22-26-32,0 26-288,0-23-577,0-25-1185,22 0-2434</inkml:trace>
  <inkml:trace contextRef="#ctx0" brushRef="#br0" timeOffset="2564">1873 525 1825,'-25'0'3139,"25"0"-2114,-25 0-128,25-25 416,0 25-192,0 0-416,0 0-481,0 0-224,0 0 288,0-23-191,50 23 159,-28-25-224,3 25 160,22-22-192,-22 22 0,0 0-96,-3 0-64,-22 0-193,0 0 33,25 0 448,-25 22 32,0 3 129,0 23-129,0-26 64,0 29-64,-25-4-160,25-24 0,-22 2 32,22-25-32,0 22-32,0-22 96,0 0 128,0 0 97,-25 0-417,0 0 64,3-22 64,-3 22 64,0-25-32,-22 25-64,22 0 0,-22 0-65,22 0 65,3 0-64,-3 25 96,25-25-64,0 22-96,0 4-96,25-26 64,-3 0 480,50 0-224,0 0-256,25 0-609,0 0-704,-25-48-994,0 23-127,-25 2-225</inkml:trace>
  <inkml:trace contextRef="#ctx0" brushRef="#br0" timeOffset="3022">2398 477 2626,'0'-47'2114,"0"22"-737,0 25-704,0 0-577,0 0-224,0 0-128,0 0-65,0 0 289,0 0 0,0 25 224,0-3-31,0 3 95,0-2 32,0 24 64,-21 4 97,21-4-97,-25 1-192,-1-26 1,26 4-33,-21-26-64,21 0 128,0 0 0,0 0 64,0 0 417,0 0-353,21-26-192,5-21-128,20 24-64,-21-49-160,22 24-96,-22 0 224,22 23 96,-47-22 64,25 24-96,-25 23-96,25 0-225,-25 0-287,22 0 672,-22 23 256,0 2 0,0 45-64,0-23 33,0 26-161,0-25 32,0-1-160,0-21-64,0-26-417,0 22-640,25-22-1473</inkml:trace>
  <inkml:trace contextRef="#ctx0" brushRef="#br0" timeOffset="3605">3143 46 2498,'0'-22'3908,"0"22"-2851,0-25-961,0 25-96,0 0 96,-22 0 288,22 25 385,0 22 64,-25 1-385,0 47 65,0-22-33,3 22-96,-3-25-223,0 3 31,25 0-160,0-26-64,0-24-32,0 2-97,0-25-223,0 0 352,0 0 513,25 0-257,0-25-160,-3 2-128,-22-24-96,0-4 64,0 29 31,0-3-319,0 2 224,0 23 224,-47 0-128,22 0 416,-22 23-128,0 2-127,-3 23-33,28-23-64,-3 22 0,25 1-32,0-26 128,0 4-160,47-26 128,3 22 160,44-22-288,3 0-833,25-22-1217,-28-4-1986</inkml:trace>
  <inkml:trace contextRef="#ctx0" brushRef="#br0" timeOffset="4123">3527 500 5028,'0'0'1057,"-25"0"-1057,25 0 160,-22 25 257,22-3 320,-25-22-481,25 26-96,0-1-32,0-3 0,0-22 32,25 25 65,-3-25 223,28 0-448,-3 0-192,25 0-225,-25-47-63,3 22 320,-3-1 352,-22-21 224,-25-1 225,0 1 608,0-1-160,0 26 32,-25-4-736,-22 26-161,-3 0-160,-22 0 0,0 0-32,25 26-64,-25 21-128,47-24-193,4 24-63,21 1-577,0-23-448,0-3-1282,46 4-2306</inkml:trace>
  <inkml:trace contextRef="#ctx0" brushRef="#br0" timeOffset="4655">4272 262 2306,'0'-23'3107,"0"-2"-1922,0 25-449,-25 0-191,-22 0-1,22 0 449,-22 0 64,22 0-288,-22 0-673,22 0-64,-22 25-32,22-2 0,0 2 0,3-3-32,22 4-192,0-26 128,0 22-128,22-22 352,28 0-64,-3 25 64,-22-25-32,47 0-96,-25 23 96,-22-23-384,22 25-225,-22-3 257,-3-22 288,-22 25-96,0-2 160,0 2 193,0-25 31,-22 22-64,-28-22-32,3 26-32,-25-1-159,25-25-66,22 0-447,-22 0-2851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17:52.88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165 95 640,'0'-22'3299,"-22"-3"-1986,22 25-191,0 0-354,0-23-127,0 23 64,0 0-65,0 0-191,0 0-161,0 0 96,0 0-192,0 0-128,0 0-96,0 0-192,0 0-545,0 0 481,-25 0 448,25 23 193,0 2-225,-25-3 0,25 26-32,-22-23 32,-3-3-96,25 4-64,-25-4 64,25 26-32,-22-48-32,22 25 64,0-25 32,0 0 96,0 0 1,0 0-1,0 0 64,0 0 256,0 0-31,22-25-321,3 2-224,0-2 128,-3-23-32,28 1-64,-28 24 0,2-2-64,1 3 32,-3-3-33,3 2 33,0 23 96,0-25 64,-3 25-64,3 0-64,-25 0-160,25 0-320,-25 0-321,0 0 1249,0 25-96,0 23-192,0-1 65,-25 1-97,0 0-32,3-1 64,22 1-192,-25-23-64,25-3-609,0 4-1922,0-26-2466</inkml:trace>
  <inkml:trace contextRef="#ctx0" brushRef="#br0" timeOffset="635">669 95 5477,'0'0'1089,"0"-22"-1057,0 22 384,0 0 97,0 0-193,0 0-320,0 0 96,0 0 224,0 22 161,-25 3 31,0 23-191,4 0-161,21-1-96,0-24 0,0 2 0,0 0 0,0-25 192,21 0 225,29 0-289,-3 0-32,25-25-288,-26 0 64,4-23 32,-28 0-128,-22 1 384,0-1-32,0 26 256,0-3-191,-47 25-193,1 0-128,-26 0 64,22 25-160,3-3-289,22 3-512,4 23-1473,21-26-737</inkml:trace>
  <inkml:trace contextRef="#ctx0" brushRef="#br0" timeOffset="1025">1243 48 5829,'0'-23'1698,"0"-2"-1442,0 25-160,0 0 64,0 0-32,-25 0-96,0 0 32,3 0 161,-3 0-129,0 25-32,3-25-32,-3 23-32,0-23-224,25 0-129,0 0 193,0 25-224,25-25 544,0 0-128,22 0 160,-22 0-192,-3 0 64,3 0-224,0 22-288,-25-22 576,0 25 96,0-2-32,0 2 64,0-3 193,0 4 159,-25-4 97,-22 3-417,-3-2 0,3-23-191,1 0-97,-26 25-225,22-25-479,3 0-2692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18:23.06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639-10 256,'0'0'672,"-18"0"-31,18 0 96,0 0 2017,0 0-1280,0 0-385,0 0-192,0 0 128,0 0-321,0 0-191,0 0-65,0 0-192,0 0-128,0 0-128,0 0 65,0 0-65,0 0 96,0 0-96,0 0 0,0 0-64,0 0-161,-20 0 97,20 19 192,0 22 225,0 37-97,-20 18-32,20 2-160,-18 19 32,-2-19 32,0 19-64,20-39-32,-18 0 32,18-1 32,0-38-128,0-18 96,0-21 0,0 18 192,0-18 0,0 0 129,0 0 63,18-39-288,-18 0-64,0-38-160,0-1 160,0 0-160,0 18 192,-38 22-160,18 19 0,-38 19 64,-18 0 64,-2 39-32,-18 39-32,18 0 64,40 0-224,-3-1 127,41 1-127,0-18 224,0-3-32,58-18 128,0-19-63,41-1-33,-3-19-193,0-19-1024,20-40-2883</inkml:trace>
  <inkml:trace contextRef="#ctx0" brushRef="#br0" timeOffset="676">1106 693 8648,'-20'0'1761,"-1"0"-1536,21 0-225,-17 0 64,-4 39 320,1 0-320,20 20 192,-17-2-192,17-18-160,0 0-32,0 0 96,0-18 320,37-21 33,22 0 31,-1-21-288,20-36 192,-2-3-31,-36 3-1,-2-23 96,-18 23 289,-20-3-1,0 21 97,-20 1-577,-18 19-64,-20 19 0,-20 0-128,20 19-32,-21 19-609,41 1-992,18 21-2852</inkml:trace>
  <inkml:trace contextRef="#ctx0" brushRef="#br0" timeOffset="1101">1956 693 3171,'20'-21'3747,"-20"3"-3138,0 18-33,0-21 65,0 21 95,0 0 97,0-18-32,0-3 32,0 21-289,0-18 161,0 18-64,0 0-65,0 0-191,0 0-225,-40 0-160,2 18 0,-20 21 32,0 0-96,0 21 128,20 18-128,-2-19-97,40-2 65,0 3 0,20-21 64,38 0 32,20-21 96,38-18-384,-20 0-128,0-18-417,3-21-640,-24-21-1314,4 3 353,-42-21-321,4 19 321,-24-19 1953,4 18 1346,-21 3 1153,0 37-705,0 1-512,0-1-1185,0 20-129,0 0 481,0 0 384,0 0 417,0 0 192,0 0-192,0 0-161,0 0 193,0 0-160,0 0-481,0 0 0,0 0-128,0 0-32,0 20 320,0-1 193,0 19-33,-21 22 1,4 18-257,-3 0 0,-1 20-192,21-41-128,0 3 96,41-21 192,-3-21 0,-1-18-31,42 0 31,-1-39-320,-2-18 32,-18-3 32,-18-18-161,-2-20-319,2 20 288,-22 0 320,-18 21 352,20 37-96,-20 1-448,0 19-96,0 0-192,0 0 384,0 19 32,0 1 192,0 37-64,-20 3 96,2 18-32,-2 0-128,0-19-32,20 19-160,0-39 96,20 0 32,0-21-1345,18-18-3364</inkml:trace>
  <inkml:trace contextRef="#ctx0" brushRef="#br0" timeOffset="2558">3195 771 2402,'-20'0'512,"20"-21"-608,0 21 352,0 0-127,0 0 159,0 0 513,0-18 192,0 18 288,0 0-96,0 0-96,0 0-96,0-21-449,0 21-287,0 0-97,0 0 0,0 0-32,0 0-96,0 0 32,0 0-64,0 0 32,0 0-64,0 0-192,0 0-289,0 0 225,0 21 608,-18 18-31,-2 20-161,0-2 64,20 3-160,-18-3-32,18-36 0,-20 18 0,20-39-160,0 18 0,0-18 352,0 0 64,0 0 96,20 0 33,-2-18-257,22-21-32,-22-21 0,23 3-224,-24-3 96,24 3-32,-24 16 64,24 2-160,-24 21-128,3-3 63,1 21 33,-21 0-224,17 0 63,-17 21 193,21-3 288,-21 42 65,0-21-33,0 20 32,0-20-160,-21 0 224,4-21-128,17 3-32,0-21 32,0 0 33,0 0 191,0 0 32,0 0-95,0-21-289,0 3-96,0-21-1,17-21-127,24 22-384,-24-40 31,24 18 289,-3 21 64,-18 0 192,18 21-65,-18 18-63,-2 0 0,2 0 160,-20 39 32,20 0 160,-20 18 33,0 3-161,0-1 128,0-20-256,0 0 160,0 0-128,18-21-577,2-18-1505,0 0-2466</inkml:trace>
  <inkml:trace contextRef="#ctx0" brushRef="#br0" timeOffset="3840">3814 791 4195,'0'0'2595,"0"0"-1634,0 0-385,0 0-223,0 0-321,0 0-128,0 0 0,0 0 384,0 0 32,0 0 321,20 0-193,0 0 33,18 0-257,20 0-128,-20 0 0,20-20-64,0 20 32,-18-39 64,-2 18-128,-18 3 128,-2-3 33,2 3-33,-20-3 224,0 3-256,0 18 32,-38 0-64,-2 0 0,2 0-32,-20 18-96,0 42 64,20-21-96,18 20 64,0-20-224,20 0 96,0 0 128,20-39 32,0 18 128,38-18 32,-20 0-64,20-18-32,0-3-32,0-18-64,-20 1 64,2-1-64,-2-21-160,0 21 160,-18 0 0,1 21 32,-4-3-128,-17 21-128,0 0-385,0 0 513,0 21 224,0 36 96,0 3-128,0-21 32,-17 20-64,17-20 0,-21 0-32,21-21-32,0 3 32,0-21-32,0 0 417,0 0 191,21 0-224,-4-39-287,24 0-1,-4-20-96,21-19 0,-20 0-65,20 18-31,-17 3 128,17 18-96,-38 19 96,18 1-64,-38 19-128,20 0-96,-20 0-65,0 19 449,0 1 161,0 38 31,-20-20-256,20 22-32,-20-21 128,20 0-288,0 0 64,0-39-64,40 20-257,-2-20-800,20-20-2050,-20-1-929</inkml:trace>
  <inkml:trace contextRef="#ctx0" brushRef="#br0" timeOffset="4560">5111 537 672,'40'-197'2723,"-40"101"1184,18 18-1376,-18 1-449,20 38-1442,-20 18-351,0 1 127,0 20-192,0 0-448,0 0 160,0 20 128,0 19 96,0 21-128,-20 17 32,-18 1-64,18 18 64,-18 23-64,0-23 0,18 3-32,-18-1-480,18-41-1506,20 3-1954,0-21-1025</inkml:trace>
  <inkml:trace contextRef="#ctx0" brushRef="#br0" timeOffset="4882">4937 498 6470,'-38'-20'5092,"38"20"-4739,0 0-1026,0 0 289,0 0 256,20 0 352,-2 0 0,40 0-64,0 0-128,0-19 64,0 19-192,-18-20-352,-2 20-65,0-19-31,2 19 224,-22-20-97,2 20 97,0-21 96,-20 21-33,18 0-287,-18 0 320,0 21 320,0-21-32,0 20-32,0-1-32,0-19-32,0 0 96,0 20 224,0-1 97,0 1 287,-18 19 33,-2 18-257,-18-18 65,18 21-417,0-21-32,20 0-96,0-19-224,0-1 448,0-19 288,20 0 1,38 0-321,0 0 0,0-39-224,-20 18 64,3-18 0,-4-18 0,-16 18 0,-21-20 64,0 20 288,-21 0-127,-16 20 31,-4-1-64,-17 20 64,0 0-416,0 39 128,0 20-96,40-20-641,-2 18-1409,20-18-1858</inkml:trace>
  <inkml:trace contextRef="#ctx0" brushRef="#br0" timeOffset="5438">6002 556 9096,'0'-39'2210,"0"20"-1601,0-1-449,-20 20-96,2-19 256,-23 19-128,24 0-63,-24 0-1,4 0-128,16 0-32,4 0-64,17 0-65,0 19-63,0 1 0,0-1 384,17 1-128,24-1 160,-3 1-256,-1-2 257,-16-18-258,-1 21 65,-2-3-32,-18 3 32,0-3 97,0 3 159,0-3 32,0 3 192,-18-3 129,-2-18-32,-1 21-161,-16-21-160,-1 0-160,-20 0-96,17 0-64,4 0-576,37 0-2275,-21 0-4933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8:48.3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572 96 3074,'-21'-25'2178,"21"25"-672,0 0-449,0-23 192,0 23-32,-25-25-576,25 25-161,-25 0-159,3-22-193,-3 22-256,-22 0 224,-2 0-32,2 0-128,22 0-32,-22 22-65,47 3-95,-25-2 64,25-23 64,0 25-96,0-25 224,0 22 128,0-22 0,25 25 0,0-3-128,22 3 32,-22-2-64,22 2 32,-23-3-160,-2 25 192,-22-22-192,0-2 64,0 2 32,0-3-97,-22 3 354,-2 0-129,-23-25 64,-3 22-256,3-22 0,-24 0-257,24 0-800,-3 0-1826,4-22-416,21-3 2306</inkml:trace>
  <inkml:trace contextRef="#ctx0" brushRef="#br0" timeOffset="586">884 48 1889,'-25'-25'1602,"25"25"-1314,-22 0-64,22 0 609,0 0-160,0 0-321,-25 0 257,25 0 31,0 0 129,0 25-577,-25-2 64,25 24 129,-22-22-33,-2 22-288,-1 1-64,3-1 32,-3 0-224,0-24-449,25 2-672,-22-3-2178</inkml:trace>
  <inkml:trace contextRef="#ctx0" brushRef="#br0" timeOffset="886">501 238 3683,'0'0'2723,"0"0"-2659,0 0 128,0 0 448,0 0 1,25 0-321,21 0-320,4 0-384,-3 0-897,0 0-2755</inkml:trace>
  <inkml:trace contextRef="#ctx0" brushRef="#br0" timeOffset="1066">837 238 448,'0'22'1377,"0"-22"-512,0 0 256,0 0-384,0 0 64,0 0 384,0 25 32,0-3-384,0 3-289,-25-2-127,25 2-129,0-3-192,0-22-96,0 0-64,-25 25-32,25-25 64,0 0 32,0 0 256,0 0-64,0 0 257,0 0-65,0-25-320,25 3-128,0-3 0,-3 2-32,3-2-64,0 3 192,-4 22-64,-21-25 128,25 25-160,-25 0 0,25 0-65,-3 0-95,-22 0-320,0 0-1026,25 0-1216,-25 0-65</inkml:trace>
  <inkml:trace contextRef="#ctx0" brushRef="#br0" timeOffset="1478">1145 307 6918,'0'0'1538,"0"0"-1474,0 0 320,0 0-32,0 0 257,0 0-193,0 0-288,-22 48 65,22-23-290,-24-3 1,24 3-96,-25-25-224,25 25-737,0-25-961,0 0-2883</inkml:trace>
  <inkml:trace contextRef="#ctx0" brushRef="#br0" timeOffset="1876">1363 213 4324,'0'0'3235,"0"0"-2467,0 0-447,0 0 127,0 0-416,0 0-64,0 0 641,0 25 127,-25-3-319,25 25-97,-25 1-160,4-23 64,21-3-159,-25 3-1,25-25-128,0 25-65,0-25-127,0 0-64,0 0 128,0 0-321,0 0-416,0 0-896,0-25 864,0 0 865,25 3 64,21-3-65,-21-23 1,-3 26 321,3-3-65,0 3-64,-25 22 288,22 0 129,-22 0-225,0 0-96,0 0 96,0 0-31,0 0 63,0 0 128,0 22 225,0 25-417,0-22 65,0 23-257,-22-26-128,22 3-33,0 0-191,0-25-769,-25 22-1505,25-22-3652</inkml:trace>
  <inkml:trace contextRef="#ctx0" brushRef="#br0" timeOffset="2378">1743 332 3395,'0'-25'2850,"0"25"-1472,0 0-257,0 0 0,0 0-384,25 0-449,-25 0-64,0 0-128,0 0-96,0 0 192,0 0 225,0-22-257,0 22-160,0 0 352,0-25-192,-25 25-256,25 0-128,-47 0 96,22 0 128,4 0-96,-29 0 64,50 25-64,-22-3 32,22 3-32,0-2-65,0 2-95,0-25 96,0 0 288,0 22 0,22-22 0,3 0-96,0 0 32,-4-22-288,29 22 0,-28-25-160,3 25 63,0-23 1,-25 23 96,0 0 0,0 0-225,0 0 353,0 23 128,0 2 224,0-3-95,0 28-129,0-28-32,0 25 192,0 1-384,0 24 192,-25-25 160,0 1-288,3-26 224,-3 3-160,-21-3 224,21-22 96,0 0 0,3 0-32,-3 0-384,0-47 64,25 25-256,-22-26 64,22 1-1154,0 0 225,22 0 288,28-1 0,-3 1 225,24 22-1538</inkml:trace>
  <inkml:trace contextRef="#ctx0" brushRef="#br0" timeOffset="3046">2197 332 3811,'0'-25'673,"0"25"-449,0 0 513,0 0-481,0 0-64,0-22 417,0 22 255,0 0 418,0 0 351,0-25-1024,-25 25-513,4 0 160,-4 0-128,-22 0 0,22 0-64,-21 25-64,21-25-96,0 22-32,25-22-128,0 0-96,0 0 159,0 0 33,0 25 96,25-25 192,0 0 97,21 23-97,-21-23-128,22 25 64,-22-3-128,-4 3-96,4 0-65,-25-3 257,0 3-64,0-3 64,0 26 289,0-23 31,-25-25-128,4 22 32,-4-22-159,0 0-129,25 0-33,-22 0-895,-3 0-4165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15:05.52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-18 66 256,'0'-21'352,"0"21"-160,0 0-128,0 0-64,0 0 64,0 0 0,0 0 161,0 0-1,0 0 32,0 0 0,0 0 33,0 0 95,0 0-32,0 0-31,0 0-97,0 0 64,0 0-96,0 0 65,0 0 159,0 0 257,0 0-33,0 0-95,0 0-129,0 0-160,0 0-128,0 0-96,0 0 33,0 0-65,0 0 96,0 0-160,0 0 160,0 0-32,0 0-160,0 0 192,0 0 32,0 0 0,0 0 32,0 0 32,0 0 33,0 0 159,0 0-128,0 0 32,0 0 97,0 0-97,0 0-32,0 0-128,0 0 33,0 0-97,0 0 192,0 0-256,0 0 160,0 0-128,0 0-64,0 0 64,0 0-64,26 0 128,-26 0-64,0 0 160,26 0-192,-26 0 192,22 0-192,4 0 0,-26-19 0,25 19-32,-2 0-32,2 0 32,1 0 64,-26 0-128,0 0 160,22 0-128,-22 0 160,26 0-96,-26 0-32,25 0 32,-25 0 0,23 0 32,2 0-128,1 0 192,-26 0-128,22 0 160,4 0-160,-26 0-32,26 0 128,-26 0-224,0 0 160,22 0-32,-22 0 64,26 0-32,-26 0 96,25 0-96,-25 0 96,23 0-63,-23 0-33,0 0 0,25 0-33,-25 0 33,0 0-32,26 0 129,-26 0-129,22 0 128,-22 0-96,26 0-32,-26 0 64,0 0-64,0 0 0,0 0 32,0 0 0,0 0-32,0 0 32,0 0 32,0 0 64,0 0-96,0 0 96,0 0-64,0 0 0,0 0-32,0 0-32,0 0 128,0 0-128,0 0 160,0 0-64,0 0-64,0 0 32,0 0 0,0 0-32,0 0-32,0 0 64,0 0-64,0 0 32,0 0 32,0 0 0,0 0 32,0 0-32,0 0-64,0 0 64,0 0-32,0 0-32,0 0 128,0 0-128,0 0 96,25 0 0,-25 0 32,0 0-64,23 0 0,-23 0 1,0 0-66,0 0 66,0 0-66,0 0 66,0 0-1,0 0 0,0 0-32,0 0 0,0 0-32,0 0 32,0 0 32,0 0-129,0 0 162,0 0-97,0 0 32,0 0 32,0 0-64,0 0-1,0 0 33,0 0-32,0 0-96,0 0 128,0 0-64,0 0 64,0 0-32,0 0 32,0 0-32,0 0 0,0 0 0,0 0 32,0 0 0,0 0-64,0 0 160,0 0-128,0 0 96,0 0-32,0 0-32,0 0 32,0 0 0,0 0-96,0 0 0,0 0 96,0 0-64,0 0 64,0 0 0,0 0-32,0 0 0,0 0 0,0 0 0,0 0 0,0 0 0,0 0-64,0 0 128,0 0-128,0 0 128,0 0-32,0 0-96,0 0 32,0 0-160,0 0 0,0 0 0,0 0 192,0 0-128,0 0 128,0 0-129,0 0 1,0 0 320,0 0-160,0 0-64,0 0-32,-23 0 64,23 0-96,-25 0 160,25 0-160,-26 0 96,26 0 0,-22 0-64,22 0-64,-26 0 32,1 0-96,2 0 32,-2 0 128,-1 0-193,26 0 289,-22 0-160,-4 0 32,26 0-64,-26 0 64,4 0-64,22 0 0,-26 0 128,26 0-96,-25 0 192,25 0-160,0 0 160,0 0-64,-23 0 0,23 0 32,0 0 0,0 0-64,-25 0-64,25 0 192,0 0-128,0 0 160,0 0-256,-26 0 96,26 0 32,0-21-64,0 21 0,-22 0-32,22 0 32,-26 0-64,26 0 192,0 0-192,0 0 192,-25 0-96,25 0 0,0 0 0,0 0 0,-23 0 0,23 0-64,0 0 160,0 0-192,0 0 224,-25 0-160,25 0 64,0 21-32,0-21-32,0 0 0,0 0 32,0 0 0,0 0-64,-26 0 128,26 0-64,0 0 64,0 0-64,0 0 32,0 0-32,0 0 32,0 0 64,0 0-96,-22 0 128,22 0-160,0 0 161,0 0-194,0 0 33,0 0 0,0 0 0,0 19-32,0-19 0,0 0 32,0 0-32,0 0 96,0 0-32,0 0 64,0 0-64,0 0 64,0 0-128,0 0 64,0 0 0,0 0-64,0 21 128,0-21-128,0 0 128,-26 0-64,26 0-32,0 0 64,0 0-32,0 0-32,0 0 0,0 0 96,0 0-128,0 0 128,0 0 0,0 0-32,0 0-64,0 0 32,0 0-64,0 0 128,0 0-64,0 0-96,0 0 192,0 0-96,0 0 96,0 0-32,0 0-64,0 0 65,0 0-65,0 0 64,0 0-32,0 0 64,0 0-128,26 0 128,-26 0 0,22 0-64,-22-21-32,0 21 96,0 0-96,26 0 0,-1 0 32,-25 0-64,23-19 96,2 19-96,1 0 32,-4 0 32,-22-21-96,26 21 64,-1 0-64,-25 0 32,23 0-32,2 0 96,1 0-96,-4 0 96,4 0 0,0 0 0,-4 0-64,-22 0 32,0 0-32,26 0 32,-26 0 0,25 0-32,-2 0 96,2 0-128,1 0 128,-4 0-32,4 0-64,-1 0 32,-2 0 0,-23 0 0,25 0-32,-25 0 64,26 0-64,-26 0 64,22 0 0,-22 0-32,0 0 32,26 0-32,-26 0 0,0 0-32,0 0 64,0 0-64,0 0 128,0 0-224,0 0 192,0 0 0,26 0-128,-4 0 64,-22 0 0,26 0 0,-26 0-64,0 0 96,0 0-160,0 0 160,0 0-32,0 0-32,0 0 32,0 0 0,0 0 0,0 0-128,0 0 0,0 0-97,0 0-95,0 0-321,0 0 65,0 0-385,0 0-833,0 0-1088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0:59.47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0 8840,'0'0'3107,"0"0"-1858,0 0-192,0 0-224,0 0-225,0 0-512,0 0-128,0 0-672,0 0-994,0 0-3587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17:40.87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358 93 384,'0'0'96,"0"0"-32,0 0 0,0 0-32,0 0 0,0 26-128,0-26 160,0 0 96,0 0 225,0 0 415,0 0-127,0 0-289,0 0-159,0 0-97,25 0-96,-25 0 320,0 0-288,0-26 0,0 26 64,0 0-32,0-22 33,0 22 95,0 0 0,25 0-96,-25-26 160,0 26 129,0 0 351,0 0-95,0 0-289,0 0-223,0 0 159,0 0-160,0 26 353,0-4 704,-25 52-352,-22 21-289,-3 26-160,-22-2-95,26 2-97,-1-26-128,-3 1 0,3-23-32,22-25 0,25-25-128,0-23 160,0 0 64,0 0 161,0 0-33,0-48-128,50-48-224,22-25-192,-25-22 160,24-1 0,-24 26 32,-22 19-96,22 29 160,-22 22-129,0 0 65,-25 23 32,22 25-32,-22 0-256,0 0-353,25 0 353,-25 0 192,25 25 416,-25 23-64,22 0 65,-22 22-1,0 29 64,0-4-31,-22 24-33,-3-24-128,-22 1-160,22 3 64,0-4-192,3-24 32,-3-23-449,25-23-1537,0-2-2466</inkml:trace>
  <inkml:trace contextRef="#ctx0" brushRef="#br0" timeOffset="885">214 718 960,'0'0'3075,"0"0"-2050,0-25-352,0 25 256,0 0-128,0 0-449,0 0 0,25 0 289,-25 0 31,47 0-127,-22 0-257,22-22-320,3-4-96,-3 26-865,0-22-1217,-22-4-2787</inkml:trace>
  <inkml:trace contextRef="#ctx0" brushRef="#br0" timeOffset="1343">839 575 352,'0'-25'1345,"0"25"5061,0 0-5445,0 0-224,0 0-353,0 0-192,0 0-320,-25 0 128,25 47 64,-46 27 0,21 21-32,0-21-32,-22-4 32,22 3 32,3-25 97,-3-25-129,0 2 64,25-3-96,-22-22-32,22 0 192,0 0-64,0 0-192,0 0-224,0 0 384,22-47 0,3-49 160,22 0-256,-22 0 32,22-25-32,3 51 96,-29-3-96,29 25-32,-28 0 0,3 48-481,0 0 1,-3 0 800,3 0-32,-25 48-96,25-23-32,-25 23-64,0 0 64,0-26 161,0 4 63,0-4 32,-25 4-191,-22 21 127,-25-47-160,22 26-64,-21-26-64,24 0-32,22 0-160,3 0-225,22 0-415,0 0-866,0 0-544,0-26 2018,0 26-737,22-25-4164</inkml:trace>
  <inkml:trace contextRef="#ctx0" brushRef="#br0" timeOffset="1987">1317 93 3459,'0'-22'4997,"0"22"-3428,0 0-1217,0 0 1,0 0 95,0 0-160,0 0-192,0 0-160,0 0 64,0 0 0,0 0-32,0 22 257,0 4-97,0 22 96,0 25-160,0-3 0,0 3-96,-25-2 96,25-23-128,0 25 96,-21-25-160,21 0-321,0-26-608,0 3-992,0 1-1891</inkml:trace>
  <inkml:trace contextRef="#ctx0" brushRef="#br0" timeOffset="2423">1630 383 3619,'0'0'3844,"0"0"-2275,0 0-960,0 0 384,0 23-417,0 25-288,-25 0-159,3 25-129,22-25 32,0 22-193,0-45-127,-25 23-641,25-48-1409,0 26-2178</inkml:trace>
  <inkml:trace contextRef="#ctx0" brushRef="#br0" timeOffset="2671">1917 214 5701,'-25'-47'5861,"4"21"-5764,21 26-1122,0-22-993,0 22-2947</inkml:trace>
  <inkml:trace contextRef="#ctx0" brushRef="#br0" timeOffset="3037">2158 479 5028,'0'-25'1634,"0"25"-962,-25 0-31,25 0 96,0 0 31,0 0-95,0 0-96,0 0-97,0 0 65,0 0-97,0 0-416,-25-23-32,3 23 160,-28 0 96,28 0-127,-28 23-1,28 25-96,-3 0 0,0-1 0,25 1-64,0-22-32,0 21 96,0-21-64,50-4-128,-28 4-257,28-26-287,-28 22-418,28-22-95,-3 0 32,0-22-1954</inkml:trace>
  <inkml:trace contextRef="#ctx0" brushRef="#br0" timeOffset="3503">2564 310 640,'0'0'2851,"25"0"-2018,-3 0-513,-22 0-224,25 26 192,0-26 33,-25 22 255,22 26 97,-22-23-129,0 23-63,0 0-161,0 0-64,0-26 1,0 4 351,0-4 33,0-22-97,-22 0-384,22 0-128,-50 0-32,28 0-352,-3 0-192,0-22 351,3-4 193,-3 4-64,-21 22 32,21 0-64,0 0 192,3 22-32,-3 4-64,25-4 64,0 4-32,0-4 129,25 3-33,-3 1 0,28-26-192,-29 0 256,29 0-192,-28 0 0,28 0 64,-28-26 0,3 26-96,0 0-160,-3 0 160,3 0 32,0 0 128,-25 0-160,22 0-64,28 0-705,-3 0-2722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1:01.143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0 170 1985,'0'0'2403,"0"0"-2371,0 0-64,0 0 288,0 0 256,0 0 385,25 0-384,22 0-289,-1 0-64,4 0-96,-3 0 64,3-23-32,-29-2 129,4 0 287,-25 3 417,0-4 96,0 4-96,0-3 64,-25 25-705,25 0 417,-46 0-641,21 0-192,-22 0 192,22 47 32,-21 26-96,21 0-160,25-26 256,0 23-288,0-44 352,25-4-32,-4-22 64,29 0-192,22 0-513,-1-22-960,1-26-2915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0:57.55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580 172 1377,'-25'-22'4580,"25"22"-3203,0 0-1088,0 0 191,0 0 609,0 0 96,0 0-256,0 0 96,0 0-448,0 0-33,0 0-416,0 0-32,0 0 1,0 0 63,0 0-96,0 0-64,0 0 96,0-25-64,0 25 96,0 0-256,0-23 224,0 23-32,0-25-96,0 3 32,0 22 0,-22-25-96,22 25-128,0 0 96,-25 0-33,25-25 225,0 25-256,-25 0-128,3 0 256,-2 0-64,-1 0 128,-47 25-64,25 22 64,-24 1-96,24-1 96,-3 26-64,4-4 224,21 4-64,3-4 32,-3 29-128,25-28-32,0 2-96,0-24 96,25-1 224,22-25-128,-1 26 288,26-48-256,-22 0-64,21 0-224,1 0-96,-25 0 32,-1-48-97,-21 26-31,-25-3-289,0 3 33,0-3-353,0 2-705,0 23-1825</inkml:trace>
  <inkml:trace contextRef="#ctx0" brushRef="#br0" timeOffset="763">723 554 2658,'0'0'2883,"0"0"-1762,0 0-737,0 0 193,0 0-1,0 0 289,0 0-96,0 0 0,0-25-449,0 25-160,0 0-64,0 0 64,0 0-32,0 0-32,0 0 161,0 0-161,0 0 64,0 0-64,0 0 320,0 0-159,-25 0-321,25 0-97,0 0-127,0 0 64,0 0 192,0 25 192,-22-3-192,22 3 32,0 23-128,0-26 0,0 3 32,0-2-32,-25-23 96,25 25 0,0-25 32,0 22-65,0-22 33,0 25-192,0-25 64,0 0 96,0 0 288,0 0 609,0 0-256,0-25-417,0 3-160,25-26 192,-3-24-256,3 24 192,-25 1-128,25 0-32,-4 21 32,-21 4-96,25-3-96,0 25-225,-3-22 129,3 22-257,0 0-640,-25 0-256,22 0 320,-22 22-1025,25 25-1121</inkml:trace>
  <inkml:trace contextRef="#ctx0" brushRef="#br0" timeOffset="1552">1106 456 4292,'0'0'2306,"0"0"-1698,0 0 1,0 0-97,0 0-319,0 0-290,0 0-127,0 0 192,0 0 64,0 26 257,0 21-161,0-22 0,-25 22-32,25-24-128,-25 24-192,25-22-257,0-2-576,0 2-288,0-3-833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0:59.854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118-4 1217,'0'0'3331,"0"0"-2370,0 0-289,0 0 33,0 0-257,0 0-159,25 0-65,-25 0 32,0 0-64,0 0 1,0 0-65,0 0 64,0 0-32,0 0 64,0 0-256,0 0 256,0 22 33,0 4-161,21-1 32,-21 22-64,0-24 32,25 2-192,-25-25 160,0 22-96,0-22-224,0 0 160,0 26 32,0-26-353,0 0 545,0 22-32,0-22-288,0 0 128,-25 25 96,25-25-64,-21 0 64,21 0 0,-25 0-32,25 0-32,0 0 64,0 0-224,-25 0-96,25 23 64,0-23 224,-22 0-65,22 0-31,0 0 128,-25 0 32,25 0 1,0 0 351,0 0 32,0 0-416,0 0-32,-25 0 32,25 0-64,0 0 32,0 0-32,-22 0-32,22 0-128,0 0 32,0 0-224,0 25 287,0-3 65,0 3 64,0-2-32,0 2-192,0-3-96,0-22 448,0 0 128,22 0-159,-22 0-129,50 0-353,-28 0 65,3 0-128,21 0-129,-21-22 193,-25-3 256,25 2 320,-25-2 513,0 25 63,0 0-415,0 0-129,0 0-256,0 0 160,0 0-128,0 0-224,22 0 160,-22 0 96,0 0-32,25 0-64,-25 25 160,0-25-192,0 0 192,25 0-288,-25 0-801,0 0-4324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3:00.88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 contextRef="#ctx0" brushRef="#br0">180 343 3779,'0'0'1185,"0"0"-800,0 0-193,0-25 0,0 25 128,0 0 1,0-23-129,0 23 64,0 0 224,0 0 193,0 0-64,0 0-161,0 0-128,0 0-192,0 0-63,0 0-130,0 0-127,0 0 0,0 0 0,0 0 384,0 23-160,0 2 224,0 24-95,-25-1 127,0 1-96,3 22 96,-3-20-96,-1-2-160,5-1 193,21-25-129,0 3-32,-26-26-32,26 22 192,0-22 0,0 0 193,0 0-33,0 0 32,0-22-448,0-4-96,0-23 64,26-22-256,-5-3-128,5 0-33,-1 3 225,-3-26 160,-22 48 160,25 1-160,0-1 32,-3-2-32,3 28-65,-25-2 225,25 2-160,-25-3-32,22 26 32,-22 0-32,25 0 128,0 0 0,23 0 32,24 0-96,0 0 0,0 0-1313,1 0-2563</inkml:trace>
  <inkml:trace contextRef="#ctx0" brushRef="#br0" timeOffset="943">36 489 6342,'0'0'2594,"0"0"-1313,0 0-608,0 0-353,0 0-64,0 0-63,0 0-33,0 0-128,0 0-128,0 0 0,0 0-97,0 0 193,0 0-128,21 0 32,5 0-128,-1 0-128,22 0-737,0 0-1730,-22 0-2498</inkml:trace>
  <inkml:trace contextRef="#ctx0" brushRef="#br0" timeOffset="7423">83 511 3395,'-26'0'2146,"26"0"-1121,0 0-289,0 0-191,0 0-193,0 0-288,0 0-96,0 0 64,0 0-32,0 0 193,0 0-129,0 0 96,0 0 96,0 0 128,0 0 289,0 0 192,0 0-64,0 0-417,0 0-64,0 0-256,0 0 0,0 0-96,0 0 32,26 0 96,21 0-96,3 0 0,22 0 0,-25 0 0,26 0-256,-26 0-96,-22 0-705,0 0-1345,-3 0-1282</inkml:trace>
  <inkml:trace contextRef="#ctx0" brushRef="#br0" timeOffset="8405">805 440 1377,'25'-26'1601,"-3"26"-1152,3-22-33,0 22-160,-25 0 97,22 0 63,4 0-352,-26 0 96,0 0-160,25 0 225,-25 0 383,0 0 289,0 48-96,0-25-321,0 25-95,-25 1-225,-1-23 32,26 22-224,-22-22 96,22-4-64,0 4 64,0-26-32,0 0 64,0 0 128,0 0 193,0 0 31,0 0-448,-25 0-352,25 0-33,-25-26-127,3 4-97,-3-27 289,0 49 128,-22-25-128,22 25 95,-48 0 161,26 0 32,0 0 0,22 25 64,0-2-192,3-23-32,22 26 128,0-26 448,22 22 65,28-22 31,-3 26-256,26-26-96,-1 0-31,-25 0-194,3 0 97,-28 0-96,3 23 64,-25-23 32,0 0 32,0 0 0,0 0-640,0 0-321,0 0-833,0-23-3106</inkml:trace>
  <inkml:trace contextRef="#ctx0" brushRef="#br0" timeOffset="9260">1213 489 3523,'0'0'3619,"0"0"-1697,0 0-897,0 0-96,0 0-64,0 0-417,0 0-63,0 0-97,0 0-192,0 0-160,0 0 64,0 0 0,26 0 0,-1 0 192,22 0-192,25 0 160,-22 0-160,22 0-160,-24-26 96,-1 26 32,3-23-64,-50 23 96,22 0 160,-22 0 0,0 0-96,0 0-96,0 0 128,0 0-128,0 0 0,-22 0-32,22 0-64,-25 0 64,25 0-64,-25 23 224,3 3-128,-3-4 96,-1 27-32,4-23-64,-28-1 64,28 24 0,-3-27-64,0 4 0,0-3 32,25-23-64,0 26 64,-22-26-128,22 0 64,0 0-64,0 0 64,0 0 32,0 0 32,0 0 32,0 0-97,0 0 65,0 0-96,0 0-64,0 0-128,0 0-64,0 0 191,0 0 33,0 0 128,0 0 0,0 0 128,22 0-128,-22 0 65,25 0-33,0 0 96,-25 0-96,25 0 0,-3 0-32,3 0-32,0 0 96,-3 0-160,4 0 128,-26 0-64,25 0 64,-25 0-160,0 0-1,0 0-127,0 0-160,0 22-1090,0-22-1536,0 0-1347</inkml:trace>
  <inkml:trace contextRef="#ctx0" brushRef="#br0" timeOffset="10415">1311 586 352,'0'0'256,"0"0"-32,0 0-32,0 0-127,0 0 31,0 0 0,0 0 0,0 0-128,0 0-128,0 25-97,0-25 257,0 0 64,0 0-96,0 0-128,0 0 128,0 0-96,0 23 64,0-23-32,0 0 160,0 0 416,0 0 385,0 0 160,0 0 256,0 0-320,0 0-32,0 0-480,0 0-385,0 0-64,0 0 0,0 0-64,0 0 320,25 0 609,-25 0-225,47 0-319,-22 0-257,22 0-160,-22 0-161,0 0 129,-3 0-320,4 0-961,-1 0-2307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3:12.33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 contextRef="#ctx0" brushRef="#br0">21 50 5701,'-23'0'1313,"23"0"-1313,0 0-32,0 0-128,0 0 224,0 0 0,0 25 288,0-25-95,23 0 127,2 25-64,0-25-160,23 0 1,-1 0-161,-21-25 32,-1 25-32,-3-25 64,-22 2 0,26-2 160,-26 25 288,0 0-159,0 0-321,-26 0-96,4 0 0,-29 0-32,4 25 0,21 23-65,4-23-191,22 23-385,0-25 193,0 2 672,22-25-32,29 22-320,22-22-993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3:13.02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 contextRef="#ctx0" brushRef="#br0">525 188 5285,'-25'-25'2722,"25"25"-1889,0 0-353,0 0 353,0 0-481,0 0-352,0 0 129,0 0-226,0 0-159,0 0-160,0 0 416,-22 25 384,-3 23-31,0 25-161,3 23 32,-3-25-96,-22 2-96,22-25-32,0 0 64,25-25-128,-22 2 0,22 1-384,0-4-1410,-25-22-865,25 0-864</inkml:trace>
  <inkml:trace contextRef="#ctx0" brushRef="#br0" timeOffset="375">212-4 1601,'0'0'2210,"25"0"-897,22 0-192,3 23-576,-3 2-33,25-2-255,-25 2-97,3 23-64,-3-25 192,0 25 0,-22 25 385,0-25 32,-25 25-97,0-2-319,0 2 63,-25-25 321,-22 0 63,-25-25-255,0 28-385,-25-51 256,0 22-128,25-22 65,0 0-129,25 0-96,0 0-384,22-22-769,0-4-1090,25-22-895,0 0-3268</inkml:trace>
  <inkml:trace contextRef="#ctx0" brushRef="#br0" timeOffset="902">863 597 1953,'-25'0'2371,"25"23"-1410,0-23-257,0 0 1,0 0-417,0 0-32,0 0 353,25 0 224,22 0-449,-22 0-96,22-23-320,0 23 96,3-25-64,-28 2-64,3-2-96,0 2-128,-3-25 288,-22 48 96,0-25 577,0 25-609,-22 0-64,-3 0-96,-22 0 192,-3 25 160,3-2-192,0 25-32,22 0-96,25 0-64,0 0-32,0-23 320,0 1-64,47-26-96,3 0-2402</inkml:trace>
  <inkml:trace contextRef="#ctx0" brushRef="#br0" timeOffset="1382">1558 476 3683,'-25'0'961,"3"0"-577,-3 0 321,-47 0 288,25 0-256,-3 25 992,3-25-928,47 23-1057,-25-23 128,25 25-97,0-25 578,25 23-129,22 2-96,3-25-64,-3 0 32,0 23-160,-22-23 96,22 25-96,-22-25-64,0 23-64,-25 2-32,0 1 160,0-4 256,0-22 224,0 26 65,-25-26 63,-22 22-320,-3-22-384,3 0-448,0 0-898,-3 0-1280,28 0-3555</inkml:trace>
  <inkml:trace contextRef="#ctx0" brushRef="#br0" timeOffset="1816">1965 332 5252,'0'-23'1762,"0"23"-1730,0 0-288,0 0 448,0 0 64,0 23 129,0 2-129,-22 46 32,-3-23-160,0 25 33,3-2-33,22-23-64,0-23-64,0 1 32,0-26 128,0 0 384,0 0 577,0 0 1,0 0-674,0-26-416,0-22 160,22-25-192,-22 2 32,25-25-160,22 23-96,-22-23 96,22 23-96,-22 25-33,22 0-95,-22 25-129,22-2-287,3 2-321,-3 23-673,0 0-2754</inkml:trace>
  <inkml:trace contextRef="#ctx0" brushRef="#br0" timeOffset="2317">1630 453 128,'0'23'4996,"25"-23"-3234,-3 0-192,3 0-289,22 0-320,3 0-545,-3 0-416,25-23-96,0 23-641,0 0-1473,-25 0-4292</inkml:trace>
  <inkml:trace contextRef="#ctx0" brushRef="#br0" timeOffset="2678">2303 428 1953,'47'0'545,"-22"0"-33,-3 0-255,3 25-65,22-25-128,-47 0 96,25 23 192,-25 2 97,0-2 159,0 2 193,0-2-224,0 25-321,0-23 64,0-2-32,0-23 33,0 25-129,0 1-32,-25-26-96,3 0-320,-3 22-160,0-22 255,-22 0 129,0 0-128,-3 0 128,3-22 352,0 22 1378,22 0-641,0 0-705,25 0-320,0 0-96,0 0 192,0 0 97,0 22 95,0 4-64,25-26 65,-25 22-97,47-22 64,3 26-256,-3-26-352,0 0-2083,25 0-2849</inkml:trace>
  <inkml:trace contextRef="#ctx0" brushRef="#br0" timeOffset="3241">2757 405 2402,'-22'0'3075,"22"0"-1954,0 0-705,0 0 97,0 0-161,0 0-64,0 0 33,47 0-129,0 0 0,3 0-128,-3 0 32,25 0-64,-25 0-32,4 0 0,-26 0 0,-4 0 32,-21 0-32,0 0 224,0 0 97,0 0 223,-21 0-31,-4 23-97,-26 25-32,4 0 1,0 25-65,-3-25-128,28 26 0,-3-26-192,25 0 129,0-26-129,0 4-65,0-4 65,0-22 65,0 0-33,47 0-161,-22 0-639,0 0-1122,22-22-96,0-4-1057</inkml:trace>
  <inkml:trace contextRef="#ctx0" brushRef="#br0" timeOffset="3735">2735 597 256,'-50'0'6342,"28"0"-3107,22 0-2338,0 0-641,0 0 96,0 0-31,22 0-65,3 0 160,47 0-288,0 0-96,25 0-128,-3 0 32,-18 0-448,-4 0-1955,-25 0-3362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3:29.47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 contextRef="#ctx0" brushRef="#br0">-2 25 2978,'0'0'8745,"0"0"-5799,0 0-2689,0 0-482,0 0 257,0 0-224,0 0-641,0 0-768,0-25-2883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8:47.2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359 46 5573,'0'-22'2690,"0"22"-1665,0-25-64,0 25-32,0 0-288,0 0-577,0 0-256,0 0-257,0 0 705,0 25 65,-25 23-257,3-26 0,-3 26-32,0 0 32,3 0-128,-3 0 128,25 0-160,-25-23 32,25-2-128,0-23-161,0 25-319,0-25-65,0 0-64,0 0 385,0 0 320,0 0 0,0 0 384,0 0-64,0 0-128,0 0 160,0 0-288,0-25-128,0 25 609,-22 0-513,-28 0 64,29 0 288,-29 0-160,28 0-128,-3 25-32,25-25-64,0 0 96,0 0 288,0 25 257,47-25-225,-22 0-128,21 0-224,4 0 32,-3 0-192,-22 0-353,-3 0-1024,3 0-1026,0 0-704,-25 0 322</inkml:trace>
  <inkml:trace contextRef="#ctx0" brushRef="#br0" timeOffset="481">334 432 544,'0'0'705,"0"23"-321,0-23 32,0 0 225,25 0 352,0 0-256,22 0-673,-22 0-96,22 0-128,-22 0 128,-3-23 0,-22-2-97,0 0-63,0 25 545,0-23 896,0 23 224,0-25-480,0 25-352,0 0-609,0 0-32,-47 0 160,22 0-96,3 25 0,-28 23-192,50-23 32,0-2-96,0 2 352,0-2 352,0 2 1,50-25-449,-3 0-545,0 0-1056,24 0-1922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3:17.75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 contextRef="#ctx0" brushRef="#br0">387 722 1889,'22'0'2210,"-22"0"-1185,0 0-192,0 0 512,0 0 65,0 0-321,0 0-577,0-26-223,0 26-289,0 0 256,0-22-224,0 22-128,0-25 96,0 2 64,0 23 32,0-25 128,-22 25-64,-3 0-288,0 0 256,-22 0-160,0 0-32,-3 25 160,-22-2-96,25 24 0,22-21 0,3 22 0,-3 0-128,25 0 160,0-1 96,47-21 385,3 22-289,44-48-32,3 0-160,0 0-128,22 0-160,-22-26-257,-25-22 1,-25 26-353,-22-26 577,-3 23 576,-22 2 641,0-2-385,0 25-383,0 0-65,0 0-224,0 0 64,0 0-1,-22 25 97,22-2-224,0 2 352,0 23-352,22-26 288,3 4 0,22-4-31,3 4-130,-4-26-287,1 0-160,-22-48-161,22 22 289,-47-21 288,0-24 31,0 20-255,-22 3 640,-28 1 513,-22 24-352,1 23-513,-1 0 192,0 0 128,0 0-288,25 48 0,22 0-833,3 25-1985,22-25-2692</inkml:trace>
  <inkml:trace contextRef="#ctx0" brushRef="#br0" timeOffset="779">1200 674 3331,'25'0'993,"-25"-25"-641,25 25 385,-25 0 896,0-23 385,0 23-480,0 0-1026,0 0-160,0 0-256,0 0-96,0 23 257,0 2 63,0-3-160,0 26-64,-25-22 128,25 22-192,0-23 33,0-2-33,0 2-64,0-25 32,0 0 32,0 0 96,0 0-64,0 0 96,0 0-384,0-25 32,0-23 127,0 0 1,0-26 0,25 27 64,-3-1-64,-22 25-128,25 23 64,-25 0-32,25 0-64,-25 0-161,22 0 225,-22 0-64,25 23 224,-25 2 160,0 23-96,0 0 64,0-26-192,0 4 224,0-1-192,0-25 160,0 0-64,0 0 1,0 0 63,0 0-224,25-25-65,-25-1 290,25-22-194,-3 1-383,3-1 224,0 25 128,-3-2 64,-22 25-289,25 0 65,-25 0 96,25 25 160,-25-2 160,0 25-32,0-1 0,0 1-96,0-22-32,0 22-416,0-48-1826,0 0-2659</inkml:trace>
  <inkml:trace contextRef="#ctx0" brushRef="#br0" timeOffset="1567">1779 674 4420,'0'0'1986,"0"0"-1090,-25 0 129,25 0 32,0 0-352,0 0-385,0 0-192,0 0-128,0 0-96,0 0 160,0 0-96,0 0 193,0 0-97,0 0-32,0 0 128,0 0-64,0 0 96,0 0-64,0 0 193,0 0-97,0 0 96,0 0-288,0 0-64,0 0 0,0 0-64,0 0-128,0 0-1,0 0 386,25 0-97,-25 0 96,22 0-160,3 0 96,-25-25-64,25 25-64,-3 0 0,-22 0-64,25 0 0,0 0-96,-25 0 192,22 25 0,3 23 96,0 0-160,-25 0 256,0 0-160,0-23-96,0-3-32,0 26 96,0-48 96,0 26-224,-25-26-97,0 0-351,-22 0 63,0 0-95,-3-26 448,28 4 160,-28 22 64,28-26 32,-3 26-64,25 0-128,0-22-545,0 22 289,0 0 480,0 0 192,47 22-128,3-22-96,-3 26-256,0-26-320,3 0-1378,22 0-2114</inkml:trace>
  <inkml:trace contextRef="#ctx0" brushRef="#br0" timeOffset="2173">2160 649 1345,'0'0'2498,"0"0"-1729,0 0 32,25 0-33,-25 0-63,0 0-257,25 0 65,-25 0 96,0 25 191,0 23-255,0-26-129,0 29-192,0-28-192,0 2 0,0-2-32,0 2-64,0-25-192,0 0-64,0 0 288,0 0 224,22 0-224,-22 0-32,0-25-32,25 2 0,0-2-257,-3-23 129,3 0 32,0 0 256,-3 23 0,3 25-224,0-23-96,-25 23 192,22 0 64,-22 23 96,25 2 160,-25 23-128,25-26-160,-25 4 96,0 22-160,0-48-128,0 25-417,0-25-864,0 0-2787</inkml:trace>
  <inkml:trace contextRef="#ctx0" brushRef="#br0" timeOffset="2699">2905 288 416,'0'0'2498,"0"25"-864,0 0-353,0-2-448,0 50 64,-25-25 192,25 0-192,0 23-289,0-23-288,0-1-31,0 1-257,0-22 32,0-1-192,0-25 96,25 0-32,-25 0-33,0 0 322,0 0-65,0 0-128,0 0-609,0-25 481,0 25 224,0-26-128,0 4 96,0-4-160,0 26 0,-25 0 192,3 0 65,-3 0-354,0 0 322,-22 0-97,0 26 96,22-4-160,0 4 0,3-1-64,22-2-96,0-23-1,0 25 322,22-25 287,3 0-224,22 0-96,3 0-64,22 0-288,0-25-32,-25 25-32,-22-23 160,22 23-161,-47-25 1,25 25 128,-4 0 224,-21 0-192,0 0 64,0 0-128,25 0-65,-25 25 257,25-25 0,-25 23 64,22 2-128,28-2 128,-28-23-96,28 25 128,-3-25-192,0 0-224,3 0-513,-3 0 673,-22-25 256,-25 2-192,0-2 0,0-23 0,0 22 833,-25 4 352,0-4-545,-22 4-256,0 22-384,-3 0-32,-22 0 32,25 0-64,0 0-481,22 0-896,0 22-161,25 4-864,0-4-1056</inkml:trace>
  <inkml:trace contextRef="#ctx0" brushRef="#br0" timeOffset="3485">3793 649 6534,'0'0'1441,"0"0"-1697,0 0 416,0 0 32,0-23 128,-25 23-255,25 0 159,-22 0-224,-3 0-96,0 0 32,0 0 128,-22 0 64,22 0-192,3 0-64,22 0 31,0 23 258,0 2 159,0-25 192,47 22-159,-22-22-129,22 26 0,3-26-128,-28 0 96,28 22-224,-28-22 161,3 0-129,0 26 0,-3-26-65,-22 25 194,0-25-1,0 23 256,0-23 161,0 0 159,-22 25-255,-28-25-353,3 23 32,22-23-320,-22 25-513,47-25-2786,-25 0-3364</inkml:trace>
  <inkml:trace contextRef="#ctx0" brushRef="#br0" timeOffset="4235">4897 674 4804,'0'-25'1570,"0"25"-1122,0 0-128,0-23-160,0 23 193,0-25 63,0 25 353,0-23 96,0 23-545,0 0-384,0 0-160,0 0 96,0 0-161,0 0 225,0 23 385,0 2 191,0-2-192,0 24 33,22 27-129,-22-26-32,0 25-160,0-3-128,0-22 128,0 0-96,0 0 192,0 0 0,-22-23 193,-3-25-1,25 23-64,-47-23 64,22 0-159,0 0 31,-22 0-352,22-23-33,-22-2-319,22-23-65,25 26-1280,0-4-225,0 4-993</inkml:trace>
  <inkml:trace contextRef="#ctx0" brushRef="#br0" timeOffset="4731">4825 649 192,'-25'-23'6085,"25"23"-1664,0 0-3621,0 0-992,0 0 0,0 0 320,25 0-160,-3 0 32,28 0-224,-3 0 0,25 0-321,-25 0-544,3 0-1153,-3-25-1634</inkml:trace>
  <inkml:trace contextRef="#ctx0" brushRef="#br0" timeOffset="5136">5278 674 4932,'0'0'481,"0"0"-642,25 0 226,-25 0-65,25 0 160,-3-25-96,3 25-64,0 0-32,-3 0-128,3 0 63,-25 0 162,25 0 31,-25 25 0,0-25 448,0 22-95,0 4-65,0-26-256,0 22-32,0 4-64,0-26-64,0 0 32,0 0-64,0 0 128,0 0-64,0 0-320,-25 0-64,25 0 320,-25 0 384,-22-26-64,0 26 225,22 0 95,0 0-512,4 0 0,21 26 0,-25-1-64,25-2 64,0-23-32,0 25 289,0-25 31,0 23 64,25-23-159,-4 0-321,4 0-65,22 0-31,3 0 160,-3 0-192,-22 0-609,22 0-352,-22 0 160,-3-23-672,3 23-1090</inkml:trace>
  <inkml:trace contextRef="#ctx0" brushRef="#br0" timeOffset="5773">5591 505 1761,'0'0'3203,"0"0"2370,0 0-4996,0 0-705,0 0 32,47-23-96,-22-2-353,0 2-1024,-3-2-3076</inkml:trace>
  <inkml:trace contextRef="#ctx0" brushRef="#br0" timeOffset="9951">6217 578 3171,'0'0'2402,"0"0"-993,0 0-416,0-25 160,0 25 417,22 0-193,-22-23-672,0 23-129,0 0-384,0 0 97,25 0-129,-25 0 0,0 0-96,0 0-320,0 0-65,0 0 193,0 0 256,0 48 33,0 23 63,0 2-96,0-25-32,0 25 0,0-25-64,0-26-32,0 4-32,0-4-64,0-22 0,0 0 224,0 0 128,0 0 225,-25 0-449,25-48-96,0 1 0,0-24-64,0-2-65,0-23-255,50 0-257,-28 0-288,3 23-160,21 0 513,-21 25 415,0 0-223,-25 48-65,22 0-31,3 0-225,0 0-160,-25 48-1345</inkml:trace>
  <inkml:trace contextRef="#ctx0" brushRef="#br0" timeOffset="10603">6073 722 64,'72'0'-63,"-50"0"2272,3 0-1985,22 0-224,-22 0 416,0 0 417,-3 0 224,3 0-512,0 0-385,-4 0 32,4 0 32,0 0-224,22 0-737,0 0-3427</inkml:trace>
  <inkml:trace contextRef="#ctx0" brushRef="#br0" timeOffset="10971">6720 770 64,'0'0'-63,"0"0"5186,0 0-3425,0 0-1602,0 0 224,0 0 321,22 0-289,28 0-95,-3 0-257,0 0-161,25 0 257,-22-26-128,-28 4-160,3-4 320,-25 4-448,0 22 320,0-25-32,0 25 128,-25 0 64,3 0 65,-3 0-193,-22 0-32,-3 0 96,28 25 0,-3 23 64,0-26-128,25 29-64,0-28 64,0 2-32,0-25 192,0 23 0,25-23-32,0 0 33,22 0-97,-22 0-321,47 0-383,-25-23-97,0-2-224,-22 2-576,22-28 320,-22 29 1153,0-26 128,-3 23 384,-22 25-287,0 0-65,0 0-128,0 0 224,0 0 192,0 25 193,0-3-161,0 26-159,0-22 63,25 22-384,-25-23-160,0-2-289,25-23-800,-3 25-4004</inkml:trace>
  <inkml:trace contextRef="#ctx0" brushRef="#br0" timeOffset="11984">7749 0 256,'0'0'4804,"0"0"-3138,0 0-1602,0 0 96,0 48 192,0 0 385,0 25-64,-22-2 160,22 27-161,-25-2-255,25 0-161,0 0-64,-25-26-160,25-22-32,0 3-96,0-3-224,0-48-545,0 0-1153,0 0-352</inkml:trace>
  <inkml:trace contextRef="#ctx0" brushRef="#br0" timeOffset="12231">7461 578 32,'0'0'4676,"0"0"-1825,0 0-2659,0 0 64,0 0 128,25 0 65,22 0-193,3 0-256,22 0-256,-25 0-161,25-25 65,-25 25-609,3-23-192,-28 23 256,28 0 865,-28-25 64,-22 25 128,25 0-63,-25 0-1,25 0-32,-25 0 32,0 25 160,0-25-160,0 23 256,0 2 97,0-25 224,0 23-129,0 25-224,0-23-95,0-3 31,0 4 32,0-4 32,0 4 161,22-26-161,28 0 64,-28 0-159,28 0-33,-28 0-32,3-26-96,-25 4-32,25-4-160,-25-21 32,0 24 96,0-2 192,-25 2-288,-22-2-384,-3 2-417,-22 23 0,0 0 705,50 0-2115</inkml:trace>
  <inkml:trace contextRef="#ctx0" brushRef="#br0" timeOffset="12927">8590 578 1024,'0'0'1858,"0"0"-1473,0 0-353,0 0-32,0 0 0,0 0 192,0 0 128,0 0-32,0 0 33,0 0 159,0 0 577,0 0 0,0 0 32,0 0-128,0 0-320,0 0-257,0 0-32,0 0-95,0 0-65,0 0 32,0 0-192,0 0 64,0 0 64,0 0 65,0 0-1,0 0 0,0 0 0,0 0-96,0 0-96,0 0-320,0-25 256,0 25-128,-25 0-128,-21 0 191,20 0-31,-20 0 160,21 0-32,-22 25-32,22-25-64,25 48-32,0-48 0,0 23 160,0 2 320,0-3-95,25-22-129,22 26-32,3-26-160,-3 0 32,-1 0 64,4 0-64,-28 0 64,3 0-128,0 0-129,-25 0 1,0 22 0,0 4 96,0-26 0,0 25 96,0-2 64,-25 2 64,0-2 96,-22-23-160,1 25 64,-26-25-288,47 22-673,-22-22-1409,-3 0-993,28 0 608</inkml:trace>
  <inkml:trace contextRef="#ctx0" brushRef="#br0" timeOffset="17226">9407 961 1537,'47'-22'1537,"-47"22"-1344,25 0-161,-25 0-32,0-26 96,22 26-32,3 0 128,-25 0-192,25 0 32,-25 0 128,0 0 192,0 0 257,0 0 128,0 0 256,0 0-64,0 0 128,0 0-289,0 0-31,0 0-257,0 0-191,0 0 31,0 0-96,0 0 129,0 0 31,0 0-256,-50 0 0,-44 0 225,-28 48 415,-44 26-95,-100 21-33,-43 27-63,-76 44-257,-72 3-320,-46 23-128,-26-23-1057,26-3-2851,46-45-6276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3:45.896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3819 53 2274,'0'0'2146,"0"0"-1314,0 0-319,0 0 192,0 0-65,0-22 33,0 22-257,0 0-95,0 0 127,0 0 225,0 0-129,0 0-224,0 0-63,0 0-129,0 0 128,0 0-32,0 0 257,0 0-129,0 0 0,0 0-63,0 0-97,0 0-64,0 0-96,0 0 480,0 0-447,0 0-1,0 0 32,0 0-32,0 0-32,0 0-32,0 0 0,0-25 0,0 25 64,0 0-64,25 0 64,-25 0-96,0 0 128,0 0 96,0 0 64,0 0 33,0 0 63,0 0-96,0 0-64,0 0 193,0 0-385,-25 0 160,0 0-160,-22 0 96,-50 0-64,-47 47 0,-47 49 0,-75 24-32,-44 23-32,-75 48 0,-47 24-128,-72 1-385,0 22-127,22 0-1795,50-47-8455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4:42.3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4277 224,'0'0'32,"0"0"-96,0 0 128,0 0 128,0-23 288,0 23 33,0 0-65,25-26-191,-25 26-193,0 0-64,0 0 32,0 0-64,0 0-32,0 0 64,0 0 96,0 0 1249,0 0-640,0 0-161,0 0-63,0 0-65,23 0-64,-23 0-63,0 0 63,0 0 32,0 0 129,0 0-65,0 0 1,0 0-1,0 0-64,0 0-95,0 0-129,0 0-32,0 0 96,0 0 0,0 0-128,0 0 161,0 0-97,0 0-96,0 0 64,0 0-64,0 0-32,0 0 0,0 0 0,0 0 32,0 0 32,0 0 0,0 0 0,0 0-96,0 0 33,0 0-66,0 0 33,0 0 0,0 0 33,0 0-1,0 0 0,0 0 0,0 0 0,0 0 32,0 0-32,0 0 32,0 0 0,0 0 0,0 0 0,0 0-32,0 0-32,0 0 0,0 0 0,0 0-64,0 0 64,0 0 32,0 0 0,0 0-32,0 0-32,0 0 0,0 0-128,0 0 0,0 0 32,0 0 95,25 0 33,-25 0 33,48 0-33,-23 26-33,23-26 33,26 23 0,-23 2 0,44-25-32,4 0 97,0 23-65,-3-23-65,2 0 194,1 0-97,-3-23 320,3-2-192,25-24 32,-3 26-160,0-26 64,26-25 0,-22 25-128,21-26 32,1 27 65,-26-24-65,0 23 32,4 1 32,-4-1-128,-22 0 128,-4-2 0,4 2 64,0-23 32,-3-2 96,-23 2-192,26-25-32,0-1 32,-26-25-96,0 0 192,-25 2-160,25-2 97,-22 0 159,-3 25-160,26 1-128,-27-1 64,27 1-32,-23-1-32,22 1-32,1-26 96,-27 25 0,1-25 0,26 3-96,-23-26 288,-4 22-192,27-22-32,-26 0 32,3 48-64,22-2 0,-25 3 32,0 25 0,-23 23 0,23 1-32,-23 22 0,1 3 32,22-3 0,0 3-64,25-3 0,51 3 32,23-2-64,0-1 128,-1 3-96,1 23 64,-26-26-64,3 26 128,-2 0-64,-23-23 0,22 23-64,-22 0 0,-26 0-33,0 0-63,-50 0 32,2 0 96,1 0-96,-26 0 224,0 0-32,0 0-32,0 0-64,0 0 32,0 0 0,0 0 128,0 0-32,0 0 33,0 0-65,0 0-64,0 0-32,0 0-32,0 0 96,0 0-32,0 0 32,0 0-64,0 0 64,0 0 0,0 0-32,0 0 32,0 0-32,0 0-64,0 0-33,0 0-31,0 0 0,0 0 96,0 0-32,0 0 64,0 0 0,0 0 32,0 0-32,0 0-128,0 0 96,0 0-160,0 0 0,0 0-33,0 0 65,0 0 128,0 0 32,0 0-32,0 0 64,0 0 0,0 0-32,0 0 96,0 0-160,0 0 32,0 0-128,0 0-160,0 0-641,0 0-2018,0 0-448,0 23 832</inkml:trace>
  <inkml:trace contextRef="#ctx0" brushRef="#br0" timeOffset="2233">6283 49 2242,'-23'-23'736,"23"23"-543,0 0 95,0 0 160,0-26-31,0 26-33,0 0 160,-25 0 65,25 0-289,0 0-159,0 0-97,0 0 64,0 0-96,0 0 96,0 0 64,0 0 288,0 0 161,0 0-32,0 0 63,0 0-127,0 0-193,0 0-96,0 0-160,0 0-128,0 0-32,0 0-128,0 0 256,0 0 257,25 0-65,23 0 160,25 0-320,1 26-128,-1-3 0,0 3 64,1-3-32,-26 25 96,3-22 0,22-3-64,-25 3 65,0-26-65,-23 23 0,1-23 64,-4 0 32,-22 0 96,0 0 0,0 0-32,0 0-31,0 26-1,0-26-64,0 0 32,0 0-96,0 0-64,0 0-32,0 0 160,0 0-96,0 0 64,0 0-128,0 0 32,0 0-32,0 0 0,0 0 32,0 0 32,0 0 32,0 0-32,0 0 96,0 0-96,0 0 32,0 0 0,0 0 0,0 0-32,0 0 32,0 0 64,0 0-96,0 0 32,0 0-160,0 0 224,0 0-96,0 0 64,0 0-32,-22 0-32,22 0-32,-26 0 0,1 0 0,-23 0-96,0 0 128,-3 0 0,-22 25 128,25-25-224,-26 23 96,27 3 0,-4-26 0,3 23 0,22-23-32,4 26 64,-4-26-64,26 0 160,-25 0-256,25 0 32,0 0 64,0 0 32,0 0 32,0 0-32,0 0 64,0 0-64,0 0 160,0 0-128,0 0 0,0 0 0,0 0-32,0 0 32,0 0-32,0 0 32,0 0-96,0 0 96,0 0-32,0 0 64,0 0-96,0 0 32,0 0-32,0 0 32,0 0 0,0 0 0,0 0 0,0 0-32,0 0 32,0 0 0,0 0 0,0 0-32,0 0-128,0 0 64,0 0 64,0 0 0,0 0-32,0 0 128,0 0-160,0 0 64,0 0-192,0 0-129,0 0-127,0 0-417,0 0-1249,0 0 801,0 23-65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5:24.0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50 170 256,'0'0'416,"0"0"-160,0 0-127,0 0-1,0 0 32,0 0-64,0 0 0,0 0-96,0 0-96,0 0 64,0 0 32,0 0 32,0 0-32,0 0 0,0 0 0,0 0 128,0 0-64,0 0-64,0 0 0,0 0 64,0 0 128,0 0 0,0 0 1,0 0 127,0 0-64,0 0-128,0 0 65,0 0 159,0 0 160,0 0-127,0 0-1,0 0-32,0 0 33,0 0-33,0 0-64,0 0 97,0 0 63,0 0-96,-25 0-63,25-23-97,0 23-96,0 0-64,0 0 32,0 0 0,0 0 64,-26 0-64,26 0-32,0 0 97,0 0-97,0 0-32,0 0-65,0 0 65,0 0 0,0 0 97,0 0-1,0 0 32,0 0 32,0 0 0,0 0-96,0 0-128,0 0 32,0 0-32,0 0 192,0 0-128,0 0 32,0 0-32,0 0 32,0 0-64,0 0-64,0 0-192,0 0 256,0 0 224,0 0-128,0 0 0,0 0-160,0 0 64,26 0-192,-26 0 192,0 0 64,25 0 0,-2 0 64,2 0-96,1 0 32,-4 0-64,3 0 96,1 0-64,-26 0 0,22 0 64,4 0-32,-1 0-32,-2 0 0,28 0 64,-29 0-64,4 0 32,22 0 0,-23 0 0,1 0-32,-1 0 0,-2 0 0,2 0 0,1 0 0,-26 0 0,22 0 0,-22 0 0,0 0 32,0 0-32,0 0 32,0 0 32,0 0-32,0 0-32,0 0 0,0 0 0,0 0-96,0 0 96,0 0-32,0 0 32,0 0-32,0 0 32,0 0 0,0 0 0,0 0 0,0 0-32,0 0-32,0 0-96,0 0-289,0 0-672,0 0-608,0 0-193</inkml:trace>
  <inkml:trace contextRef="#ctx0" brushRef="#br0" timeOffset="1755">858 48 640,'0'-26'609,"0"26"-1,0 0 129,0 0-32,0 0-65,0-23 33,0 23 32,0 0-129,0 0-95,0 0-257,0 0-128,0 0-64,0 0 0,0 0-32,0 0-64,0 0 32,0 0-64,0 0 96,0 0-32,0 0 0,0 0-64,0 0-129,0 0-63,0 0-32,0 0 224,0 0 64,0 0 64,-26 0-64,26 23 96,0 3-64,-22-2 32,22-24-32,0 26 0,0-3 0,-26-23 0,26 0 0,0 26 32,0-26-32,0 23-32,0-23 32,0 26 0,-25-26-32,25 24-32,0-24-64,0 26-33,0-26-31,0 0-128,0 0-64,0 0-257,0 0-2562</inkml:trace>
  <inkml:trace contextRef="#ctx0" brushRef="#br0" timeOffset="2384">663 220 768,'0'-24'705,"0"24"-32,0 0-417,0 0-256,0 0 64,0 0 96,0 0 96,0 0 65,0 0-129,0 0-160,0 0 32,0 0 32,0 0 160,0 0 0,0 0-127,0 0 159,22 0 32,4 0-192,22 0-32,3 0-96,-3 0 32,0 0-32,-23 0 0,1 0 0,-4 0 32,-22 0-32,0 0 0,0 0-32,0 0-32,0 0-256,0 0-481,0 0-800</inkml:trace>
  <inkml:trace contextRef="#ctx0" brushRef="#br0" timeOffset="2992">663 22 640,'0'-23'352,"0"23"-95,0 0 63,0 0-32,0 0-64,0 0-31,0 0-1,0 0 160,0 0 129,0 0 95,0 0 1,0 0-97,0 0-160,0 0-159,0 0-225,0 0-129,0 0-95,0 0 288,22 0 32,4 0 0,-1 0 0,23 0 32,-22 0-64,22 0 64,-23 0-64,-2 0 64,2 0-64,1 0 0,-26 0-32,0 0 64,0 0-64,0 0-64,0 0-64,0 0 32,0 0-96,0 0-641,0 0-480</inkml:trace>
  <inkml:trace contextRef="#ctx0" brushRef="#br0" timeOffset="3759">1052 121 1377,'0'0'1537,"0"0"-864,0 0-257,0 0-31,0 0-65,0-23-64,0 23-64,0 0-96,0 0 1,0 0 127,0 0-32,0 0-256,0 0-96,0 0 96,0 0 32,0 0-96,0 0 63,0 0-63,0 0-64,0 0-96,0 0-64,0 0 191,0 0-63,0 0 256,0 23 128,0-23-128,0 26-32,0-26 64,0 0-64,0 23-96,0-23-64,0 0 224,0 0-32,0 0 0,0 0 32,0 0 65,0 0-65,0 0 224,0 0 160,0 0 129,0 0-161,0 0-127,0 0-97,0 0-128,0 0 0,0 0-160,26-23 128,-26 23 64,0-26-64,0 26 0,25 0 32,-25 0-64,0-23 64,0 23 0,23 0-32,-23-26-32,0 26-64,0 0-32,0 0 64,0 0 64,0 0-32,0 0 64,0 0-64,0 0 0,0 0-96,0 0-32,0 0-32,0 0 0,0 0 63,0 0-31,0 0 96,0 0-96,0 0 0,0 0 0,0 0 0,0 0 64,0 26 64,0-26 0,0 23-32,0-23 64,0 0 32,0 0 64,0 0-128,0 0-64,0 26 64,0-26 64,0 0 0,0 0-64,0 0-192,0 0 128,0 0 64,0 0 32,0 0 64,0 0 0,0 0 96,0 0 0,0 0 33,0 0-33,0 0-64,0 0-64,0 0-64,0 0-32,0 0-128,0 0 96,0 0-97,0 0-223,0 0-481,0 0-672,0 0 1056,0 0 33,0 0-2145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5:29.5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-1 224 352,'0'0'705,"0"-27"-161,0 27-128,0 0-63,0 0-97,0 0 0,0 0 161,0 0 95,0 0-288,0 0-160,0 0 32,0 0-63,0 0 63,0 0 192,0 0 0,0 0-128,0 0 0,0 0-95,0 0 63,0 0 0,0 0 32,0 0-96,0 0 64,0 0 96,0 0-64,0 0 33,0 0-161,0 0 64,0 0 0,0 0 32,0 0 96,0-23-64,0 23 33,0 0-65,0 0-96,0 0 32,0 0 32,0 0-96,0 0 0,0 0 0,0 0 0,0 0 96,0 0-32,0 0-64,0 0-32,0 0 0,0 0-160,0 0-32,0 0-65,0 0-127,0 0 31,0 0 353,26 0-64,-26 23 64,25-23 32,-25 27 0,22-4 32,-22 3-32,26-3 0,-26-23 64,25 26-64,-25-26-64,0 26 128,0-26-64,0 0 32,0 0 97,0 0 63,0 0 0,0 0-32,0 0 0,0 0 32,0 0-31,0 0 31,0 0-64,0 0-32,23 0-32,-23 0-32,0 0 0,0 0 32,0 0-32,0-26-64,0 26 64,0 0 32,0-26-32,0 26-32,0 0 0,0-23 0,0 23 32,0-26-32,0 26 32,25-23 0,-25 23-64,0-27 0,0 27 32,0 0 0,0-23 0,0 23 32,0-26-32,0 26 32,0 0-64,0 0 0,0 0 32,0 0 0,0 0 0,0 0 0,0 0 32,0 0-64,0 0 32,0 0-192,0 0-224,0 0-193,0 0-96,0 0-352,0 0 0,0 0-32,0 0-832</inkml:trace>
  <inkml:trace contextRef="#ctx0" brushRef="#br0" timeOffset="1410">343 224 352,'0'0'320,"0"0"161,0 0 127,0 0 33,0 0-129,0 0-95,0 0 63,0 0-192,0 0-159,0 0-162,0 0-31,0 0-64,0 0-32,0 0 128,-25 0 64,25 0 0,-26 0-64,4 0 0,22 0-96,-25 23 128,25-23-96,0 26-64,0-26 160,0 0-96,0 23 32,0-23-32,0 0 31,0 26 65,25-26 289,-25 0 383,0 0 225,0 0-448,22 0-353,-22 0 32,26 0-64,-1-26-224,-25 3 32,0-3 192,23 26 32,-23-23-160,0-4-32,0 27-193,0 0 33,-23 0-288,-2 0 159,-1 0 289,-21 0 32,21 0-256,-22 27 32,23-4-513,2 3-1568</inkml:trace>
  <inkml:trace contextRef="#ctx0" brushRef="#br0" timeOffset="2107">465 50 672,'0'-24'929,"0"24"-32,0 0-96,0 0-161,0 0-287,0 0-161,0 0 32,0 0-128,0 0-160,0 0 0,0 0 0,0 0-160,0 0-97,0 0 193,0 0 96,0 0 64,0 0 32,0 24-32,0 2-32,25-3 0,-25 26 32,0-23-32,0-3 0,0-23 0,0 27 0,0-4-128,0-23 0,0 0 0,0 0 128,0 0 96,0 0-224,0 0 96,0 0-96,0 0-96,0 0-673</inkml:trace>
  <inkml:trace contextRef="#ctx0" brushRef="#br0" timeOffset="2782">758 0 64,'-25'0'384,"2"26"-160,23-26 32,-25 0-31,25 24 63,-26-24-32,4 26 32,-29-26-127,29 23-1,-4-23 96,0 0-160,4 26 0,-3-26 0,-1 23-96,26-23 64,0 0 0,0 0 0,0 0 0,0 0 65,0 0-97,0 0-32,0 0 0,0 0-161,0 0 65,0 0-32,0 0 128,0 0 0,0 0 96,0 0-32,0 0 129,0 0 63,0 0 32,0 0-64,0 0-224,0 0-128,0 0 160,0 0 96,26 0-96,-26 0-32,25 26 0,-3-26-32,4 0 32,-26 0 0,26 0 0,-26 0-32,0 0 32,0 0-64,22 23 160,-22-23-96,0 0 0,0 0 32,0 0-32,0 0 0,0 0 0,0 0 32,0 0-64,0 0 32,0 0-32,25 0 0,-25 0-64,0 0 96,0 0 0,0 27 0,0-27 32,0 0-32,26 0-32,-26 0-224,0 0-64,0 0 63,0 0 65,0 0 0,0 0 0,0 0-32,0 0-289,0 0-256,0 0 1</inkml:trace>
  <inkml:trace contextRef="#ctx0" brushRef="#br0" timeOffset="3682">784 197 32,'0'0'352,"0"0"0,0 0 161,0 0-1,0 0-256,0 0-31,0 0-97,0 0-96,0 0-32,0 0-32,0 0-64,0 0 64,0 0-32,0 0-65,0 0 33,0 0-96,0 0 96,0 0 128,0 0 160,0 0-128,22 0 32,-22 0 65,0 0 95,0 0 256,0 0 1,0 0 288,25 0-545,-25 0-128,0 0 128,0 0 64,0-23-159,0 23-129,0 0-128,0 0-33,0 0-223,0 0 224,0 0 96,0 0-32,-25 0-32,25 0 32,-22 0 0,-4 0-32,1 0 64,2 0 64,23 23-96,-25-23-1,25 0-95,0 27-64,0-27 96,0 0 32,0 23 0,0-23-64,0 26 224,0-26-64,25 0 32,-2 23 128,-23-23 64,25 0-96,1 0 0,-26 0 33,22 0-65,-22 0-96,25 0 64,1 0 32,-26-23-128,22 23 32,-22-26 0,0 26 32,0 0-32,0 0 0,0-23-32,0 23 32,26 0 32,-26 0-32,0 0 32,0 0-64,0 0 32,0 0-96,0 0 0,0 0-1,0 0-31,0 0-32,0 0 32,0 0 0,0 0 64,0 0 64,0 0 0,0 0 32,0 0 0,0 0-32,0 0 0,0 0-32,0 0 0,0 0-64,0 0 96,0 0 0,0 0 0,0 0-224,0 0 63,0 0 161,0 0 97,0 0-226,0 23 65,0-23 160,0 0 33,0 0-65,0 26-64,0-26 32,0 0 32,0 0-32,0 0 0,0 0 0,0 0-64,0 0 64,0 0 352,0 0 129,0 0 159,0 0-95,0 0-129,0 0-288,0 0-63,0 0-65,0 0 96,0-26-96,0 26-32,0-23 0,0 23-32,0 0 32,0-27 0,0 27-96,25 0 64,-25-23-33,0 23 98,0-26-1,0 26-32,0 0-65,0 0 98,23 0-98,-23 0 65,0 0-32,0 0-32,0 0 64,0 0 0,0-23 0,0 23-32,0 0 32,25 0-96,-25 0 32,0 0 0,0 0 32,0 0 64,0 0-64,0 0 32,0 0-32,0 0 32,26 0-96,-26 0-128,0 0 96,0 0 32,0 0-1,0 0-31,0 0-32,0 0-32,0 0-160,0 0-641,0 0-801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8:59.5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21 2466,'0'-21'448,"0"21"-352,0 0 65,0 0 127,0 0 256,0 0 65,23 0 64,-23 0-385,0 0 0,0 0-288,0 0 96,0 0 32,0 0-96,0 0-32,0 0-64,0 0-256,0 0-577,0 0-64,0 0-833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01:01.5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7368 2734 960,'0'-25'513,"0"25"448,0 0-160,0 0-33,0 0-319,0 0-97,0 0-128,0 0-160,0 0 193,0 0-65,0 0 128,0 0-32,0 0 65,0 0 31,0 0-64,0 0-63,0 0 63,0 0-64,0 0-32,0 0 33,0 0-97,0 0 32,0-23 64,0 23 0,0 0 1,0 0-97,0 0-96,0 0-64,0 0 96,0 0-96,0 0 32,0 0-64,0 0 0,0 0-96,0 0-96,0 0-33,0 0 1,0 0 96,0 0-64,0 0 192,0 0 0,0 0 32,0 23 0,0 2 32,0-25 0,0 23-32,0 2 32,0-25-160,0 23 128,0-23 0,0 25 64,0-3 0,0-22-96,0 26 64,0-26-64,0 22 32,0-22-32,0 26 64,0-26 0,0 25 64,0-25-32,0 22-32,0-22 32,0 26 32,0-26-64,0 22-32,0-22 64,0 0-128,0 26 128,0-26-64,0 0 32,0 22-32,0-22-32,0 25 0,0-25 0,0 0 64,22 23-32,-22-23 128,0 0-64,25 0 32,-25 0-32,0 0 1,0 25 31,25-25 0,-25 0-64,22 0 0,3 0 0,-25 0-96,25 0 160,-25 23-160,22-23 128,-22 0 32,25 0-96,-25 0 32,0 0 0,0 0-32,0 0-64,0 0 128,0 0-96,0 0 128,25 0-96,-25 0 64,0 0-32,0 0 0,0 0-32,0 0 0,0 0 32,0 0-64,0 0 96,0 0-96,0 0 96,0 0 0,0 0-64,0 0-64,0 0 32,0 0 0,0 0-64,0 0 160,0 0-96,0 0 160,0 0-64,0 0-224,-25 0 32,25 0 96,0 0-32,0 0 32,0 0 96,0 0-96,0 0 96,0 0-96,0 0 96,0 0-64,-25 0 64,25 25-64,0-25 0,0 0 0,-22 0-64,22 0 160,-25 23-128,25-23 160,0 0-128,-25 0 96,25 0-32,0 0-32,0 0 0,0 0-96,0 25 96,0-25-64,0 0 64,-22 0-64,22 22 96,0-22-64,0 0-32,0 0 0,0 26 64,-25-26-32,25 0-64,0 0 160,0 22-128,0-22 161,0 26-129,0-4-65,0 3 1,0-25 64,0 23-64,0 2-64,0-25 32,0 26-128,0-26 32,0 0-225,0 22 129,0-22-160,0 0 31,0 0-127,0 0 191,0 0 225,0 25 64,0-25 128,0 0-64,0 0 64,0 0-96,0 0 0,0 0 0,0 23 32,0-23 32,0 0-64,0 0 64,0 0-64,0 0 64,0 0 0,0 0 0,0 0 32,0 25-32,0-25-32,0 0 32,0 0 129,0 0-161,0 0 192,0 0-256,0 0 192,0 0-96,0 0-32,0 23 32,-25-23-32,25 0-32,0 0 32,0 0 32,0 0-32,0 0 128,0 0-128,0 0 64,0 0-96,0 0 32,0 0 0,0 25-32,0-25 32,0 0-32,0 0 64,0 0-64,0 0 128,0 0-96,0 0 0,0 23-32,0-23 32,0 0 0,0 0-32,0 0 64,0 0-96,0 0 96,0 0-32,0 0 32,-22 0-32,22 25 0,0-25-32,0 0 32,0 0 32,0 0-64,0 22 64,-25-22-64,25 0 128,-25 0-96,25 26-32,-22-26 32,22 0 0,-25 0 0,25 0-64,-25 0 32,25 0-96,-22 22 64,-3-22-32,0 0 160,25 0-32,-22 0 0,22 0 256,0 0 64,0 0-95,0 0 31,-25 0 96,25 0-191,0 0 31,0 0-160,0 0-32,0 0 32,0-22-64,0 22-128,0 0-96,0 0 127,0 0-255,0 0-96,0 0-129,0 0-416,0 0 257,0 0-289,0-26-1057,25 26-1184</inkml:trace>
  <inkml:trace contextRef="#ctx0" brushRef="#br0" timeOffset="2836">7440 2782 224,'0'0'160,"0"0"64,0 0-96,0 0-32,0 0 161,0 0 127,0 0 0,0 0 33,0 0 159,0 0 65,0 0 192,-25 0-193,25 0-287,0 0-33,0 0 96,0 0-63,0 0-33,0 0-32,0 0-96,0 0 225,0 0-161,0 0 32,0 0 65,0 0 31,0 0-160,0 0-32,0 0-128,0 0-64,0-25 32,0 25-64,0 0 128,0 0-160,0 0 128,0 0-128,0 0 128,0 0-128,0-23 64,0 23 129,0 0-194,0 0 162,0 0-97,-25 0 128,25-25-96,0 25-32,0 0 0,0 0 0,0 0 0,0-23-32,0 23 64,0 0 0,-22 0 128,22 0-128,0 0 64,0 0 0,0 0-32,0-25 0,0 25-64,0 0 96,-25 0-160,25 0 160,0 0-128,0 0 96,0 0 0,0 0-64,0 0 129,0-22-97,0 22 0,0 0-64,0 0 64,-25 0-96,25 0 160,0 0-128,0 0 32,0 0 0,0 0-64,0 0-97,0 0 97,0 0 64,-22 0-96,22 0 96,0 0-64,-25 0 32,25 0 0,-25 0 32,25 0 0,-22 0 0,22 0 32,0 0-96,0 0 96,0 0-64,0 0 128,0 0-96,0 0-32,0 0 32,0 0 0,0 0-32,0 0-96,0 0 0,0 0-32,0 0 128,0 0 0,0 0 32,0 0 0,0 0-64,0 0 32,0 0 64,0 0-32,0 0-64,0 0 64,0 0-161,0 0 65,0 0-256,0 0-160,0 0-321,0 0-801,0 0-928,0 0 736</inkml:trace>
  <inkml:trace contextRef="#ctx0" brushRef="#br0" timeOffset="4680">7800 3165 1024,'0'0'1346,"0"0"-481,0 0-257,0 0-320,0 0-31,0 0-161,0 0-32,0 0 128,0 0 0,0 0-96,0 0 32,0 0 353,0 0 127,0 0-95,0 0-257,0 0-32,0 0 1,0 0 31,0 0-160,0 0 128,0 0 32,0 0-63,0 0-1,0 0 32,0 0 0,0 0-160,0 0-128,22 0 64,-22 0-32,0 0 32,0 0-32,0 0 256,25 0-160,-25 0 161,25 0-97,-4 0-32,4 0 32,0 0-32,-3-23-32,28 23 64,-28 0 32,3-25-128,0 25 64,22-23-96,-22 23 193,-3-25-33,3 25-64,0-22 64,-3-4 32,3 26 64,0-22-127,-3-4 63,-22 4-32,25-3 288,-25-23 33,0 22-65,25 4-160,-25-26-159,0 23-33,0-23-64,0 25 64,0-2-64,0-23 64,0 26-32,0-26 64,0 23-32,0 2-64,0-28 0,0 29-32,0-26-64,0 23-64,0 2 128,0-25 0,0 48 192,0-25-128,-25 3-64,25-4-160,0 4-65,0-26-63,-25 23 256,25 2 96,0-2-32,0 2 32,0-2-224,0 25 0,0-25-33,0 2 161,0-2 128,0-23-32,0 26 0,0-4-96,0-22 128,0 1-128,0 24 128,0-25-64,0 0-32,-22 23-64,22-23 32,-25 26 224,25-4-96,0 1 65,0 3-65,0 22 0,0-26-32,0 4-32,0-4-32,0-21 96,-25 24-64,25-2 0,0-23-32,0 25-64,0-2 32,-22-23 160,22 26 128,0-4-192,-25 4 0,25 22 0,0-25 32,0 25-64,0-26 96,0 26-32,0-22-128,0 22-64,0 0 64,0 0 32,0-26-128,0 26 128,0 0-32,25 0 32,-25-22 64,22-3-64,3 25 64,0-23-32,-25-2 64,22 2-32,-22 23-64,25-25 64,0 2-32,-3-2-96,3 25-64,22-22 128,3-4-97,-28 26 33,28 0 96,-28-22 0,3 22-32,-25 0 32,25 0 0,-3-25 0,-22 25 64,25 0-96,-25 0 128,25 0-160,-3-23 160,28 23-64,-4-25-64,1 2 32,3 23 32,-28-25-64,3 25 0,0 0 96,-25 0-32,0 0 65,0 0 63,0 0 32,0 0-64,0 0 96,0 0-160,0 0-64,0 0 32,0 0-128,0 0 96,0 0-192,0 0 128,0 0 32,0 0-128,0 0 64,0 0 128,0 0-32,0 0 0,0 0 32,0 0-96,0 0 0,0 0-225,0 0-191,0 0-417,0 0-1313,0 0-1794,0 0-288</inkml:trace>
  <inkml:trace contextRef="#ctx0" brushRef="#br0" timeOffset="6616">8950 574 32,'0'0'704,"0"0"-191,0 0-129,0 0-160,0 0-96,-25 0-160,25 0 64,0 0 0,0 0 0,-25 0 0,25 0 97,0 0-65,0 0-64,0 0 32,0 0 32,0 0 0,0 0-32,0 0 64,0 0 96,0 0 96,0 0 129,0 0 31,0 0-127,0 0-161,0 0 288,0 0 129,0 0-97,0 0 1,0 0-257,0 0 64,0 0 32,0 0 97,25 0-33,0 0-96,22-23-95,-22 23-33,22 0-64,0 0 32,-22 0-96,22 0 0,-22-25 0,-25 25-64,25 0 192,-25 0-96,0 0 321,0 0 31,0 0-128,0 0-64,0 0-95,0 0-194,0 0-63,0 0-32,0 0-96,0 0 64,0 0-129,0 0-63,0 0 160,0 0 160,0 0-32,0 0 96,0 0 96,0 0-96,-25 0 128,25 0-96,0 0 64,0 0-32,0 0-96,-25 25 64,25-25 0,-22 23-32,22-23-32,-25 25 64,25 0-32,-25-2 96,3 2-64,22-2 32,-25 2-96,25-25 32,0 22 32,0-22-64,-25 0 96,25 0-96,0 0 96,0 0-64,0 0 129,0 0-129,0 0-129,0 0 65,0 0 0,0 0-192,0 0-577,0 0-1377</inkml:trace>
  <inkml:trace contextRef="#ctx0" brushRef="#br0" timeOffset="31177">626 334 1473,'0'0'288,"0"0"-192,0 0 128,0 0 1,0 0 31,0 0-128,0 0 64,0 0 0,0 0 129,0 0 127,0 0 257,0 0 96,0 0-65,0 0 129,0 0-96,0 0 160,0 0-97,0 0-319,0 0-257,0 0-32,0 0 65,0-22-129,0 22 0,0 0-64,0 0-32,0-25 0,0 25-64,0-23 0,0-2 0,0 2 0,0-2-96,-22 2 192,22-2-224,-25 0 192,25 2-128,-25 23 32,3-25-32,-28 2 288,28 23-32,-28 0-224,28 0-32,-28 0 0,-22 23 128,0 25 32,25 2-32,-24 21-64,46-23-96,-1 25 0,5-3 64,21-22 32,0 25-128,21-25 96,30 0 224,20-23 257,1-2-353,47-23-32,-22 0-64,0 0-256,-3 0-161,-22-48-255,-22 25-1090,-50-2-2626</inkml:trace>
  <inkml:trace contextRef="#ctx0" brushRef="#br0" timeOffset="31964">939 118 448,'-25'-23'961,"25"-2"-897,0 25 64,0-23 577,0 23 1729,0 0-865,0-25-415,0 25-161,0 0-65,0 0-95,0 0-32,0 0-64,0 0-353,0 0-192,0 0-288,0 0-64,0 0-256,0 0 127,0 0 289,0 25 224,0 23-95,0 25-129,0-2 32,0 2 32,0-3-128,0-22 0,0 0 32,0 0-65,0-23-95,0-2-224,0 2-385,0-25-480,0 25-801,0-25-1377</inkml:trace>
  <inkml:trace contextRef="#ctx0" brushRef="#br0" timeOffset="32354">1154 334 3203,'0'-22'4804,"0"22"-3939,0 0-897,0 0 96,0 0-224,0 0-257,0 0 513,0 0 129,0 22-65,0 26-64,0-22-64,0 21-96,0-24 32,0-23-224,0 25-33,0-25-479,0 0-1346,0 0-2531</inkml:trace>
  <inkml:trace contextRef="#ctx0" brushRef="#br0" timeOffset="32631">1154 334 6886,'47'-95'2723,"-47"72"-2243,0 23-64,0-25-127,0 25-417,0 0-481,0 0-1121,0 0-2337,0 0-192</inkml:trace>
  <inkml:trace contextRef="#ctx0" brushRef="#br0" timeOffset="32924">1370 382 1377,'0'0'993,"0"0"-929,0 0-128,0 0 256,0 0-64,0 0 0,0 0 64,0 0 33,0 0-1,0 26-64,0-26-160,0 0 64,25 0 32,-25 0 128,0 0 289,0 0 127,22 0-31,-22 0-289,25 0-63,-25-26 383,0 26 225,0-22-449,0 22-63,0 0 351,-25 0-608,3 0-32,-3 0 1,0 22-65,3 4-225,22-4 33,0 3 32,0-2 160,0 2 96,22-2 32,3-23 385,0 0-289,22 0-160,0 0-64,-22 0 32,22-23-128,-22-2 128,0 2-160,-3-2 128,-22 3 32,0-4 32,0 4 32,0 22 96,0 0-32,0-26-480,0 26-96,0 0-417,0 0 897,0 26 32,0 22 32,0-1-96,0-24 0,0 25-96,0-23 0,25-2 0,-25 2-96,0-25 32,0 0 160,25 0 448,-25 0 545,0 0-608,22 0-514,-22-25 97,25-23 65,-25 0-258,25 0 225,-25 0 64,0 26 129,0-4-129,0 26-192,0 0-32,0 0-353,0 0-127,0 0 415,22 0 257,-22 26-128,0 22 128,0-1 97,25-24 31,-25 25-192,25-23-64,-25-25-32,22 23 96,-22-23 256,0 0 256,25 0-127,0 0-353,-3-23 96,3-25 32,0 0-128,-4 1 0,-21-27-96,0 4 0,0 22 128,0-25 192,0 25 97,0 23 127,0 2 33,0-2 63,0 25-160,0-22-384,0 22-288,0 0-192,0 0 63,0 22 417,0 3 33,0 23-65,0 25 32,0-2 0,25-23-64,-25 25 0,26-25-97,-5-1-223,-21 1 0,0 0-385,25-25-1313,-25 2-1121,0 0-1313</inkml:trace>
  <inkml:trace contextRef="#ctx0" brushRef="#br0" timeOffset="34040">1971 239 3651,'-25'0'3812,"25"-23"-2307,0 23-832,0 0-97,0 0-384,0 0-224,0 0-160,0 0 288,46 0 32,-21 0-96,47 0-320,-25 0-449,25 0-1665,-22 0-2338</inkml:trace>
  <inkml:trace contextRef="#ctx0" brushRef="#br0" timeOffset="34326">2280 382 64,'0'0'2306,"0"0"-1794,0 0-159,0 0-129,0 0 160,0 0-32,25 0 385,-25 0 320,0 0-352,25 0-97,-3 0-191,-22 0-129,25 0 0,-25-22 129,0 22-33,0 0-64,0-26-191,-25 26 191,3 0-256,-3 0-32,0 0 64,3 0-64,-28 26-32,50 22-128,-22-26 0,22 3 0,0 23 32,0-48 32,0 23 160,22 2 192,3-25-160,22 0-32,-22 0-224,22 0-256,-22 0-1506,0 0-3363</inkml:trace>
  <inkml:trace contextRef="#ctx0" brushRef="#br0" timeOffset="35068">3168 334 2049,'0'0'929,"0"0"-608,0 0-1,0 0 577,0 0 128,0 0 32,0 0 64,0 0-128,0 0 256,0 0-673,0 0-640,0-22 64,0-3 32,0 25-160,-22-23 128,-3 23-224,0-25 352,3 25-96,-3 0 32,-21 0-32,-4 25-32,28 23-32,-28-26-192,50 26 256,-22-22-288,22-4 288,0 26-224,0-48-97,22 25 354,3-25 223,22 0-96,3 0-128,-29 0 0,51 0-128,-47-25 128,22 2-160,-47-2 32,25-23 32,-25 26 256,0-4 128,0 26 1,0 0-513,0 0-321,0 0-159,0 0 287,0 0 642,0 26-193,0-4-32,0 4-64,0-4-64,0 3-97,0-2-63,25-23 96,-3 25 32,-22-25 96,25 0-192,0 0-673,-25 0-993,22 0-416,-22 0-512</inkml:trace>
  <inkml:trace contextRef="#ctx0" brushRef="#br0" timeOffset="35886">3481 334 736,'0'0'1826,"0"0"-1506,0 0-192,0-22 129,0 22 511,0 0 65,0-25-128,0 25 480,0 0-416,0 0-225,-25-23-320,25 23 289,0 0-577,-22 0-96,-3 0 192,-22 0-64,22 23 32,0 2-96,3-3 64,22 26-33,-25-22-159,25-4 224,0 26-96,25-23 128,22-2 64,0-23 128,3 25-352,22-25-128,-25 0-673,0 0-1889</inkml:trace>
  <inkml:trace contextRef="#ctx0" brushRef="#br0" timeOffset="36358">3650 382 1665,'-25'0'288,"25"0"-544,0 0 448,0 0-32,0 26 33,0-26-129,0 0 0,25 0-64,-25 22 192,0-22 160,22 0 641,3 0 0,0 0-544,-3 0-257,28 0-160,-28-22 32,3-4 0,0 4-32,-25-4 64,22 26 320,-22-22 33,0 22 63,-22 0 513,22 0-929,-25 0-96,0 0 64,-22 0-64,22 22-64,3 4-32,22-4-96,-25 26 128,25-23-32,0-2-64,0-23 224,25 25 0,-3-25 128,28 0-192,-3 0-160,-22 0-513,22 0-576,-22 0-3075</inkml:trace>
  <inkml:trace contextRef="#ctx0" brushRef="#br0" timeOffset="36936">4200 264 608,'0'0'1089,"0"0"-288,0 0-289,0 0 97,0 0 256,0 0 96,0 0-225,0 0-223,0 0-289,0 0 96,0 0 289,0 0 0,0 0-129,0 0-96,0 0 1,0 0-65,-25 0-128,25 0-128,-22 0-64,-3 0-32,0 0 64,3 0-128,-3 0-32,0 23-96,25-23-129,-22 25 33,22-25 64,0 22 32,0-22-65,0 26 129,22-26 224,28 22-32,-28-22-32,28 26-160,-28-26 96,3 22-32,0-22 64,-3 25 0,-22-2-160,0-23-128,0 0 191,0 0 1,0 0 288,0 0 513,-22 25-417,-28-25-63,3 0-1,0 0 32,-3 0-160,50 0-288,-22 0-641,22 0-929,0 0-3010</inkml:trace>
  <inkml:trace contextRef="#ctx0" brushRef="#br0" timeOffset="37490">4585 264 2594,'0'-25'3107,"0"25"-2563,0 0-608,0 0 192,0 0 65,0 0-129,0 0-128,0 0-289,-25 0 193,25 0 256,-25 0-128,3 0 128,-28 0 32,28 25 129,-3-25-97,0 23-128,3-23 64,22 0 64,-25 25-256,25-25 32,0 0 192,0 0 32,0 0 64,25 22 97,-3-22-1,3 26-224,22-26 0,-22 22-192,0-22 96,-3 0 0,3 0-32,0 26 0,-3-4-128,-22-22 96,25 0-64,-25 25 192,0-25-128,0 0 32,0 0-160,0 0 768,-25 23 65,3-23-321,-3 0-32,-22 25 33,22-25-129,0 0-256,3 0-96,22 0-193,0 0-319,0 0-930,0 0-4356</inkml:trace>
  <inkml:trace contextRef="#ctx0" brushRef="#br0" timeOffset="38158">4826 312 224,'0'-25'2466,"0"25"-2082,0 0-352,0 0-64,0 0 193,22 0-1,-22 0 64,25 0 64,0 0-128,-25 0 161,21 0-1,-21 0-96,26 25 0,-26-3 97,25-22-65,-25 26 64,21-4-192,-21 4-64,0-26-32,0 22-32,0-22 32,0 0 225,0 0 383,0 0 738,0 0-321,0 0-1153,-21 0-33,-4-22 258,-22 22-97,22 0-64,-22 0-129,22 0 97,-22 0-128,22 0-32,25 22-160,-25 3 127,25-2-31,0 2 256,25-25 128,0 23 192,-3-23 1,3 0-257,22 0 64,-22 0-32,0 0 32,-4 0-96,-21 0 32,26-23 0,-26 23-64,0 0-96,0 0-96,0 0 160,0 0 64,25 0 128,-4 23-128,4-23 64,0 25-64,22-25 0,-22 0 0,-3 0-192,3 0-225,-25 0-672,25 0-1890</inkml:trace>
  <inkml:trace contextRef="#ctx0" brushRef="#br0" timeOffset="39246">3049 1080 4228,'-25'-51'2658,"25"51"-1345,0 0-128,0-22-64,0 22-64,0 0-416,0 0-193,0 0-191,0 0-129,0 0-128,0 0-32,0 0-32,0 0-192,0 0-129,0 0 129,-21 0 448,21 48-32,0-23 32,0 45-160,-25-22 97,25 25-161,0-25 32,0 0-97,0 0-159,0-26-224,0 4-545,0-4-1185,0 3-2371</inkml:trace>
  <inkml:trace contextRef="#ctx0" brushRef="#br0" timeOffset="39629">2737 1631 1473,'-22'0'5765,"22"0"-3971,0 0-1185,0 0 480,0 0-225,0 0-511,0 0 255,0 0-415,0-25-97,22 25-256,50-22 95,0 22-127,0-26-192,24 4-161,1 22-704,-25-26-2114,0 1-737</inkml:trace>
  <inkml:trace contextRef="#ctx0" brushRef="#br0" timeOffset="40063">2643 959 256,'0'0'833,"-25"0"480,25 0 705,0 0-513,0 0-320,0 0-448,0 0-353,0 0-224,25 0 129,-3 0 95,28 0 97,22-25-385,22 25-32,3-23-32,21-2-32,-21 25-96,0-23-129,-25-2-31,0 25-481,-50 0-896,3 0-1922</inkml:trace>
  <inkml:trace contextRef="#ctx0" brushRef="#br0" timeOffset="40599">3409 1294 1953,'0'-48'3620,"0"25"-2083,0 23-704,0 0-128,0 0-33,0 0 161,0 0-256,0 0-289,0 0 0,0 0-288,0 0-96,0 0-384,0 0-449,0 0 608,-25 0 578,25 48-65,0-25-256,0 25 160,0-1-96,0-21 32,0-4-192,0 4 64,0-26-161,0 0 65,0 0 224,0 0 257,0 0 159,0 0-192,0 0-160,0 0-192,0-26 224,0-22-128,0 1-32,25 24 32,-25-25-96,0 23-32,25 2 32,-25 23 192,0-25-128,0 25 32,0 0-224,0 0-64,0 0 224,22 0-97,-22 25 97,0-2 64,25 2 0,-25-2-32,25 2 128,-25 23 97,0-26-33,22 26-96,-22 0-128,25-23-128,-25 1-65,25-4-191,-25 4-481,0-26-1473</inkml:trace>
  <inkml:trace contextRef="#ctx0" brushRef="#br0" timeOffset="41288">3722 1271 1377,'-25'-25'1121,"25"25"-513,0 0 193,0 0 32,0 0 0,0 0-97,0 0-351,0 0-65,0 0-192,0 0 32,0 0 97,0 0-1,0 0-192,0 0-96,0 0-64,0 0 192,0 0 224,0 25-96,0-2-95,0 2 63,25-2-160,-3 24 32,-22-21 32,25-4-96,0-22 0,-25 26 32,22-26-64,-22 22 224,0-22 192,0 0 289,0 0 320,0 0-256,25 0-705,-25-22 32,25-26 64,-25 22-256,22-21 256,-22 24-128,25-25 64,-25 23 64,25 2-64,-25 23 128,0-25-128,0 25-64,0 0-160,0 0-64,0 0-545,0 0-672,0 0-929,0 0 128,0 0-993</inkml:trace>
  <inkml:trace contextRef="#ctx0" brushRef="#br0" timeOffset="41858">4056 1342 2978,'0'0'2114,"0"-23"-1729,0 23-225,0 0-160,0 0 64,0 0 0,0 23 32,0 2 0,0-3-96,0 4 0,0-4-64,0-22 64,0 26 96,25-26 289,-25 22 255,22-22 129,3 0-513,0-22-96,-3-4-32,3 4-32,0-4-128,-25-21-64,0 24 96,0-2 96,0 2 193,-25 23-1,0-25-224,-22 25-32,0 0-32,22 0-224,0 25-353,25-2-127,0 2-770,0-2 65,0-23-2819</inkml:trace>
  <inkml:trace contextRef="#ctx0" brushRef="#br0" timeOffset="42283">4391 1007 64,'0'-48'4164,"0"23"-2563,0 25-832,0 0 608,0 0 32,0 0-288,0 0-416,0 0-513,-22 0-128,22 0-160,0 0-96,0 0-32,0 0 448,0 25-96,-25 23-32,25 0 64,-25 25-95,25-25-33,0-1 0,0 1-64,0 0-65,0-25 1,0 2-192,0-3-128,0-22-545,0 26-1121,0-26-2627</inkml:trace>
  <inkml:trace contextRef="#ctx0" brushRef="#br0" timeOffset="42690">4607 934 480,'0'0'993,"0"0"-641,0 0-160,0 0 65,0 0 351,0 0 161,0 0 384,0 25-256,0-3-224,-22 4-1,-3 22-63,-22-1-33,22-21-223,-22 22-257,22-26 96,0 26-32,3-48-128,-3 25-128,25-25 96,0 0-32,0 0 0,0 0-160,0 0 576,0 0-192,0 0 129,25 0-225,-25 0-96,22 0-96,-22 0 32,25 0 96,-25 0-64,25 0 64,-25 0 32,22 23-128,-22-23-97,25 25 33,-25-25 128,0 23 32,25 2 64,-25-3-96,22 4 64,-22-26 65,25 22-193,0-22-97,-25 0-127,22 0-865,-22 0-4100</inkml:trace>
  <inkml:trace contextRef="#ctx0" brushRef="#br0" timeOffset="43229">4729 1294 2882,'0'0'993,"0"0"-865,0 0-96,0 0 128,0 0-31,0 0 415,0 25 65,0-25-353,25 0 64,-3 0 577,-22 0 256,25 0-576,22 0-385,-22 0-128,21-25 96,-20 2-96,-1-2-128,-4 2 224,-21 23 161,0-25-33,0 25-448,0 0 320,-21 0-64,-4 0-64,-22 0 32,22 0-32,0 25 32,3-2-192,-3 2-32,25-2 96,0 2 96,0-2-32,0-23 416,25 25-31,-3-25-321,28 22-96,-3-22-321,-22 0-319,21 0-1186,-21 0-1537</inkml:trace>
  <inkml:trace contextRef="#ctx0" brushRef="#br0" timeOffset="43784">5185 1271 320,'0'-25'1665,"0"25"-1056,0 0 0,0 0 640,0 0-833,0 0-416,0 0 0,0 0-64,0 0-32,0 0 64,0 0-96,0 0 256,0 0 160,0 0-96,0 25 129,0 23 31,0-25 0,0 2 129,0-3-193,0 4-128,22-4-96,3-22 96,-25 26-63,0-26 319,0 0 353,0 0 480,0 0-96,0 0-929,0 0-160,0-26-160,0 4-32,0-26-32,0 23 96,0-23 96,0 25 96,0-25 160,0 23 0,0 25-159,0-22 63,0 22-128,0 0 0,0 0-64,0 0-96,0 0 32,25-26-160,-3 26 159,28 0-31,-28 0 64,3 0 32,0 0-224,-25 0-160,22 0-97,-22 0-864,25 0-2242</inkml:trace>
  <inkml:trace contextRef="#ctx0" brushRef="#br0" timeOffset="44984">5880 647 2434,'0'0'3523,"0"0"-2081,0 0-129,0 0-192,0 0-545,0 0-191,0 0-193,0 0-64,0 0-224,0 0-128,0 0 64,0 0 63,0 0 418,25 0 31,21 0 0,26 0-287,25 0 31,22 0-64,25 0 64,0-48-96,0 23 0,-25-23-96,2 0 32,-27 0 96,-19 0-64,-28 0 160,0 26-64,-22-3 32,-25 25 64,25-23-64,-25 23-96,0 0-32,0 0 128,0 0-224,0 0 0,0 0-160,0 0-97,0 0 193,0 23 352,-25 2 64,0-3-63,3 52 95,-3-4-64,-22 26 96,-28 2-128,28 20 65,-25-22-33,26 25-64,-4 0 160,3-26-32,0 24-223,22 2-33,0-26 0,3 26-65,-3-25 97,25-26-32,-25-22 33,3-23-1,22-2-32,0 2 64,-25-25 96,25 0 160,0 0-192,0 0 128,0 0-63,0 0-193,0 0-353,0-25 225,0 2 96,0-2-64,0 25-96,0 0-160,0 0-129,0 0-160,0 0-159,0 0-866,0 0-3202</inkml:trace>
  <inkml:trace contextRef="#ctx0" brushRef="#br0" timeOffset="45959">6383 1823 864,'0'-26'1442,"0"26"-225,0 0-512,0 0-417,0 0-96,0 0 0,0 0 353,0 0 191,0 0-95,0 0 192,0 0 416,0 0-96,0 0-320,0 0-64,0 0-385,0 0-96,0 0-64,0 0-63,0 0 63,0 0-64,0 0-256,25 0-32,-25 0-32,0 0 160,0 26 128,22-4-96,-22 26 64,25 0-64,0 0 64,-3-23-96,-22 23-64,25-23 128,-25-2-192,25-23 128,-25 25-64,0-25 128,22 0 64,-22 0 128,0 0 64,0 0-31,0 0-1,0 0-96,0 0 32,0 0-224,0 0-32,0 0-64,0 0 128,0 0 0,0 0-64,0 0 96,0 0 0,0 0 33,0 0-97,0 0 128,0 0-160,0 0 128,0 0-128,0 0 0,0 0 32,0 0 0,0 0-32,0 0 32,0 0 32,0 0 0,0 0 224,0 0-160,0 0-32,25-25-192,0 2 64,22-2-160,-22-23 64,22 23 63,0-23-159,3 0 256,-4 0-32,-46 26 192,25-4-96,-25 4-64,0 22 96,22-25-31,-22 25-65,0 0 0,0 0 64,0 0-161,0 0 65,0 0-32,0 0 96,0 0-64,0 0 0,0 0 0,0 0-32,0 0 0,0 0-64,0 0 64,0 0-224,0 0-193,0 0-576,0 0-1089,0 0-2882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9:02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405 117 1377,'-46'46'608,"46"1"706,-25-26-770,25 26-159,-25-23-65,25-2-32,0 3 96,0-4-159,0-21-225,0 0 0,0 0 96,0 0-64,0 0 256,0 0 128,0 0 225,0 0-353,0 0-576,0-21-128,0-26 320,0 1 352,0 21-160,0 4-32,0-4-96,0 3 352,0 22 97,0 0 159,0-24 385,0 24-256,0 0-321,0 0-160,0-22 97,0 22-65,0-25 128,0 25 97,0-22-1,0 22-63,0-24-97,0 24 96,0-22-192,0 22-31,0 0-193,0 0 224,0 0-192,0 0 96,0 0-96,0 0-96,0 0-128,0 0-161,0 0-95,0 22 384,0 2 128,0 45 64,0 23-64,0 1 0,0 0-32,0-22 128,0 21-31,0 1-161,0-47 64,0 25-64,0-24-33,0-25 130,0 2-97,0 1 128,0-25 0,0 0-32,0 0 64,0 0-224,0-25-929,0 1-1506,0-45-5508</inkml:trace>
  <inkml:trace contextRef="#ctx0" brushRef="#br0" timeOffset="720">46 185 5285,'-25'-22'2978,"3"-2"-1921,22 24-288,0 0 352,0 0-384,0 0-353,0 0-384,0 0 96,0 0 128,22 0-159,3 0 191,22 0 288,25 0-255,50 0-225,21-22 64,1-3-192,0 3-64,0-2-97,-48 2-255,-2 22-641,-69-24-1890,0 24-2018</inkml:trace>
  <inkml:trace contextRef="#ctx0" brushRef="#br0" timeOffset="1170">452 651 3042,'0'0'4004,"0"0"-1954,0 0-1057,-22 0-288,22 0-321,0 0 97,0 0-385,0 0-96,0 0-257,0 0-63,0 0 64,0 0-129,0 0 289,0 0 257,22 0 191,3 0-128,0 22 96,-3-22-224,3 0 1,0 0-33,22 0-96,-22 0 0,0 0 0,-3-22 64,3-2-129,-25 2 194,0-24-65,0 21 288,0-21 64,0 46-31,0-22-129,0 22-256,-25 0-32,25 0 0,-22 22 96,-3 2-160,0 23 96,3-1-97,22-24 1,0 24 0,0 0 0,22-21 288,3-3 32,0-22-31,22 0-129,0 0 192,3 0-192,-28 0 96,27-47-96,-27 26 32,-22-4 256,25-21-127,-25-1-97,0 1 0,0 0 256,0 24-32,0-3-31,0 25-321,0 0-97,0 0-63,0 0-320,0 0 191,0 0 321,25 47 65,-25-23-97,22 23 96,3-1-64,0-24 128,-3 24-96,3-21-64,0-4-32,-3 4 0,3-25 0,-25 22-33,0-22 226,0 0-65,0 0 224,0 0-96,0 0-160,0-22 0,0-3 32,25-21-64,-25 24 32,0-2 160,0 2-224,0-3 128,0 4-64,0 21 161,0-25-65,0 25-32,0 0 64,0 0 32,0 0-32,0 0-160,-25 0-160,0 0 96,-22 25 192,0-4-352,-3 26-160,3-23-513,-24 23-993,24-26-1922</inkml:trace>
  <inkml:trace contextRef="#ctx0" brushRef="#br0" timeOffset="2131">1364 370 6181,'0'-68'2883,"0"44"-1281,0 2-321,25-3-448,-25 25-129,0-21-191,0 21 31,0-25-127,0 25 95,0 0-352,0 0-64,0 0-160,0 0-224,0 0-224,0 0 223,0 25 417,0 21-96,-25 0 33,25 1-98,0-1 162,0 0-97,0 25-96,0-24 64,0-1-97,0-24 65,0 24-128,0-21 64,0 21-160,0-46 96,0 22-128,0-22 191,0 0 226,0 0 95,0 0-288,0 0 64,-25-22 96,25-24-96,0 21 32,-21 3-32,21-2 160,0 2-160,-25-3-32,25 4 32,-25 21 0,25-25 0,-22 25 0,22 0 160,0 0-224,0 0 160,0 0-96,0 0-96,0 0-160,0 0-129,22 0-63,-22 0 576,50 0 32,-4 0-160,1 0-32,3-22-32,22 22 96,-50 0-64,28 0-32,-28 0-96,-22 0 96,25 0 64,-25 0-96,0 0 160,0 0-224,0 0 0,0 0-65,0 0 97,0 22 96,0 3 32,0-4 64,0 4-32,0-25-64,0 22-192,0 2 192,0-2-64,25-22 160,-3 25-64,28-25 32,-3 21-32,-22-21 0,21 0 128,-46-21-32,25-4 481,-25 3-129,0-2-31,0 2-33,0-24 0,-25 21 1,-21 3-161,-4 22-256,-22 0-224,0 0-65,25 0-575,0 47-1154,22-1-7495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9.8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365 349 2081,'0'0'2403,"-25"0"-1602,25 0-193,0-26-95,0 26 63,0 0 257,0-23-64,-25 23-193,25 0-159,0-26-65,-22 0-96,22 26 0,0-24 33,-25-2-1,25 26-160,-25-23 128,25 23-31,-22 0-129,-3-26-128,0 26-32,4 0 31,-29 0-159,28 26 192,-3-3-32,0 27 32,3 2-32,22-3 0,0 1-96,0-1 32,0-25-192,22 25-65,28-23 674,-3-26 63,24 23-192,-24-23-128,25 0-64,-22 0 64,-4-23-128,-21-3 128,22 3-64,-47-27 96,25 24-96,-3-23 65,-22 25-1,0-2-32,0 3 0,0 23 64,0-26-128,0 26-289,0 0-543,0 0-418,0 0 994,0 26 320,0-3 64,0 27-96,0-24 64,0 23-64,0-25-288,0 2-96,25-26 448,-1 23 416,-2-23-63,3 0-129,25-23-128,-28-3 128,3-24-32,-25 1-256,0 25 65,0-25 287,0-3-128,0 28 160,0-2-223,-25 3-33,-22 23-64,-3 0-160,28 0 0,-27 0-33,2 23-127,22 3-64,25-2 64,0 2 96,0 0-33,0-3 33,0 3-288,25-2-65,0-24 385,-25 0 320,22 0 33,27 0-65,-27 0-64,28 0-128,-3-24 32,-22-2 0,21-23 0,-21 23 0,-25 26 0,25-24-64,-25 24-353,0 0-640,0 0-96,0 0 961,0 24 160,0 2 160,0 0-32,0 23-64,0-25 0,0 25-32,0-23 32,0-2-32,0-24 0,0 26 0,0-26 32,0 0 161,0 0 383,0 0 161,0 0-225,0-26-576,0 2 0,22-25 32,3-1-32,-25 24-32,25-23 128,-25 23 64,0 26-96,0 0-384,0 0-353,0 0-160,0 0 577,0 0 320,22 0 32,-22 26-96,0 0 96,25 23 64,-25-25 0,0 2-64,25 23 64,-25-25 0,21-24-128,4 26-64,-25-26 481,25 0 383,-3 0-63,-22 0-193,25-26-319,0 2-33,-3-25-64,-22-1-96,0 1 32,0-3 160,0 28 128,0-2-192,0 3 65,0 23-97,0 0-192,0 0-385,0 0-31,0 0-257,0 0 417,0 0 352,25 0 32,-25 0-64,24 23 96,-24 3 96,22-2-96,3 2 0,-25 0 96,25 23-128,-3-25 32,-22 2 0,0-3 32,0-23-64,0 26 129,0-26-1,0 0 160,0 0 96,0 0 1,0 0-33,0 0-288,0 0-96,0 0-32,-22 0 32,-3 0-128,25 0 96,0 0-160,0 0-225,0 0-287,0 0-97,0-26 160,0 26 673,0 0 1,25 0-33,-3 0 0,3 0 0,0 0 128,-3 0-32,2 0 32,1 0-32,-3 0 96,3 0 64,0-23-31,-25-3 31,0 2-32,0-2 321,0 3-33,0 23-288,0-26-96,0 26-96,0 0 129,0 0-578,0 0-127,0 0-1,0 0 609,0 26-32,0-3-32,0 27-32,0-24-32,0-3-32,22 3-192,-22-26-193,25 0 97,-25 0 672,25 0-64,-4 0 1,4 0-129,-25-26 32,25 3 96,-25-3-128,0 2-128,0-25-128,0 23 192,0 0 160,-25 2 32,-21-2-224,21 26-64,0 0-96,-22 0-192,22 0 96,3 0-65,-3 0-351,25 26 223,0-2 225,0-24-160,0 26 63,25-26 289,22 0 32,-22 26 193,-3-26 31,28 0-96,-29 0-64,29-26-32,-28 0-64,3 2 64,0-2 0,-3 3-64,-22-27 128,0 1-192,0 23 192,0-24 64,0 27 128,0 23-159,0 0-1,0 0-160,0 0-96,0 0 31,0 0-31,0 0-192,0 0 96,0 0 160,0 0 64,0 49 96,0-25-96,-22 25 0,22 1 32,0 25 0,0-25-32,0-1 32,0 1-64,0-1 0,0 1-352,22-24-1730</inkml:trace>
  <inkml:trace contextRef="#ctx0" brushRef="#br0" timeOffset="2623">1844 399 992,'0'-26'2114,"0"26"-832,0 0-161,0 0 256,0 0-96,0 0-192,0 0-608,0 0-449,0 0-32,0 0-64,0 0 0,0 0-32,0 0 96,0 0-65,0 0-31,0 0 32,0 0-128,0 0 673,0 0-225,25-24-32,0 24-224,22-26 96,-23 3-64,-2-3 0,3 0-32,-25 26 64,25-24 32,-25-2-128,0 26-128,0 0-192,0-23 576,-25 23-768,0 0 415,-46 23 290,-1 3-97,25 24 32,-24-24-96,46 23-32,25-25-32,0 25 128,0-23 32,50-2 737,-4 2-353,51-26-384,-4 0-224,-21 0-256,24 0-129,-49 0-960,3-26-2147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7.9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54 640,'0'-25'833,"0"25"0,0 0 128,0 0 0,0 0-161,0 0-63,0 0-321,0 0-63,0 0-161,0 0-128,0 0 96,0 0 32,0 0 97,0 0 223,0 0-128,0-26 161,0 26-129,0 0-63,0 0-33,0 0-96,0 0 0,0 0 1,0 0 31,0 0-128,0 0-32,0 0-96,0 0 0,0 0-160,0 0-128,0 0 31,0 0 161,-25 26 160,25 21-64,0-22 32,0 23-32,0-1 64,0-25-64,0 3 0,0-2 0,0-23 64,0 0 97,0 0 63,0 0 0,0 0-32,0 0 161,0 0 63,0 0 161,0 0-33,0 0-128,0 0-319,0-23-130,0-2 33,0-22-64,0 25 0,0-26 32,25 23 32,-25 25-128,0-22-64,25 22 64,-25-25-32,0 25 128,22-26 64,-22 26 0,0 0-160,0 0-129,0 0-191,25 0-32,-25 0 159,0 26 289,0-1 128,0-3 0,25 25 0,-25-21-63,0 21 31,0-25-64,22 26 32,-22-48 0,0 25-96,26-3-129,-26-22-159,0 0-577,25 0-832,-25 0-1186</inkml:trace>
  <inkml:trace contextRef="#ctx0" brushRef="#br0" timeOffset="1006">338 171 1537,'0'-22'2466,"0"22"-1505,0 0-384,0 0-225,0 0-192,0 0-160,0 0-96,0 0-32,0 0 192,0 0 32,0 47 32,-25-25 0,25 26-31,0-23 63,0-3-64,0 3 64,0-2 32,0-23-96,25 0 801,-25 0-96,22 0-65,4 0 65,-1 0-416,-3-48-33,3 1 0,0-23-63,-25 23 31,0-1-64,0 1-192,0 22 321,-25-1-385,0 26 0,-22 0-33,-1 0 1,-2 0-256,28 51-320,-28-4-610,50 1-1120,0 21-2755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8:44.1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 73 3491,'0'-25'2658,"25"2"-2113,-25 23-417,0 0 769,22-25-32,-22 25 128,0 0-417,0 0-512,0 0-256,0 0 192,0 0 448,-22 48-159,-3-23 31,25 23-192,-47 22 32,22-23-160,25 26 32,-25-25-64,3 0-192,22-26-192,-25 4-609,25-1-737,0-25-2530</inkml:trace>
  <inkml:trace contextRef="#ctx0" brushRef="#br0" timeOffset="339">95 382 320,'0'0'704,"0"25"321,22-25-448,3 22 0,0-22-161,-25 26 257,47-26-97,-22 0 33,-25 0-513,47 0 192,-22 0-224,-3-26 64,3 4-96,-25-3 192,25 2 385,-25-2 544,0 25 128,0 0-544,0 0-192,0 0-321,0 0-192,-25 0-224,0 0 160,3 0 64,-3 25 0,0-2-128,25 2-33,-22-3 97,22 4-224,0-1 96,0-25 32,0 22 0,0-22 128,0 0 192,0 0-128,22 0-256,3 0-865,0 0-1858,22 0-2338</inkml:trace>
  <inkml:trace contextRef="#ctx0" brushRef="#br0" timeOffset="834">718 382 864,'0'-23'2114,"0"-2"-608,0 25-1,0 0-608,-25 0-609,3 0-31,-3 0 159,-22 0-224,22 25-160,-22-2 160,22 2-64,0 23-128,25-23-96,-22-25-32,22 22 256,0-22-32,0 25 481,22-25-161,28 0-255,-3 0-610,0-25-832,25 25-1057,-22-22-1122</inkml:trace>
  <inkml:trace contextRef="#ctx0" brushRef="#br0" timeOffset="1088">718 382 768,'191'-23'801,"-191"23"-769,0 0 224,0 0-64,25 0 1,-25 0-33,25 0 32,-25 0 64,0 23-32,0-23 321,0 25-65,22-25-31,-22 0-353,0 22 0,0-22 128,0 0 32,0 0 33,0 0 255,0 0 513,0 0-1057,0 0 96,0 0 0,-22-22 129,-3 22 95,-22 0-96,22 0-128,-22 22 32,22-22-32,0 51-160,3-29 0,22-22-128,0 25 416,0-2 353,22-23-97,28 0-352,-3 0-352,0 0-224,25-23-801,-22 23-481,-3-25-1601</inkml:trace>
  <inkml:trace contextRef="#ctx0" brushRef="#br0" timeOffset="1448">1150 455 480,'0'0'961,"0"0"64,0 0-320,0 0-353,0 25 32,0-25-31,0 22-129,0-22-32,0 25-32,0-25-32,0 0 64,0 0 289,25 0 159,-3 0-383,3 0-97,21 0-64,-21-25-64,1 3 64,-5 22 0,-21 0 609,0 0 96,0 0-33,0 0-223,0 0-417,0 0-224,0 0-64,0 0 96,0 0-161,0 0 225,25 22-32,0-22 257,-3 0-97,3 0 96,0 0-128,-25 0 64,22 0 225,-22-22-97,0-3 128,0-1-63,0 4-33,-22-3 32,-3 2 33,-22-2-257,-3 2-288,-22 23-33,1 0 33,-1 23-448,0 2-1923,25-2-2113</inkml:trace>
  <inkml:trace contextRef="#ctx0" brushRef="#br0" timeOffset="2005">981 311 4644,'0'0'3139,"0"0"-2050,0 0-320,0 0-161,0 0-352,50-25-127,-28 25-322,28-22-415,-3-4-1122,-22 4-1697</inkml:trace>
  <inkml:trace contextRef="#ctx0" brushRef="#br0" timeOffset="2477">574 575 640,'0'0'1121,"0"0"0,0 0-224,0 0-352,0 0 416,-25 0 256,25 23-160,0-23-128,0 0-481,0 0-96,0 0-256,-22 25 65,22-25-129,-25 22 192,25-22-320,-25 48-225,3-23-383,-3-2-1667,0 24-3106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8:54.1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2 361 6502,'0'-48'2530,"0"48"-2210,0 0-960,0 0 159,0 0 641,0 22-128,0 26-192,0-22 64,0 22 128,0-23-128,0 23 96,22-25-128,-22-23 192,0 25-64,0-25 64,0 0 224,0 0 129,0 0 127,0 0-319,0 0 127,0-25 128,0 2 225,0-2-449,-22 2-128,22-2 97,0-1-97,0 26-224,0 0 32,0 0-33,0 0-255,22-22 256,3 22-128,0 0 0,-3 0-97,3-26-223,0 26-705,-3 0-2018</inkml:trace>
  <inkml:trace contextRef="#ctx0" brushRef="#br0" timeOffset="511">336 482 3299,'0'0'1377,"0"0"-1761,0 0 159,0 0 161,0 0-128,0 0 480,0 0 289,25 0-353,-3 0-224,3 0 0,22 0-32,-47-25 192,25 25 129,-25-26 671,0 4-63,0 22-96,0-26-320,0 26 127,-25 0-544,3 0 0,-28 0 128,28 0-256,-3 48-64,0-22-128,25 22 128,0 25 64,0-50-353,25 25 257,22-48-32,-22 26-320,22-26-3492</inkml:trace>
  <inkml:trace contextRef="#ctx0" brushRef="#br0" timeOffset="886">767 361 3843,'0'-26'2531,"0"26"-1474,0 0-257,0 0 289,0 0-224,0 0-320,0 0-257,0 0-224,0 0-160,-22 0 64,-3 0 64,0 26-96,3-26 128,-2 22-160,-1 4-32,0-4-32,25-22-417,0 26 161,0-1 287,0-25 129,25 23 321,0 2-193,21-2-320,4 2 160,-28-2-128,28 3 95,-50-26-95,22 22-416,-22-22 63,0 26 449,-22-26 577,-3 22-1,0 4 65,-22-26-97,22 22 33,-21-22-33,46 0-224,-25 0-95,25 0-226,0 0-351,0 0-160,0 0 223,25 0-255,-1-22 672,23 22-224,-22-26-33,-3 26 161,28-22 64,-28-4-64,3 26 0,0-22 96,-3-4-96,3 3 128,0-2 33,-25 2 159,22-2 128,-22 2 97,0-2 95,0 25-159,0-26-225,0 26-192,0 0 0,0 0-256,0 0 0,0 0-449,0 0-384,0 0 608,0 26 514,0-1 95,0 23-128,0-25-160,0 25-225,0-22 33,25-4-96,-1-22 223,-24 0 257,22 0-32,3 0 129,0 0-65,-3-22 192,3-4-64,0 3 225,-25-25-65,0 23 225,0 2 95,0-2-191,0-1-289,0 26-192,0 0-96,0 0-64,0 0 32,0 0-385,0 0-255,0 0-1,0 0 577,0 26-129,0 22 257,0 0 225,22-23-161,-22 24-161,0-27-159,0-22-32,25 26 32,-25-26 127,25 0 322,-3 0-129,-22 0 32,25 0 64,0-26 160,-25-22-192,22 0 128,-22 0-95,25-26-129,-25-22 32,25 25 256,-25-2 384,0 25 482,0 0-482,0 48-351,0-23-129,0 23-192,0 0-32,0 0-128,0 0 160,0 0-97,0 0-191,0 0-256,0 0-65,0 0 545,0 23 160,0 25 64,0 0-96,0 0 225,0 0-97,0 0 0,0-22-160,0 22-96,0-26 0,0 4 128,0-1-256,0 23-65,0-25 257,21 2-352,-21-2 448,0 3-448,0-4 32,25-22 95,-25 26 193,0-26 0,0 0-128,0 0-2242</inkml:trace>
  <inkml:trace contextRef="#ctx0" brushRef="#br0" timeOffset="2850">1607 47 4516,'-25'-48'2210,"25"48"-1281,0 0-417,0 0-159,0 0 159,0 0-128,0 0-255,0 0-129,0 0-161,0 0 129,0 0 321,0 48-161,0 0 128,0 0 128,0 25-95,-25 24 127,25-27-320,0 29 0,-22-28-64,22-23 32,0 0-224,0 0 128,0-22-192,0-26 32,22 22-353,-22-22-2978,0 0 320</inkml:trace>
  <inkml:trace contextRef="#ctx0" brushRef="#br0" timeOffset="3226">1485 409 3843,'0'-26'3075,"0"4"-1185,0 22-513,0 0-704,0 0-289,0 0 65,0 0-225,0 0-160,0 0-96,0 0 32,0 0-32,25 0 64,47 0-320,-25 0-962,25 0-2625</inkml:trace>
  <inkml:trace contextRef="#ctx0" brushRef="#br0" timeOffset="3489">1822 457 1825,'0'0'769,"0"0"-801,0 0 352,0 0 641,0 0 320,0-26-320,22 26-576,-22 0-257,25 0-64,0 0-64,-25 0-128,0 0 128,22 0 0,-22 0 0,0 0 192,0 0 32,25 26 64,-25-1-192,0-2 1,0 2-1,0-2 192,0-23-160,0 25-96,0-25 64,0 0-128,0 0 320,0 0 193,0 0-1,0 0-448,-25 0-64,3 0 0,-28 0 64,28 0 0,-3 0-64,0 0 96,4 0-128,-4 23 32,0 3-160,25-4 96,0 4 320,0-26 0,25 22 289,21-22-225,4 26-192,22-26-160,-25 0 64,25-26-192,-25 4 96,3-4-160,-29 4-417,4-27 225,-25 24 512,0 2 320,0-2-64,0 2 65,0 23-481,0 0 0,0 0-321,0 0-31,0 0 224,0 0 191,0 48-95,0-25 128,0 2 161,0-2-97,0 3 64,0-26-160,0 22 64,0-22 160,25 0 0,-25 0 256,0 0 129,0 0-97,0 0 65,0 0-321,22-22-224,-22-4 64,0-22-32,25 25 32,0-2-128,-25 2 0,22 23-64,-22 0-64,0 0-32,0 0 64,25 0 224,-25 0-225,25 23 226,-25 2-1,0-2-32,22 2 32,-22-2 64,0 25-64,25-48-128,-25 26-32,25-4-96,-25-22 192,22 26 160,3-26 192,-25 0 96,25 0-287,-4-26-1,4 4-128,0-26-32,-3-1-96,-22-24 128,25-1-128,0 4 64,-25-4 64,22 3 96,-22 46 160,0-23-64,0 48-64,0-23-128,0 23 97,0 0-129,0 0 32,0 0-129,0 0-191,0 0-32,0 0 320,0 23 32,0 25-32,0 0 96,0 0-160,0 0 160,0 0-96,0 0 96,0 3-32,0-28-192,0 2 0,25 23 0,-25-48 64,25 23 0,-3 3 64,-22-26-96,0 0 224,0 0 64,0 0 32,25 0 64,-25 0-191,0 0-130,25-26 33,-25 3 33,22-2-98,-22 2 162,0 23-97,25-25 32,-25 25-32,0 0-64,0 0 31,0 0-63,0 0-32,0 0-64,25 0 288,-25 0-192,21 0 224,4 25-128,0-25 0,22 0 32,-22 23-64,22-23 0,-22 0-96,0 0 96,-3-23-160,-22-2-128,25 2-225,-25-2 161,0-1-129,-25 4 353,3-4 608,-3 4-191,-22 22-257,-3 0 0,25 0 96,-22 22-160,22 4 160,4-4-192,21 4 0,0-1 128,0 23 96,0-25-64,0 2-32,0-2 192,21 3 0,29-4 129,-3 4-257,3-26-32,-3 22-96,0-22-224,3 0-193,-3 0-320,-22 0-1184,-4-22-1090,4-4-321,-25 26 1347</inkml:trace>
  <inkml:trace contextRef="#ctx0" brushRef="#br0" timeOffset="5799">2253 168 800,'119'96'3395,"-119"-96"-1505,0 0-929,0 0 256,0 0-64,0 0-416,0 0 0,0 0-225,25 0 129,-3-25-353,49 25-32,1 0-95,50-23-33,-28 23-128,27-25-128,-24 2 96,-3-2-289,-22 2-383,-22 23-1346,-29-25-3203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9.8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365 349 2081,'0'0'2403,"-25"0"-1602,25 0-193,0-26-95,0 26 63,0 0 257,0-23-64,-25 23-193,25 0-159,0-26-65,-22 0-96,22 26 0,0-24 33,-25-2-1,25 26-160,-25-23 128,25 23-31,-22 0-129,-3-26-128,0 26-32,4 0 31,-29 0-159,28 26 192,-3-3-32,0 27 32,3 2-32,22-3 0,0 1-96,0-1 32,0-25-192,22 25-65,28-23 674,-3-26 63,24 23-192,-24-23-128,25 0-64,-22 0 64,-4-23-128,-21-3 128,22 3-64,-47-27 96,25 24-96,-3-23 65,-22 25-1,0-2-32,0 3 0,0 23 64,0-26-128,0 26-289,0 0-543,0 0-418,0 0 994,0 26 320,0-3 64,0 27-96,0-24 64,0 23-64,0-25-288,0 2-96,25-26 448,-1 23 416,-2-23-63,3 0-129,25-23-128,-28-3 128,3-24-32,-25 1-256,0 25 65,0-25 287,0-3-128,0 28 160,0-2-223,-25 3-33,-22 23-64,-3 0-160,28 0 0,-27 0-33,2 23-127,22 3-64,25-2 64,0 2 96,0 0-33,0-3 33,0 3-288,25-2-65,0-24 385,-25 0 320,22 0 33,27 0-65,-27 0-64,28 0-128,-3-24 32,-22-2 0,21-23 0,-21 23 0,-25 26 0,25-24-64,-25 24-353,0 0-640,0 0-96,0 0 961,0 24 160,0 2 160,0 0-32,0 23-64,0-25 0,0 25-32,0-23 32,0-2-32,0-24 0,0 26 0,0-26 32,0 0 161,0 0 383,0 0 161,0 0-225,0-26-576,0 2 0,22-25 32,3-1-32,-25 24-32,25-23 128,-25 23 64,0 26-96,0 0-384,0 0-353,0 0-160,0 0 577,0 0 320,22 0 32,-22 26-96,0 0 96,25 23 64,-25-25 0,0 2-64,25 23 64,-25-25 0,21-24-128,4 26-64,-25-26 481,25 0 383,-3 0-63,-22 0-193,25-26-319,0 2-33,-3-25-64,-22-1-96,0 1 32,0-3 160,0 28 128,0-2-192,0 3 65,0 23-97,0 0-192,0 0-385,0 0-31,0 0-257,0 0 417,0 0 352,25 0 32,-25 0-64,24 23 96,-24 3 96,22-2-96,3 2 0,-25 0 96,25 23-128,-3-25 32,-22 2 0,0-3 32,0-23-64,0 26 129,0-26-1,0 0 160,0 0 96,0 0 1,0 0-33,0 0-288,0 0-96,0 0-32,-22 0 32,-3 0-128,25 0 96,0 0-160,0 0-225,0 0-287,0 0-97,0-26 160,0 26 673,0 0 1,25 0-33,-3 0 0,3 0 0,0 0 128,-3 0-32,2 0 32,1 0-32,-3 0 96,3 0 64,0-23-31,-25-3 31,0 2-32,0-2 321,0 3-33,0 23-288,0-26-96,0 26-96,0 0 129,0 0-578,0 0-127,0 0-1,0 0 609,0 26-32,0-3-32,0 27-32,0-24-32,0-3-32,22 3-192,-22-26-193,25 0 97,-25 0 672,25 0-64,-4 0 1,4 0-129,-25-26 32,25 3 96,-25-3-128,0 2-128,0-25-128,0 23 192,0 0 160,-25 2 32,-21-2-224,21 26-64,0 0-96,-22 0-192,22 0 96,3 0-65,-3 0-351,25 26 223,0-2 225,0-24-160,0 26 63,25-26 289,22 0 32,-22 26 193,-3-26 31,28 0-96,-29 0-64,29-26-32,-28 0-64,3 2 64,0-2 0,-3 3-64,-22-27 128,0 1-192,0 23 192,0-24 64,0 27 128,0 23-159,0 0-1,0 0-160,0 0-96,0 0 31,0 0-31,0 0-192,0 0 96,0 0 160,0 0 64,0 49 96,0-25-96,-22 25 0,22 1 32,0 25 0,0-25-32,0-1 32,0 1-64,0-1 0,0 1-352,22-24-1730</inkml:trace>
  <inkml:trace contextRef="#ctx0" brushRef="#br0" timeOffset="2623">1844 399 992,'0'-26'2114,"0"26"-832,0 0-161,0 0 256,0 0-96,0 0-192,0 0-608,0 0-449,0 0-32,0 0-64,0 0 0,0 0-32,0 0 96,0 0-65,0 0-31,0 0 32,0 0-128,0 0 673,0 0-225,25-24-32,0 24-224,22-26 96,-23 3-64,-2-3 0,3 0-32,-25 26 64,25-24 32,-25-2-128,0 26-128,0 0-192,0-23 576,-25 23-768,0 0 415,-46 23 290,-1 3-97,25 24 32,-24-24-96,46 23-32,25-25-32,0 25 128,0-23 32,50-2 737,-4 2-353,51-26-384,-4 0-224,-21 0-256,24 0-129,-49 0-960,3-26-2147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7.9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54 640,'0'-25'833,"0"25"0,0 0 128,0 0 0,0 0-161,0 0-63,0 0-321,0 0-63,0 0-161,0 0-128,0 0 96,0 0 32,0 0 97,0 0 223,0 0-128,0-26 161,0 26-129,0 0-63,0 0-33,0 0-96,0 0 0,0 0 1,0 0 31,0 0-128,0 0-32,0 0-96,0 0 0,0 0-160,0 0-128,0 0 31,0 0 161,-25 26 160,25 21-64,0-22 32,0 23-32,0-1 64,0-25-64,0 3 0,0-2 0,0-23 64,0 0 97,0 0 63,0 0 0,0 0-32,0 0 161,0 0 63,0 0 161,0 0-33,0 0-128,0 0-319,0-23-130,0-2 33,0-22-64,0 25 0,0-26 32,25 23 32,-25 25-128,0-22-64,25 22 64,-25-25-32,0 25 128,22-26 64,-22 26 0,0 0-160,0 0-129,0 0-191,25 0-32,-25 0 159,0 26 289,0-1 128,0-3 0,25 25 0,-25-21-63,0 21 31,0-25-64,22 26 32,-22-48 0,0 25-96,26-3-129,-26-22-159,0 0-577,25 0-832,-25 0-1186</inkml:trace>
  <inkml:trace contextRef="#ctx0" brushRef="#br0" timeOffset="1006">338 171 1537,'0'-22'2466,"0"22"-1505,0 0-384,0 0-225,0 0-192,0 0-160,0 0-96,0 0-32,0 0 192,0 0 32,0 47 32,-25-25 0,25 26-31,0-23 63,0-3-64,0 3 64,0-2 32,0-23-96,25 0 801,-25 0-96,22 0-65,4 0 65,-1 0-416,-3-48-33,3 1 0,0-23-63,-25 23 31,0-1-64,0 1-192,0 22 321,-25-1-385,0 26 0,-22 0-33,-1 0 1,-2 0-256,28 51-320,-28-4-610,50 1-1120,0 21-2755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8:54.1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2 361 6502,'0'-48'2530,"0"48"-2210,0 0-960,0 0 159,0 0 641,0 22-128,0 26-192,0-22 64,0 22 128,0-23-128,0 23 96,22-25-128,-22-23 192,0 25-64,0-25 64,0 0 224,0 0 129,0 0 127,0 0-319,0 0 127,0-25 128,0 2 225,0-2-449,-22 2-128,22-2 97,0-1-97,0 26-224,0 0 32,0 0-33,0 0-255,22-22 256,3 22-128,0 0 0,-3 0-97,3-26-223,0 26-705,-3 0-2018</inkml:trace>
  <inkml:trace contextRef="#ctx0" brushRef="#br0" timeOffset="511">336 482 3299,'0'0'1377,"0"0"-1761,0 0 159,0 0 161,0 0-128,0 0 480,0 0 289,25 0-353,-3 0-224,3 0 0,22 0-32,-47-25 192,25 25 129,-25-26 671,0 4-63,0 22-96,0-26-320,0 26 127,-25 0-544,3 0 0,-28 0 128,28 0-256,-3 48-64,0-22-128,25 22 128,0 25 64,0-50-353,25 25 257,22-48-32,-22 26-320,22-26-3492</inkml:trace>
  <inkml:trace contextRef="#ctx0" brushRef="#br0" timeOffset="886">767 361 3843,'0'-26'2531,"0"26"-1474,0 0-257,0 0 289,0 0-224,0 0-320,0 0-257,0 0-224,0 0-160,-22 0 64,-3 0 64,0 26-96,3-26 128,-2 22-160,-1 4-32,0-4-32,25-22-417,0 26 161,0-1 287,0-25 129,25 23 321,0 2-193,21-2-320,4 2 160,-28-2-128,28 3 95,-50-26-95,22 22-416,-22-22 63,0 26 449,-22-26 577,-3 22-1,0 4 65,-22-26-97,22 22 33,-21-22-33,46 0-224,-25 0-95,25 0-226,0 0-351,0 0-160,0 0 223,25 0-255,-1-22 672,23 22-224,-22-26-33,-3 26 161,28-22 64,-28-4-64,3 26 0,0-22 96,-3-4-96,3 3 128,0-2 33,-25 2 159,22-2 128,-22 2 97,0-2 95,0 25-159,0-26-225,0 26-192,0 0 0,0 0-256,0 0 0,0 0-449,0 0-384,0 0 608,0 26 514,0-1 95,0 23-128,0-25-160,0 25-225,0-22 33,25-4-96,-1-22 223,-24 0 257,22 0-32,3 0 129,0 0-65,-3-22 192,3-4-64,0 3 225,-25-25-65,0 23 225,0 2 95,0-2-191,0-1-289,0 26-192,0 0-96,0 0-64,0 0 32,0 0-385,0 0-255,0 0-1,0 0 577,0 26-129,0 22 257,0 0 225,22-23-161,-22 24-161,0-27-159,0-22-32,25 26 32,-25-26 127,25 0 322,-3 0-129,-22 0 32,25 0 64,0-26 160,-25-22-192,22 0 128,-22 0-95,25-26-129,-25-22 32,25 25 256,-25-2 384,0 25 482,0 0-482,0 48-351,0-23-129,0 23-192,0 0-32,0 0-128,0 0 160,0 0-97,0 0-191,0 0-256,0 0-65,0 0 545,0 23 160,0 25 64,0 0-96,0 0 225,0 0-97,0 0 0,0-22-160,0 22-96,0-26 0,0 4 128,0-1-256,0 23-65,0-25 257,21 2-352,-21-2 448,0 3-448,0-4 32,25-22 95,-25 26 193,0-26 0,0 0-128,0 0-2242</inkml:trace>
  <inkml:trace contextRef="#ctx0" brushRef="#br0" timeOffset="2850">1607 47 4516,'-25'-48'2210,"25"48"-1281,0 0-417,0 0-159,0 0 159,0 0-128,0 0-255,0 0-129,0 0-161,0 0 129,0 0 321,0 48-161,0 0 128,0 0 128,0 25-95,-25 24 127,25-27-320,0 29 0,-22-28-64,22-23 32,0 0-224,0 0 128,0-22-192,0-26 32,22 22-353,-22-22-2978,0 0 320</inkml:trace>
  <inkml:trace contextRef="#ctx0" brushRef="#br0" timeOffset="3226">1485 409 3843,'0'-26'3075,"0"4"-1185,0 22-513,0 0-704,0 0-289,0 0 65,0 0-225,0 0-160,0 0-96,0 0 32,0 0-32,25 0 64,47 0-320,-25 0-962,25 0-2625</inkml:trace>
  <inkml:trace contextRef="#ctx0" brushRef="#br0" timeOffset="3489">1822 457 1825,'0'0'769,"0"0"-801,0 0 352,0 0 641,0 0 320,0-26-320,22 26-576,-22 0-257,25 0-64,0 0-64,-25 0-128,0 0 128,22 0 0,-22 0 0,0 0 192,0 0 32,25 26 64,-25-1-192,0-2 1,0 2-1,0-2 192,0-23-160,0 25-96,0-25 64,0 0-128,0 0 320,0 0 193,0 0-1,0 0-448,-25 0-64,3 0 0,-28 0 64,28 0 0,-3 0-64,0 0 96,4 0-128,-4 23 32,0 3-160,25-4 96,0 4 320,0-26 0,25 22 289,21-22-225,4 26-192,22-26-160,-25 0 64,25-26-192,-25 4 96,3-4-160,-29 4-417,4-27 225,-25 24 512,0 2 320,0-2-64,0 2 65,0 23-481,0 0 0,0 0-321,0 0-31,0 0 224,0 0 191,0 48-95,0-25 128,0 2 161,0-2-97,0 3 64,0-26-160,0 22 64,0-22 160,25 0 0,-25 0 256,0 0 129,0 0-97,0 0 65,0 0-321,22-22-224,-22-4 64,0-22-32,25 25 32,0-2-128,-25 2 0,22 23-64,-22 0-64,0 0-32,0 0 64,25 0 224,-25 0-225,25 23 226,-25 2-1,0-2-32,22 2 32,-22-2 64,0 25-64,25-48-128,-25 26-32,25-4-96,-25-22 192,22 26 160,3-26 192,-25 0 96,25 0-287,-4-26-1,4 4-128,0-26-32,-3-1-96,-22-24 128,25-1-128,0 4 64,-25-4 64,22 3 96,-22 46 160,0-23-64,0 48-64,0-23-128,0 23 97,0 0-129,0 0 32,0 0-129,0 0-191,0 0-32,0 0 320,0 23 32,0 25-32,0 0 96,0 0-160,0 0 160,0 0-96,0 0 96,0 3-32,0-28-192,0 2 0,25 23 0,-25-48 64,25 23 0,-3 3 64,-22-26-96,0 0 224,0 0 64,0 0 32,25 0 64,-25 0-191,0 0-130,25-26 33,-25 3 33,22-2-98,-22 2 162,0 23-97,25-25 32,-25 25-32,0 0-64,0 0 31,0 0-63,0 0-32,0 0-64,25 0 288,-25 0-192,21 0 224,4 25-128,0-25 0,22 0 32,-22 23-64,22-23 0,-22 0-96,0 0 96,-3-23-160,-22-2-128,25 2-225,-25-2 161,0-1-129,-25 4 353,3-4 608,-3 4-191,-22 22-257,-3 0 0,25 0 96,-22 22-160,22 4 160,4-4-192,21 4 0,0-1 128,0 23 96,0-25-64,0 2-32,0-2 192,21 3 0,29-4 129,-3 4-257,3-26-32,-3 22-96,0-22-224,3 0-193,-3 0-320,-22 0-1184,-4-22-1090,4-4-321,-25 26 1347</inkml:trace>
  <inkml:trace contextRef="#ctx0" brushRef="#br0" timeOffset="5799">2253 168 800,'119'96'3395,"-119"-96"-1505,0 0-929,0 0 256,0 0-64,0 0-416,0 0 0,0 0-225,25 0 129,-3-25-353,49 25-32,1 0-95,50-23-33,-28 23-128,27-25-128,-24 2 96,-3-2-289,-22 2-383,-22 23-1346,-29-25-3203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9:02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405 117 1377,'-46'46'608,"46"1"706,-25-26-770,25 26-159,-25-23-65,25-2-32,0 3 96,0-4-159,0-21-225,0 0 0,0 0 96,0 0-64,0 0 256,0 0 128,0 0 225,0 0-353,0 0-576,0-21-128,0-26 320,0 1 352,0 21-160,0 4-32,0-4-96,0 3 352,0 22 97,0 0 159,0-24 385,0 24-256,0 0-321,0 0-160,0-22 97,0 22-65,0-25 128,0 25 97,0-22-1,0 22-63,0-24-97,0 24 96,0-22-192,0 22-31,0 0-193,0 0 224,0 0-192,0 0 96,0 0-96,0 0-96,0 0-128,0 0-161,0 0-95,0 22 384,0 2 128,0 45 64,0 23-64,0 1 0,0 0-32,0-22 128,0 21-31,0 1-161,0-47 64,0 25-64,0-24-33,0-25 130,0 2-97,0 1 128,0-25 0,0 0-32,0 0 64,0 0-224,0-25-929,0 1-1506,0-45-5508</inkml:trace>
  <inkml:trace contextRef="#ctx0" brushRef="#br0" timeOffset="720">46 185 5285,'-25'-22'2978,"3"-2"-1921,22 24-288,0 0 352,0 0-384,0 0-353,0 0-384,0 0 96,0 0 128,22 0-159,3 0 191,22 0 288,25 0-255,50 0-225,21-22 64,1-3-192,0 3-64,0-2-97,-48 2-255,-2 22-641,-69-24-1890,0 24-2018</inkml:trace>
  <inkml:trace contextRef="#ctx0" brushRef="#br0" timeOffset="1170">452 651 3042,'0'0'4004,"0"0"-1954,0 0-1057,-22 0-288,22 0-321,0 0 97,0 0-385,0 0-96,0 0-257,0 0-63,0 0 64,0 0-129,0 0 289,0 0 257,22 0 191,3 0-128,0 22 96,-3-22-224,3 0 1,0 0-33,22 0-96,-22 0 0,0 0 0,-3-22 64,3-2-129,-25 2 194,0-24-65,0 21 288,0-21 64,0 46-31,0-22-129,0 22-256,-25 0-32,25 0 0,-22 22 96,-3 2-160,0 23 96,3-1-97,22-24 1,0 24 0,0 0 0,22-21 288,3-3 32,0-22-31,22 0-129,0 0 192,3 0-192,-28 0 96,27-47-96,-27 26 32,-22-4 256,25-21-127,-25-1-97,0 1 0,0 0 256,0 24-32,0-3-31,0 25-321,0 0-97,0 0-63,0 0-320,0 0 191,0 0 321,25 47 65,-25-23-97,22 23 96,3-1-64,0-24 128,-3 24-96,3-21-64,0-4-32,-3 4 0,3-25 0,-25 22-33,0-22 226,0 0-65,0 0 224,0 0-96,0 0-160,0-22 0,0-3 32,25-21-64,-25 24 32,0-2 160,0 2-224,0-3 128,0 4-64,0 21 161,0-25-65,0 25-32,0 0 64,0 0 32,0 0-32,0 0-160,-25 0-160,0 0 96,-22 25 192,0-4-352,-3 26-160,3-23-513,-24 23-993,24-26-1922</inkml:trace>
  <inkml:trace contextRef="#ctx0" brushRef="#br0" timeOffset="2131">1364 370 6181,'0'-68'2883,"0"44"-1281,0 2-321,25-3-448,-25 25-129,0-21-191,0 21 31,0-25-127,0 25 95,0 0-352,0 0-64,0 0-160,0 0-224,0 0-224,0 0 223,0 25 417,0 21-96,-25 0 33,25 1-98,0-1 162,0 0-97,0 25-96,0-24 64,0-1-97,0-24 65,0 24-128,0-21 64,0 21-160,0-46 96,0 22-128,0-22 191,0 0 226,0 0 95,0 0-288,0 0 64,-25-22 96,25-24-96,0 21 32,-21 3-32,21-2 160,0 2-160,-25-3-32,25 4 32,-25 21 0,25-25 0,-22 25 0,22 0 160,0 0-224,0 0 160,0 0-96,0 0-96,0 0-160,0 0-129,22 0-63,-22 0 576,50 0 32,-4 0-160,1 0-32,3-22-32,22 22 96,-50 0-64,28 0-32,-28 0-96,-22 0 96,25 0 64,-25 0-96,0 0 160,0 0-224,0 0 0,0 0-65,0 0 97,0 22 96,0 3 32,0-4 64,0 4-32,0-25-64,0 22-192,0 2 192,0-2-64,25-22 160,-3 25-64,28-25 32,-3 21-32,-22-21 0,21 0 128,-46-21-32,25-4 481,-25 3-129,0-2-31,0 2-33,0-24 0,-25 21 1,-21 3-161,-4 22-256,-22 0-224,0 0-65,25 0-575,0 47-1154,22-1-7495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9:02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405 117 1377,'-46'46'608,"46"1"706,-25-26-770,25 26-159,-25-23-65,25-2-32,0 3 96,0-4-159,0-21-225,0 0 0,0 0 96,0 0-64,0 0 256,0 0 128,0 0 225,0 0-353,0 0-576,0-21-128,0-26 320,0 1 352,0 21-160,0 4-32,0-4-96,0 3 352,0 22 97,0 0 159,0-24 385,0 24-256,0 0-321,0 0-160,0-22 97,0 22-65,0-25 128,0 25 97,0-22-1,0 22-63,0-24-97,0 24 96,0-22-192,0 22-31,0 0-193,0 0 224,0 0-192,0 0 96,0 0-96,0 0-96,0 0-128,0 0-161,0 0-95,0 22 384,0 2 128,0 45 64,0 23-64,0 1 0,0 0-32,0-22 128,0 21-31,0 1-161,0-47 64,0 25-64,0-24-33,0-25 130,0 2-97,0 1 128,0-25 0,0 0-32,0 0 64,0 0-224,0-25-929,0 1-1506,0-45-5508</inkml:trace>
  <inkml:trace contextRef="#ctx0" brushRef="#br0" timeOffset="720">46 185 5285,'-25'-22'2978,"3"-2"-1921,22 24-288,0 0 352,0 0-384,0 0-353,0 0-384,0 0 96,0 0 128,22 0-159,3 0 191,22 0 288,25 0-255,50 0-225,21-22 64,1-3-192,0 3-64,0-2-97,-48 2-255,-2 22-641,-69-24-1890,0 24-2018</inkml:trace>
  <inkml:trace contextRef="#ctx0" brushRef="#br0" timeOffset="1170">452 651 3042,'0'0'4004,"0"0"-1954,0 0-1057,-22 0-288,22 0-321,0 0 97,0 0-385,0 0-96,0 0-257,0 0-63,0 0 64,0 0-129,0 0 289,0 0 257,22 0 191,3 0-128,0 22 96,-3-22-224,3 0 1,0 0-33,22 0-96,-22 0 0,0 0 0,-3-22 64,3-2-129,-25 2 194,0-24-65,0 21 288,0-21 64,0 46-31,0-22-129,0 22-256,-25 0-32,25 0 0,-22 22 96,-3 2-160,0 23 96,3-1-97,22-24 1,0 24 0,0 0 0,22-21 288,3-3 32,0-22-31,22 0-129,0 0 192,3 0-192,-28 0 96,27-47-96,-27 26 32,-22-4 256,25-21-127,-25-1-97,0 1 0,0 0 256,0 24-32,0-3-31,0 25-321,0 0-97,0 0-63,0 0-320,0 0 191,0 0 321,25 47 65,-25-23-97,22 23 96,3-1-64,0-24 128,-3 24-96,3-21-64,0-4-32,-3 4 0,3-25 0,-25 22-33,0-22 226,0 0-65,0 0 224,0 0-96,0 0-160,0-22 0,0-3 32,25-21-64,-25 24 32,0-2 160,0 2-224,0-3 128,0 4-64,0 21 161,0-25-65,0 25-32,0 0 64,0 0 32,0 0-32,0 0-160,-25 0-160,0 0 96,-22 25 192,0-4-352,-3 26-160,3-23-513,-24 23-993,24-26-1922</inkml:trace>
  <inkml:trace contextRef="#ctx0" brushRef="#br0" timeOffset="2131">1364 370 6181,'0'-68'2883,"0"44"-1281,0 2-321,25-3-448,-25 25-129,0-21-191,0 21 31,0-25-127,0 25 95,0 0-352,0 0-64,0 0-160,0 0-224,0 0-224,0 0 223,0 25 417,0 21-96,-25 0 33,25 1-98,0-1 162,0 0-97,0 25-96,0-24 64,0-1-97,0-24 65,0 24-128,0-21 64,0 21-160,0-46 96,0 22-128,0-22 191,0 0 226,0 0 95,0 0-288,0 0 64,-25-22 96,25-24-96,0 21 32,-21 3-32,21-2 160,0 2-160,-25-3-32,25 4 32,-25 21 0,25-25 0,-22 25 0,22 0 160,0 0-224,0 0 160,0 0-96,0 0-96,0 0-160,0 0-129,22 0-63,-22 0 576,50 0 32,-4 0-160,1 0-32,3-22-32,22 22 96,-50 0-64,28 0-32,-28 0-96,-22 0 96,25 0 64,-25 0-96,0 0 160,0 0-224,0 0 0,0 0-65,0 0 97,0 22 96,0 3 32,0-4 64,0 4-32,0-25-64,0 22-192,0 2 192,0-2-64,25-22 160,-3 25-64,28-25 32,-3 21-32,-22-21 0,21 0 128,-46-21-32,25-4 481,-25 3-129,0-2-31,0 2-33,0-24 0,-25 21 1,-21 3-161,-4 22-256,-22 0-224,0 0-65,25 0-575,0 47-1154,22-1-7495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9.8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365 349 2081,'0'0'2403,"-25"0"-1602,25 0-193,0-26-95,0 26 63,0 0 257,0-23-64,-25 23-193,25 0-159,0-26-65,-22 0-96,22 26 0,0-24 33,-25-2-1,25 26-160,-25-23 128,25 23-31,-22 0-129,-3-26-128,0 26-32,4 0 31,-29 0-159,28 26 192,-3-3-32,0 27 32,3 2-32,22-3 0,0 1-96,0-1 32,0-25-192,22 25-65,28-23 674,-3-26 63,24 23-192,-24-23-128,25 0-64,-22 0 64,-4-23-128,-21-3 128,22 3-64,-47-27 96,25 24-96,-3-23 65,-22 25-1,0-2-32,0 3 0,0 23 64,0-26-128,0 26-289,0 0-543,0 0-418,0 0 994,0 26 320,0-3 64,0 27-96,0-24 64,0 23-64,0-25-288,0 2-96,25-26 448,-1 23 416,-2-23-63,3 0-129,25-23-128,-28-3 128,3-24-32,-25 1-256,0 25 65,0-25 287,0-3-128,0 28 160,0-2-223,-25 3-33,-22 23-64,-3 0-160,28 0 0,-27 0-33,2 23-127,22 3-64,25-2 64,0 2 96,0 0-33,0-3 33,0 3-288,25-2-65,0-24 385,-25 0 320,22 0 33,27 0-65,-27 0-64,28 0-128,-3-24 32,-22-2 0,21-23 0,-21 23 0,-25 26 0,25-24-64,-25 24-353,0 0-640,0 0-96,0 0 961,0 24 160,0 2 160,0 0-32,0 23-64,0-25 0,0 25-32,0-23 32,0-2-32,0-24 0,0 26 0,0-26 32,0 0 161,0 0 383,0 0 161,0 0-225,0-26-576,0 2 0,22-25 32,3-1-32,-25 24-32,25-23 128,-25 23 64,0 26-96,0 0-384,0 0-353,0 0-160,0 0 577,0 0 320,22 0 32,-22 26-96,0 0 96,25 23 64,-25-25 0,0 2-64,25 23 64,-25-25 0,21-24-128,4 26-64,-25-26 481,25 0 383,-3 0-63,-22 0-193,25-26-319,0 2-33,-3-25-64,-22-1-96,0 1 32,0-3 160,0 28 128,0-2-192,0 3 65,0 23-97,0 0-192,0 0-385,0 0-31,0 0-257,0 0 417,0 0 352,25 0 32,-25 0-64,24 23 96,-24 3 96,22-2-96,3 2 0,-25 0 96,25 23-128,-3-25 32,-22 2 0,0-3 32,0-23-64,0 26 129,0-26-1,0 0 160,0 0 96,0 0 1,0 0-33,0 0-288,0 0-96,0 0-32,-22 0 32,-3 0-128,25 0 96,0 0-160,0 0-225,0 0-287,0 0-97,0-26 160,0 26 673,0 0 1,25 0-33,-3 0 0,3 0 0,0 0 128,-3 0-32,2 0 32,1 0-32,-3 0 96,3 0 64,0-23-31,-25-3 31,0 2-32,0-2 321,0 3-33,0 23-288,0-26-96,0 26-96,0 0 129,0 0-578,0 0-127,0 0-1,0 0 609,0 26-32,0-3-32,0 27-32,0-24-32,0-3-32,22 3-192,-22-26-193,25 0 97,-25 0 672,25 0-64,-4 0 1,4 0-129,-25-26 32,25 3 96,-25-3-128,0 2-128,0-25-128,0 23 192,0 0 160,-25 2 32,-21-2-224,21 26-64,0 0-96,-22 0-192,22 0 96,3 0-65,-3 0-351,25 26 223,0-2 225,0-24-160,0 26 63,25-26 289,22 0 32,-22 26 193,-3-26 31,28 0-96,-29 0-64,29-26-32,-28 0-64,3 2 64,0-2 0,-3 3-64,-22-27 128,0 1-192,0 23 192,0-24 64,0 27 128,0 23-159,0 0-1,0 0-160,0 0-96,0 0 31,0 0-31,0 0-192,0 0 96,0 0 160,0 0 64,0 49 96,0-25-96,-22 25 0,22 1 32,0 25 0,0-25-32,0-1 32,0 1-64,0-1 0,0 1-352,22-24-1730</inkml:trace>
  <inkml:trace contextRef="#ctx0" brushRef="#br0" timeOffset="2623">1844 399 992,'0'-26'2114,"0"26"-832,0 0-161,0 0 256,0 0-96,0 0-192,0 0-608,0 0-449,0 0-32,0 0-64,0 0 0,0 0-32,0 0 96,0 0-65,0 0-31,0 0 32,0 0-128,0 0 673,0 0-225,25-24-32,0 24-224,22-26 96,-23 3-64,-2-3 0,3 0-32,-25 26 64,25-24 32,-25-2-128,0 26-128,0 0-192,0-23 576,-25 23-768,0 0 415,-46 23 290,-1 3-97,25 24 32,-24-24-96,46 23-32,25-25-32,0 25 128,0-23 32,50-2 737,-4 2-353,51-26-384,-4 0-224,-21 0-256,24 0-129,-49 0-960,3-26-2147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7.9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54 640,'0'-25'833,"0"25"0,0 0 128,0 0 0,0 0-161,0 0-63,0 0-321,0 0-63,0 0-161,0 0-128,0 0 96,0 0 32,0 0 97,0 0 223,0 0-128,0-26 161,0 26-129,0 0-63,0 0-33,0 0-96,0 0 0,0 0 1,0 0 31,0 0-128,0 0-32,0 0-96,0 0 0,0 0-160,0 0-128,0 0 31,0 0 161,-25 26 160,25 21-64,0-22 32,0 23-32,0-1 64,0-25-64,0 3 0,0-2 0,0-23 64,0 0 97,0 0 63,0 0 0,0 0-32,0 0 161,0 0 63,0 0 161,0 0-33,0 0-128,0 0-319,0-23-130,0-2 33,0-22-64,0 25 0,0-26 32,25 23 32,-25 25-128,0-22-64,25 22 64,-25-25-32,0 25 128,22-26 64,-22 26 0,0 0-160,0 0-129,0 0-191,25 0-32,-25 0 159,0 26 289,0-1 128,0-3 0,25 25 0,-25-21-63,0 21 31,0-25-64,22 26 32,-22-48 0,0 25-96,26-3-129,-26-22-159,0 0-577,25 0-832,-25 0-1186</inkml:trace>
  <inkml:trace contextRef="#ctx0" brushRef="#br0" timeOffset="1006">338 171 1537,'0'-22'2466,"0"22"-1505,0 0-384,0 0-225,0 0-192,0 0-160,0 0-96,0 0-32,0 0 192,0 0 32,0 47 32,-25-25 0,25 26-31,0-23 63,0-3-64,0 3 64,0-2 32,0-23-96,25 0 801,-25 0-96,22 0-65,4 0 65,-1 0-416,-3-48-33,3 1 0,0-23-63,-25 23 31,0-1-64,0 1-192,0 22 321,-25-1-385,0 26 0,-22 0-33,-1 0 1,-2 0-256,28 51-320,-28-4-610,50 1-1120,0 21-2755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8:54.1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2 361 6502,'0'-48'2530,"0"48"-2210,0 0-960,0 0 159,0 0 641,0 22-128,0 26-192,0-22 64,0 22 128,0-23-128,0 23 96,22-25-128,-22-23 192,0 25-64,0-25 64,0 0 224,0 0 129,0 0 127,0 0-319,0 0 127,0-25 128,0 2 225,0-2-449,-22 2-128,22-2 97,0-1-97,0 26-224,0 0 32,0 0-33,0 0-255,22-22 256,3 22-128,0 0 0,-3 0-97,3-26-223,0 26-705,-3 0-2018</inkml:trace>
  <inkml:trace contextRef="#ctx0" brushRef="#br0" timeOffset="511">336 482 3299,'0'0'1377,"0"0"-1761,0 0 159,0 0 161,0 0-128,0 0 480,0 0 289,25 0-353,-3 0-224,3 0 0,22 0-32,-47-25 192,25 25 129,-25-26 671,0 4-63,0 22-96,0-26-320,0 26 127,-25 0-544,3 0 0,-28 0 128,28 0-256,-3 48-64,0-22-128,25 22 128,0 25 64,0-50-353,25 25 257,22-48-32,-22 26-320,22-26-3492</inkml:trace>
  <inkml:trace contextRef="#ctx0" brushRef="#br0" timeOffset="886">767 361 3843,'0'-26'2531,"0"26"-1474,0 0-257,0 0 289,0 0-224,0 0-320,0 0-257,0 0-224,0 0-160,-22 0 64,-3 0 64,0 26-96,3-26 128,-2 22-160,-1 4-32,0-4-32,25-22-417,0 26 161,0-1 287,0-25 129,25 23 321,0 2-193,21-2-320,4 2 160,-28-2-128,28 3 95,-50-26-95,22 22-416,-22-22 63,0 26 449,-22-26 577,-3 22-1,0 4 65,-22-26-97,22 22 33,-21-22-33,46 0-224,-25 0-95,25 0-226,0 0-351,0 0-160,0 0 223,25 0-255,-1-22 672,23 22-224,-22-26-33,-3 26 161,28-22 64,-28-4-64,3 26 0,0-22 96,-3-4-96,3 3 128,0-2 33,-25 2 159,22-2 128,-22 2 97,0-2 95,0 25-159,0-26-225,0 26-192,0 0 0,0 0-256,0 0 0,0 0-449,0 0-384,0 0 608,0 26 514,0-1 95,0 23-128,0-25-160,0 25-225,0-22 33,25-4-96,-1-22 223,-24 0 257,22 0-32,3 0 129,0 0-65,-3-22 192,3-4-64,0 3 225,-25-25-65,0 23 225,0 2 95,0-2-191,0-1-289,0 26-192,0 0-96,0 0-64,0 0 32,0 0-385,0 0-255,0 0-1,0 0 577,0 26-129,0 22 257,0 0 225,22-23-161,-22 24-161,0-27-159,0-22-32,25 26 32,-25-26 127,25 0 322,-3 0-129,-22 0 32,25 0 64,0-26 160,-25-22-192,22 0 128,-22 0-95,25-26-129,-25-22 32,25 25 256,-25-2 384,0 25 482,0 0-482,0 48-351,0-23-129,0 23-192,0 0-32,0 0-128,0 0 160,0 0-97,0 0-191,0 0-256,0 0-65,0 0 545,0 23 160,0 25 64,0 0-96,0 0 225,0 0-97,0 0 0,0-22-160,0 22-96,0-26 0,0 4 128,0-1-256,0 23-65,0-25 257,21 2-352,-21-2 448,0 3-448,0-4 32,25-22 95,-25 26 193,0-26 0,0 0-128,0 0-2242</inkml:trace>
  <inkml:trace contextRef="#ctx0" brushRef="#br0" timeOffset="2850">1607 47 4516,'-25'-48'2210,"25"48"-1281,0 0-417,0 0-159,0 0 159,0 0-128,0 0-255,0 0-129,0 0-161,0 0 129,0 0 321,0 48-161,0 0 128,0 0 128,0 25-95,-25 24 127,25-27-320,0 29 0,-22-28-64,22-23 32,0 0-224,0 0 128,0-22-192,0-26 32,22 22-353,-22-22-2978,0 0 320</inkml:trace>
  <inkml:trace contextRef="#ctx0" brushRef="#br0" timeOffset="3226">1485 409 3843,'0'-26'3075,"0"4"-1185,0 22-513,0 0-704,0 0-289,0 0 65,0 0-225,0 0-160,0 0-96,0 0 32,0 0-32,25 0 64,47 0-320,-25 0-962,25 0-2625</inkml:trace>
  <inkml:trace contextRef="#ctx0" brushRef="#br0" timeOffset="3489">1822 457 1825,'0'0'769,"0"0"-801,0 0 352,0 0 641,0 0 320,0-26-320,22 26-576,-22 0-257,25 0-64,0 0-64,-25 0-128,0 0 128,22 0 0,-22 0 0,0 0 192,0 0 32,25 26 64,-25-1-192,0-2 1,0 2-1,0-2 192,0-23-160,0 25-96,0-25 64,0 0-128,0 0 320,0 0 193,0 0-1,0 0-448,-25 0-64,3 0 0,-28 0 64,28 0 0,-3 0-64,0 0 96,4 0-128,-4 23 32,0 3-160,25-4 96,0 4 320,0-26 0,25 22 289,21-22-225,4 26-192,22-26-160,-25 0 64,25-26-192,-25 4 96,3-4-160,-29 4-417,4-27 225,-25 24 512,0 2 320,0-2-64,0 2 65,0 23-481,0 0 0,0 0-321,0 0-31,0 0 224,0 0 191,0 48-95,0-25 128,0 2 161,0-2-97,0 3 64,0-26-160,0 22 64,0-22 160,25 0 0,-25 0 256,0 0 129,0 0-97,0 0 65,0 0-321,22-22-224,-22-4 64,0-22-32,25 25 32,0-2-128,-25 2 0,22 23-64,-22 0-64,0 0-32,0 0 64,25 0 224,-25 0-225,25 23 226,-25 2-1,0-2-32,22 2 32,-22-2 64,0 25-64,25-48-128,-25 26-32,25-4-96,-25-22 192,22 26 160,3-26 192,-25 0 96,25 0-287,-4-26-1,4 4-128,0-26-32,-3-1-96,-22-24 128,25-1-128,0 4 64,-25-4 64,22 3 96,-22 46 160,0-23-64,0 48-64,0-23-128,0 23 97,0 0-129,0 0 32,0 0-129,0 0-191,0 0-32,0 0 320,0 23 32,0 25-32,0 0 96,0 0-160,0 0 160,0 0-96,0 0 96,0 3-32,0-28-192,0 2 0,25 23 0,-25-48 64,25 23 0,-3 3 64,-22-26-96,0 0 224,0 0 64,0 0 32,25 0 64,-25 0-191,0 0-130,25-26 33,-25 3 33,22-2-98,-22 2 162,0 23-97,25-25 32,-25 25-32,0 0-64,0 0 31,0 0-63,0 0-32,0 0-64,25 0 288,-25 0-192,21 0 224,4 25-128,0-25 0,22 0 32,-22 23-64,22-23 0,-22 0-96,0 0 96,-3-23-160,-22-2-128,25 2-225,-25-2 161,0-1-129,-25 4 353,3-4 608,-3 4-191,-22 22-257,-3 0 0,25 0 96,-22 22-160,22 4 160,4-4-192,21 4 0,0-1 128,0 23 96,0-25-64,0 2-32,0-2 192,21 3 0,29-4 129,-3 4-257,3-26-32,-3 22-96,0-22-224,3 0-193,-3 0-320,-22 0-1184,-4-22-1090,4-4-321,-25 26 1347</inkml:trace>
  <inkml:trace contextRef="#ctx0" brushRef="#br0" timeOffset="5799">2253 168 800,'119'96'3395,"-119"-96"-1505,0 0-929,0 0 256,0 0-64,0 0-416,0 0 0,0 0-225,25 0 129,-3-25-353,49 25-32,1 0-95,50-23-33,-28 23-128,27-25-128,-24 2 96,-3-2-289,-22 2-383,-22 23-1346,-29-25-3203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18.353"/>
    </inkml:context>
    <inkml:brush xml:id="br0">
      <inkml:brushProperty name="width" value="0.08819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1748 1221 32,'0'26'192,"0"-26"128,0 23-256,0-23-64,0 0 160,0 0-160,0 0 0,0 0-96,0 0-32,0 0 32,0 0 96,0 0 96,0 0 32,0 0 160,0 0 33,0 0 255,0 0 1218,0 0-353,0 0-384,0 0-256,0 0 64,0 0-64,0 0-129,0 0-191,0 0 127,0 0-95,0 0-33,0 0-127,0 0-33,0 0 0,0 0 1,0 0-33,0 0-32,0 0 64,0 0-31,0 0 31,0 0-64,0 0 96,0 0-63,0 0-65,0 0-96,0-23 0,0-3-192,0 4 32,0-27 160,0 24-160,0-24 96,0-22-96,0 22 0,0-25-64,-25 0 32,3 3 32,-3-26-128,-22 23 64,22-23 0,0 0 32,3 49-97,-27-26 161,2 25-96,0 1-192,-3-1 288,3 1-96,-25 25-64,0-3 0,1 26 64,-48 0-65,22 0 161,-46 26 33,24-3-33,-3 25 64,28 1-32,23-1-32,-1 1 0,22 25 96,28-26-256,-3 23 160,0-19-97,25-4 129,0-25-64,0-23 0,0 26-64,0-26 128,0 0 64,0 0 1,0 0 223,0 0 32,0 0 129,-22 0-225,22 0-224,0 0-160,0 0-32,0 0-161,0-26-608,0 26-1633,0 0-3908</inkml:trace>
  <inkml:trace contextRef="#ctx0" brushRef="#br0" timeOffset="1175">96 469 192,'0'0'1441,"0"0"-576,0 0-128,0 0 704,0-26-256,0 26-352,0 0-161,0 0 1,0 0-192,0 0-65,0 0-32,0 0-63,0 0 95,0-22-32,0 22-63,0 0-97,0 0-96,0 0-128,0 0 128,0 0-32,0 0 64,0 0 1,0 0-65,0 0 32,0 0-32,0 0-32,0 0-32,0 0 64,0 0-160,0 0 64,0 0-32,0 0 0,0 0-96,0 0-96,-25 0 224,25 22 64,-22 30 0,22-4-128,-25 1 160,25-1-128,-25 1 96,25-27-32,0 27-32,0-24 32,0-2-32,0-23 32,0 0 64,0 0 32,0 0 64,0 0 32,0 0 65,0 0-33,0 0 32,0 0-160,0 0-32,0 0-128,0 0 32,0 0-160,0 0 128,0 0 32,0 0 96,0 0 129,0 0 31,0 0-64,0 0-96,0 0-64,25 0-64,0-23 0,-3-2 0,28 2 64,-3-3-32,-22 4 32,-3-4-32,3 3 32,0 23-32,-25-26 0,22 26-32,-22 0-32,0 0 128,0 0-96,0 0 64,0 0-64,0 0-96,0 0 0,0 0-96,0 0-1,0 0 1,0 0-32,0 0-225,0 0-511,0 0-1571,0 0-2818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29:14.1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238 0 64,'0'0'544,"0"0"-224,0 0-224,0 0 65,0 0 95,0 0-32,0 0 0,0 0 97,0 0 63,0 0-224,0 0 96,0 0 33,0 0-257,0 0 96,0 0 0,0 0-128,0 0-64,0 0 128,0 0-64,0 0 32,0 0 32,0 0 64,0 0-64,0 0 0,0 0 64,0 0 33,0 0 31,0 0-128,0 0 128,0 0-128,0 0 96,0 0-96,0 0 32,0 0 129,0 0 63,0 0 96,0 0-64,0 0 1,0 0 63,0 0 0,0 0-31,0 0-193,0 0-32,0 0-32,0 0-128,-22 0 0,22 0 64,0 0 0,-25 0 96,25 0-128,-25 0 32,25 0 0,-21 0-128,-4 0 64,25 0-32,-25 23-32,3-23-64,-3 0 64,25 25-256,-25-25 127,25 23-63,0-23-32,0 26 256,0-4-193,-22-22 129,22 26 64,0 0-448,0-26-385,0 0 705,0 0 480,22 0 0,3 0-256,0 0-576,-3 0-1218</inkml:trace>
  <inkml:trace contextRef="#ctx0" brushRef="#br0" timeOffset="1582">309 71 928,'0'0'641,"0"0"-129,0 0 97,0 0-96,0 0-225,0 0-160,0 0 64,0 0-128,0 0 289,0 0 63,0 0-160,0 0 0,0 0 97,0 0 191,0 0-63,0 0-193,0 0-192,0 0 32,0 0-32,0 0 0,0 0 65,0 0-129,-21 26 0,21-26-64,0 22 64,0-22-96,0 26 31,0-26-127,0 26 0,0-26 64,0 0 192,21 0 0,4 22 64,0-22-63,-25 0 31,47 0 192,-47 0 96,25-22 1,-25 22-257,22-26 32,-22 0-32,0 4-32,0-4-32,0 3-128,0-2 64,0 25-192,0-23-160,0 23 256,0 0-128,-22 0-97,-3 0-383,0 0-1346,3 0-1313</inkml:trace>
  <inkml:trace contextRef="#ctx0" brushRef="#br0" timeOffset="3608">238 193 224,'0'-22'1121,"0"22"-609,0 0-95,0 0-33,0 0-192,0 0 0,0 0 1,0 0-97,0 0 32,0 0 32,0 0 128,0 0 65,0 0 31,0 0-128,0 0-32,0 0-128,0 0 1,0 0 31,0 0-160,0 0-32,0 0 32,0 0 32,0 0 32,0 0 96,0 0-32,0 0 64,0 0-160,0 0-32,0 0 64,0 0 0,0 0-32,-22 0 0,22 0 96,0 0-64,0 0 192,0 0-64,0 0-31,0 0-1,0 0-64,0 0 96,0 0-32,0 0-64,-25 22-96,25-22 128,0 0-64,-25 0 64,4 0-64,21 0 0,-25 0-64,25 0-128,-25 0-256,25 0-737,-22 26-3620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8:29.991"/>
    </inkml:context>
    <inkml:brush xml:id="br0">
      <inkml:brushProperty name="width" value="0.08819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-1 1273 480,'0'0'1345,"0"0"-160,0 0 225,0 0-417,0 0-257,0 0 161,0 0 448,0 0-256,0 0-320,0 0-96,0 0-225,0 0 97,0 0-65,0 0 257,0 0 128,0-25-737,0 25 96,0-23-128,0-25 64,0 1-224,0-27 96,25 26-128,-3-47 32,3 22-64,22-23-224,3 0-1,-3-22 193,25 19 96,-25 4-64,24 24 128,-21-2-192,22 25 256,0 0-32,0 26-64,0-26-64,0 48 96,22-26-64,-22 26 0,-22 0 32,21 0-64,-24 26 128,0 22-64,3-26 64,-3 26 32,0 0-64,-22-23 64,0-2-64,-25 2-32,22-2 32,-22 2-32,0-2 64,0 2 32,0-25 0,0 22-32,0-22 32,0 26-32,0-26-32,0 0-96,0 0 96,0 0-192,0 0-225,0 0-95,0 0 95,0 0-704,0 0-2754,0 0-2595</inkml:trace>
  <inkml:trace contextRef="#ctx0" brushRef="#br0" timeOffset="1374">1340 504 1377,'-22'-25'897,"22"25"-481,0 0 65,0 0 159,0 0-63,0 0-33,0 0 257,0 0 64,0 0 0,0 0 95,0 0-223,0-22-96,0 22-129,0 0-95,0 0-129,0 0-96,0 0-32,0 0 64,0 0-191,0 0 95,0 0 0,0 0-64,0 0-32,0 0-192,0 0-321,0 0 225,0 0 352,22 0 32,3 22-32,0 3-96,-3 1 160,3-4-95,22 4-65,-22-4 32,22 4 32,-22-26 32,22 0-64,-22 22 96,-25-22-32,0 0 288,0 0 1,0 0 127,0 0-63,0 0-161,0 0-96,0 0-32,0 0-128,0 0-128,0 0 64,0 0-64,0 0 96,0 0 32,0 0-64,0 0 64,0 0 0,0 0 0,0 0 0,0 0 128,0 0-64,0 0 32,0 0-95,0 0 63,0-22-96,0-4 0,0 26 0,0-48-32,0 26 96,0-29-192,0 29 128,0-26-65,0 0 65,0 23 0,0-23-64,0 25 96,0-2 0,0 2-32,0 23 0,0-25 65,0 25-65,0 0 96,0 0-128,0 0 32,0 0-64,0 0 64,0 0-33,0 0 33,0 0 33,0 0-130,0 0 33,0 0-160,0 0 32,0 0-32,0 0-225,0 0-255,0 0-834,0 0-704,0 0-2018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8:59.5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21 2466,'0'-21'448,"0"21"-352,0 0 65,0 0 127,0 0 256,0 0 65,23 0 64,-23 0-385,0 0 0,0 0-288,0 0 96,0 0 32,0 0-96,0 0-32,0 0-64,0 0-256,0 0-577,0 0-64,0 0-833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9.8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365 349 2081,'0'0'2403,"-25"0"-1602,25 0-193,0-26-95,0 26 63,0 0 257,0-23-64,-25 23-193,25 0-159,0-26-65,-22 0-96,22 26 0,0-24 33,-25-2-1,25 26-160,-25-23 128,25 23-31,-22 0-129,-3-26-128,0 26-32,4 0 31,-29 0-159,28 26 192,-3-3-32,0 27 32,3 2-32,22-3 0,0 1-96,0-1 32,0-25-192,22 25-65,28-23 674,-3-26 63,24 23-192,-24-23-128,25 0-64,-22 0 64,-4-23-128,-21-3 128,22 3-64,-47-27 96,25 24-96,-3-23 65,-22 25-1,0-2-32,0 3 0,0 23 64,0-26-128,0 26-289,0 0-543,0 0-418,0 0 994,0 26 320,0-3 64,0 27-96,0-24 64,0 23-64,0-25-288,0 2-96,25-26 448,-1 23 416,-2-23-63,3 0-129,25-23-128,-28-3 128,3-24-32,-25 1-256,0 25 65,0-25 287,0-3-128,0 28 160,0-2-223,-25 3-33,-22 23-64,-3 0-160,28 0 0,-27 0-33,2 23-127,22 3-64,25-2 64,0 2 96,0 0-33,0-3 33,0 3-288,25-2-65,0-24 385,-25 0 320,22 0 33,27 0-65,-27 0-64,28 0-128,-3-24 32,-22-2 0,21-23 0,-21 23 0,-25 26 0,25-24-64,-25 24-353,0 0-640,0 0-96,0 0 961,0 24 160,0 2 160,0 0-32,0 23-64,0-25 0,0 25-32,0-23 32,0-2-32,0-24 0,0 26 0,0-26 32,0 0 161,0 0 383,0 0 161,0 0-225,0-26-576,0 2 0,22-25 32,3-1-32,-25 24-32,25-23 128,-25 23 64,0 26-96,0 0-384,0 0-353,0 0-160,0 0 577,0 0 320,22 0 32,-22 26-96,0 0 96,25 23 64,-25-25 0,0 2-64,25 23 64,-25-25 0,21-24-128,4 26-64,-25-26 481,25 0 383,-3 0-63,-22 0-193,25-26-319,0 2-33,-3-25-64,-22-1-96,0 1 32,0-3 160,0 28 128,0-2-192,0 3 65,0 23-97,0 0-192,0 0-385,0 0-31,0 0-257,0 0 417,0 0 352,25 0 32,-25 0-64,24 23 96,-24 3 96,22-2-96,3 2 0,-25 0 96,25 23-128,-3-25 32,-22 2 0,0-3 32,0-23-64,0 26 129,0-26-1,0 0 160,0 0 96,0 0 1,0 0-33,0 0-288,0 0-96,0 0-32,-22 0 32,-3 0-128,25 0 96,0 0-160,0 0-225,0 0-287,0 0-97,0-26 160,0 26 673,0 0 1,25 0-33,-3 0 0,3 0 0,0 0 128,-3 0-32,2 0 32,1 0-32,-3 0 96,3 0 64,0-23-31,-25-3 31,0 2-32,0-2 321,0 3-33,0 23-288,0-26-96,0 26-96,0 0 129,0 0-578,0 0-127,0 0-1,0 0 609,0 26-32,0-3-32,0 27-32,0-24-32,0-3-32,22 3-192,-22-26-193,25 0 97,-25 0 672,25 0-64,-4 0 1,4 0-129,-25-26 32,25 3 96,-25-3-128,0 2-128,0-25-128,0 23 192,0 0 160,-25 2 32,-21-2-224,21 26-64,0 0-96,-22 0-192,22 0 96,3 0-65,-3 0-351,25 26 223,0-2 225,0-24-160,0 26 63,25-26 289,22 0 32,-22 26 193,-3-26 31,28 0-96,-29 0-64,29-26-32,-28 0-64,3 2 64,0-2 0,-3 3-64,-22-27 128,0 1-192,0 23 192,0-24 64,0 27 128,0 23-159,0 0-1,0 0-160,0 0-96,0 0 31,0 0-31,0 0-192,0 0 96,0 0 160,0 0 64,0 49 96,0-25-96,-22 25 0,22 1 32,0 25 0,0-25-32,0-1 32,0 1-64,0-1 0,0 1-352,22-24-1730</inkml:trace>
  <inkml:trace contextRef="#ctx0" brushRef="#br0" timeOffset="2623">1844 399 992,'0'-26'2114,"0"26"-832,0 0-161,0 0 256,0 0-96,0 0-192,0 0-608,0 0-449,0 0-32,0 0-64,0 0 0,0 0-32,0 0 96,0 0-65,0 0-31,0 0 32,0 0-128,0 0 673,0 0-225,25-24-32,0 24-224,22-26 96,-23 3-64,-2-3 0,3 0-32,-25 26 64,25-24 32,-25-2-128,0 26-128,0 0-192,0-23 576,-25 23-768,0 0 415,-46 23 290,-1 3-97,25 24 32,-24-24-96,46 23-32,25-25-32,0 25 128,0-23 32,50-2 737,-4 2-353,51-26-384,-4 0-224,-21 0-256,24 0-129,-49 0-960,3-26-2147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6:10:37.9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54 640,'0'-25'833,"0"25"0,0 0 128,0 0 0,0 0-161,0 0-63,0 0-321,0 0-63,0 0-161,0 0-128,0 0 96,0 0 32,0 0 97,0 0 223,0 0-128,0-26 161,0 26-129,0 0-63,0 0-33,0 0-96,0 0 0,0 0 1,0 0 31,0 0-128,0 0-32,0 0-96,0 0 0,0 0-160,0 0-128,0 0 31,0 0 161,-25 26 160,25 21-64,0-22 32,0 23-32,0-1 64,0-25-64,0 3 0,0-2 0,0-23 64,0 0 97,0 0 63,0 0 0,0 0-32,0 0 161,0 0 63,0 0 161,0 0-33,0 0-128,0 0-319,0-23-130,0-2 33,0-22-64,0 25 0,0-26 32,25 23 32,-25 25-128,0-22-64,25 22 64,-25-25-32,0 25 128,22-26 64,-22 26 0,0 0-160,0 0-129,0 0-191,25 0-32,-25 0 159,0 26 289,0-1 128,0-3 0,25 25 0,-25-21-63,0 21 31,0-25-64,22 26 32,-22-48 0,0 25-96,26-3-129,-26-22-159,0 0-577,25 0-832,-25 0-1186</inkml:trace>
  <inkml:trace contextRef="#ctx0" brushRef="#br0" timeOffset="1006">338 171 1537,'0'-22'2466,"0"22"-1505,0 0-384,0 0-225,0 0-192,0 0-160,0 0-96,0 0-32,0 0 192,0 0 32,0 47 32,-25-25 0,25 26-31,0-23 63,0-3-64,0 3 64,0-2 32,0-23-96,25 0 801,-25 0-96,22 0-65,4 0 65,-1 0-416,-3-48-33,3 1 0,0-23-63,-25 23 31,0-1-64,0 1-192,0 22 321,-25-1-385,0 26 0,-22 0-33,-1 0 1,-2 0-256,28 51-320,-28-4-610,50 1-1120,0 21-2755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9:02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405 117 1377,'-46'46'608,"46"1"706,-25-26-770,25 26-159,-25-23-65,25-2-32,0 3 96,0-4-159,0-21-225,0 0 0,0 0 96,0 0-64,0 0 256,0 0 128,0 0 225,0 0-353,0 0-576,0-21-128,0-26 320,0 1 352,0 21-160,0 4-32,0-4-96,0 3 352,0 22 97,0 0 159,0-24 385,0 24-256,0 0-321,0 0-160,0-22 97,0 22-65,0-25 128,0 25 97,0-22-1,0 22-63,0-24-97,0 24 96,0-22-192,0 22-31,0 0-193,0 0 224,0 0-192,0 0 96,0 0-96,0 0-96,0 0-128,0 0-161,0 0-95,0 22 384,0 2 128,0 45 64,0 23-64,0 1 0,0 0-32,0-22 128,0 21-31,0 1-161,0-47 64,0 25-64,0-24-33,0-25 130,0 2-97,0 1 128,0-25 0,0 0-32,0 0 64,0 0-224,0-25-929,0 1-1506,0-45-5508</inkml:trace>
  <inkml:trace contextRef="#ctx0" brushRef="#br0" timeOffset="720">46 185 5285,'-25'-22'2978,"3"-2"-1921,22 24-288,0 0 352,0 0-384,0 0-353,0 0-384,0 0 96,0 0 128,22 0-159,3 0 191,22 0 288,25 0-255,50 0-225,21-22 64,1-3-192,0 3-64,0-2-97,-48 2-255,-2 22-641,-69-24-1890,0 24-2018</inkml:trace>
  <inkml:trace contextRef="#ctx0" brushRef="#br0" timeOffset="1170">452 651 3042,'0'0'4004,"0"0"-1954,0 0-1057,-22 0-288,22 0-321,0 0 97,0 0-385,0 0-96,0 0-257,0 0-63,0 0 64,0 0-129,0 0 289,0 0 257,22 0 191,3 0-128,0 22 96,-3-22-224,3 0 1,0 0-33,22 0-96,-22 0 0,0 0 0,-3-22 64,3-2-129,-25 2 194,0-24-65,0 21 288,0-21 64,0 46-31,0-22-129,0 22-256,-25 0-32,25 0 0,-22 22 96,-3 2-160,0 23 96,3-1-97,22-24 1,0 24 0,0 0 0,22-21 288,3-3 32,0-22-31,22 0-129,0 0 192,3 0-192,-28 0 96,27-47-96,-27 26 32,-22-4 256,25-21-127,-25-1-97,0 1 0,0 0 256,0 24-32,0-3-31,0 25-321,0 0-97,0 0-63,0 0-320,0 0 191,0 0 321,25 47 65,-25-23-97,22 23 96,3-1-64,0-24 128,-3 24-96,3-21-64,0-4-32,-3 4 0,3-25 0,-25 22-33,0-22 226,0 0-65,0 0 224,0 0-96,0 0-160,0-22 0,0-3 32,25-21-64,-25 24 32,0-2 160,0 2-224,0-3 128,0 4-64,0 21 161,0-25-65,0 25-32,0 0 64,0 0 32,0 0-32,0 0-160,-25 0-160,0 0 96,-22 25 192,0-4-352,-3 26-160,3-23-513,-24 23-993,24-26-1922</inkml:trace>
  <inkml:trace contextRef="#ctx0" brushRef="#br0" timeOffset="2131">1364 370 6181,'0'-68'2883,"0"44"-1281,0 2-321,25-3-448,-25 25-129,0-21-191,0 21 31,0-25-127,0 25 95,0 0-352,0 0-64,0 0-160,0 0-224,0 0-224,0 0 223,0 25 417,0 21-96,-25 0 33,25 1-98,0-1 162,0 0-97,0 25-96,0-24 64,0-1-97,0-24 65,0 24-128,0-21 64,0 21-160,0-46 96,0 22-128,0-22 191,0 0 226,0 0 95,0 0-288,0 0 64,-25-22 96,25-24-96,0 21 32,-21 3-32,21-2 160,0 2-160,-25-3-32,25 4 32,-25 21 0,25-25 0,-22 25 0,22 0 160,0 0-224,0 0 160,0 0-96,0 0-96,0 0-160,0 0-129,22 0-63,-22 0 576,50 0 32,-4 0-160,1 0-32,3-22-32,22 22 96,-50 0-64,28 0-32,-28 0-96,-22 0 96,25 0 64,-25 0-96,0 0 160,0 0-224,0 0 0,0 0-65,0 0 97,0 22 96,0 3 32,0-4 64,0 4-32,0-25-64,0 22-192,0 2 192,0-2-64,25-22 160,-3 25-64,28-25 32,-3 21-32,-22-21 0,21 0 128,-46-21-32,25-4 481,-25 3-129,0-2-31,0 2-33,0-24 0,-25 21 1,-21 3-161,-4 22-256,-22 0-224,0 0-65,25 0-575,0 47-1154,22-1-7495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58:54.1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2 361 6502,'0'-48'2530,"0"48"-2210,0 0-960,0 0 159,0 0 641,0 22-128,0 26-192,0-22 64,0 22 128,0-23-128,0 23 96,22-25-128,-22-23 192,0 25-64,0-25 64,0 0 224,0 0 129,0 0 127,0 0-319,0 0 127,0-25 128,0 2 225,0-2-449,-22 2-128,22-2 97,0-1-97,0 26-224,0 0 32,0 0-33,0 0-255,22-22 256,3 22-128,0 0 0,-3 0-97,3-26-223,0 26-705,-3 0-2018</inkml:trace>
  <inkml:trace contextRef="#ctx0" brushRef="#br0" timeOffset="511">336 482 3299,'0'0'1377,"0"0"-1761,0 0 159,0 0 161,0 0-128,0 0 480,0 0 289,25 0-353,-3 0-224,3 0 0,22 0-32,-47-25 192,25 25 129,-25-26 671,0 4-63,0 22-96,0-26-320,0 26 127,-25 0-544,3 0 0,-28 0 128,28 0-256,-3 48-64,0-22-128,25 22 128,0 25 64,0-50-353,25 25 257,22-48-32,-22 26-320,22-26-3492</inkml:trace>
  <inkml:trace contextRef="#ctx0" brushRef="#br0" timeOffset="886">767 361 3843,'0'-26'2531,"0"26"-1474,0 0-257,0 0 289,0 0-224,0 0-320,0 0-257,0 0-224,0 0-160,-22 0 64,-3 0 64,0 26-96,3-26 128,-2 22-160,-1 4-32,0-4-32,25-22-417,0 26 161,0-1 287,0-25 129,25 23 321,0 2-193,21-2-320,4 2 160,-28-2-128,28 3 95,-50-26-95,22 22-416,-22-22 63,0 26 449,-22-26 577,-3 22-1,0 4 65,-22-26-97,22 22 33,-21-22-33,46 0-224,-25 0-95,25 0-226,0 0-351,0 0-160,0 0 223,25 0-255,-1-22 672,23 22-224,-22-26-33,-3 26 161,28-22 64,-28-4-64,3 26 0,0-22 96,-3-4-96,3 3 128,0-2 33,-25 2 159,22-2 128,-22 2 97,0-2 95,0 25-159,0-26-225,0 26-192,0 0 0,0 0-256,0 0 0,0 0-449,0 0-384,0 0 608,0 26 514,0-1 95,0 23-128,0-25-160,0 25-225,0-22 33,25-4-96,-1-22 223,-24 0 257,22 0-32,3 0 129,0 0-65,-3-22 192,3-4-64,0 3 225,-25-25-65,0 23 225,0 2 95,0-2-191,0-1-289,0 26-192,0 0-96,0 0-64,0 0 32,0 0-385,0 0-255,0 0-1,0 0 577,0 26-129,0 22 257,0 0 225,22-23-161,-22 24-161,0-27-159,0-22-32,25 26 32,-25-26 127,25 0 322,-3 0-129,-22 0 32,25 0 64,0-26 160,-25-22-192,22 0 128,-22 0-95,25-26-129,-25-22 32,25 25 256,-25-2 384,0 25 482,0 0-482,0 48-351,0-23-129,0 23-192,0 0-32,0 0-128,0 0 160,0 0-97,0 0-191,0 0-256,0 0-65,0 0 545,0 23 160,0 25 64,0 0-96,0 0 225,0 0-97,0 0 0,0-22-160,0 22-96,0-26 0,0 4 128,0-1-256,0 23-65,0-25 257,21 2-352,-21-2 448,0 3-448,0-4 32,25-22 95,-25 26 193,0-26 0,0 0-128,0 0-2242</inkml:trace>
  <inkml:trace contextRef="#ctx0" brushRef="#br0" timeOffset="2850">1607 47 4516,'-25'-48'2210,"25"48"-1281,0 0-417,0 0-159,0 0 159,0 0-128,0 0-255,0 0-129,0 0-161,0 0 129,0 0 321,0 48-161,0 0 128,0 0 128,0 25-95,-25 24 127,25-27-320,0 29 0,-22-28-64,22-23 32,0 0-224,0 0 128,0-22-192,0-26 32,22 22-353,-22-22-2978,0 0 320</inkml:trace>
  <inkml:trace contextRef="#ctx0" brushRef="#br0" timeOffset="3226">1485 409 3843,'0'-26'3075,"0"4"-1185,0 22-513,0 0-704,0 0-289,0 0 65,0 0-225,0 0-160,0 0-96,0 0 32,0 0-32,25 0 64,47 0-320,-25 0-962,25 0-2625</inkml:trace>
  <inkml:trace contextRef="#ctx0" brushRef="#br0" timeOffset="3489">1822 457 1825,'0'0'769,"0"0"-801,0 0 352,0 0 641,0 0 320,0-26-320,22 26-576,-22 0-257,25 0-64,0 0-64,-25 0-128,0 0 128,22 0 0,-22 0 0,0 0 192,0 0 32,25 26 64,-25-1-192,0-2 1,0 2-1,0-2 192,0-23-160,0 25-96,0-25 64,0 0-128,0 0 320,0 0 193,0 0-1,0 0-448,-25 0-64,3 0 0,-28 0 64,28 0 0,-3 0-64,0 0 96,4 0-128,-4 23 32,0 3-160,25-4 96,0 4 320,0-26 0,25 22 289,21-22-225,4 26-192,22-26-160,-25 0 64,25-26-192,-25 4 96,3-4-160,-29 4-417,4-27 225,-25 24 512,0 2 320,0-2-64,0 2 65,0 23-481,0 0 0,0 0-321,0 0-31,0 0 224,0 0 191,0 48-95,0-25 128,0 2 161,0-2-97,0 3 64,0-26-160,0 22 64,0-22 160,25 0 0,-25 0 256,0 0 129,0 0-97,0 0 65,0 0-321,22-22-224,-22-4 64,0-22-32,25 25 32,0-2-128,-25 2 0,22 23-64,-22 0-64,0 0-32,0 0 64,25 0 224,-25 0-225,25 23 226,-25 2-1,0-2-32,22 2 32,-22-2 64,0 25-64,25-48-128,-25 26-32,25-4-96,-25-22 192,22 26 160,3-26 192,-25 0 96,25 0-287,-4-26-1,4 4-128,0-26-32,-3-1-96,-22-24 128,25-1-128,0 4 64,-25-4 64,22 3 96,-22 46 160,0-23-64,0 48-64,0-23-128,0 23 97,0 0-129,0 0 32,0 0-129,0 0-191,0 0-32,0 0 320,0 23 32,0 25-32,0 0 96,0 0-160,0 0 160,0 0-96,0 0 96,0 3-32,0-28-192,0 2 0,25 23 0,-25-48 64,25 23 0,-3 3 64,-22-26-96,0 0 224,0 0 64,0 0 32,25 0 64,-25 0-191,0 0-130,25-26 33,-25 3 33,22-2-98,-22 2 162,0 23-97,25-25 32,-25 25-32,0 0-64,0 0 31,0 0-63,0 0-32,0 0-64,25 0 288,-25 0-192,21 0 224,4 25-128,0-25 0,22 0 32,-22 23-64,22-23 0,-22 0-96,0 0 96,-3-23-160,-22-2-128,25 2-225,-25-2 161,0-1-129,-25 4 353,3-4 608,-3 4-191,-22 22-257,-3 0 0,25 0 96,-22 22-160,22 4 160,4-4-192,21 4 0,0-1 128,0 23 96,0-25-64,0 2-32,0-2 192,21 3 0,29-4 129,-3 4-257,3-26-32,-3 22-96,0-22-224,3 0-193,-3 0-320,-22 0-1184,-4-22-1090,4-4-321,-25 26 1347</inkml:trace>
  <inkml:trace contextRef="#ctx0" brushRef="#br0" timeOffset="5799">2253 168 800,'119'96'3395,"-119"-96"-1505,0 0-929,0 0 256,0 0-64,0 0-416,0 0 0,0 0-225,25 0 129,-3-25-353,49 25-32,1 0-95,50-23-33,-28 23-128,27-25-128,-24 2 96,-3-2-289,-22 2-383,-22 23-1346,-29-25-3203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1:01.0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407 52 992,'0'0'481,"0"0"-1,0 0 1,0 0-65,0 0 1,0 0-97,0 0-64,0 0-64,0 0-96,0 0-160,0 0 32,0 0-96,0 0 128,0 0-32,0 0 96,0 0 64,0 0 65,0 0 95,0 0 32,0 0-160,0 0-32,0 0 161,0 0-97,0 0 32,0 0-96,0 0 257,0 0 63,0 0-32,0 0 97,0 0-1,0 0 97,0 0-129,0 0 33,0 0-225,0 0 32,0 0-63,0 0-97,0 0 96,0 0-32,0 0 33,0 0 31,0 0 128,0 0-128,0 0-63,0 0-97,0 0 0,0 0-192,25 0 160,-25 0-128,0-25 32,0 25 64,22 0-96,3-23 96,0 23-160,-3 0 96,-22 0-64,25 0-32,-25 0 64,0 0-128,25 0-33,-25 23-159,0 2 384,0 0-32,0 22 160,0 1-64,-25 22 64,-22-23-95,-25 49-33,22-24-32,-22 1 0,0-3 0,0-22-32,25 24 96,0-24-96,-3-1 64,50 1-32,-22-26-161,22-22-63,0 0 256,0 26-96,22-26 256,3 0-63,0 22-65,22-22 96,0 0-96,25 0-64,-22 0-32,22 0 0,-25 0-128,25-22 96,-25-4-1,3 4-127,-3-3-32,-22 25 0,-3 0 192,-22-23-32,0 23-225,0 0 65,0 0 96,0 0-224,0 0-705,0 0-353,0 0-1120,0 0-1057</inkml:trace>
  <inkml:trace contextRef="#ctx0" brushRef="#br0" timeOffset="1184">623 743 480,'0'0'2018,"0"0"-641,-25 0-96,25 0 129,0-23-321,0 23-32,0 0-417,0 0-127,0 0 31,0 0-95,0 0-65,0 0-32,0 0 1,0 0-161,0 0 32,0 0-128,0 0 64,0 0-160,0 0-32,0 0 0,0 0-96,0 0-96,0 0-288,0 0-65,0 0 609,25 0 192,0 23-192,-3 2-32,3-25 0,0 22-32,-3-22 0,3 0 0,0 0 64,-25 0-192,0 0 192,0 25-64,0-25 96,0 0-128,0 0 32,0 0 0,0 0-96,0 0-96,0 0-257,0 0 225,0 0-32,0 0 352,0 23-32,0-23-32,0 0 0,0 0-32,0 25-32,0-25 64,0 0 64,0 0-32,0 0 160,0 0-224,0 0 128,0 0 96,0 0-32,0 0-64,0 0 33,0 0 63,0 0-32,0 0 160,0 0-192,0 0 97,0 0-225,0 0 64,0 0-64,0 0 0,0 0-64,0 0 0,0 0 64,0 0-33,0 0 98,0 0-97,0 0 128,0 0 0,0 0-64,0 0 32,0 0-32,0 0 96,0 0-96,0 0 96,0 0-160,0 0 160,0 0-224,-25 0 96,25 22 64,-25-22-128,3 26 32,-3-26 0,0 22 64,3 3-96,-3-3 96,25-22-64,-25 26 128,25-1-96,-22-25-32,22 0 32,0 22 0,0-22 0,0 0 0,0 0 32,0 0-192,0 0 0,0 0-385,0 0-608,0 0-2370</inkml:trace>
  <inkml:trace contextRef="#ctx0" brushRef="#br0" timeOffset="95672">1249 505 1985,'0'-25'1698,"-25"25"-321,25 0-288,0-23 193,0 23 31,0 0-320,0 0-353,0 0 65,0-25 96,0 25-225,0 0-159,0 0-65,0 0 0,0 0 65,0 0-97,0 0-192,0 0 32,0 0-288,0 0 32,0 0-256,0 0 31,0 0 354,-25 48 31,25 2-64,0 20-64,-22 3 64,22-26-161,0 1 33,0-1-160,0-24-96,0 2-97,0-3 1,-25-22 127,25 26 225,0-26 256,0 0 0,0 0 161,0 0-289,0 0-256,0-26 288,25 4-32,-25-26 32,22 23-32,-22 25-97,25 0-159,-25 0 32,25 0 96,-3 0 224,3 25 0,22-2-64,-22 2-32,22-3-96,3-22 0,-28 0 64,28 0-288,-28 0-801,3 0 384,-25 0 256,0 0-383,0 0 223,0-22-1025,0-3-576</inkml:trace>
  <inkml:trace contextRef="#ctx0" brushRef="#br0" timeOffset="96444">1296 480 2274,'0'0'2786,"0"-23"-960,0 23-449,0 0-224,0 0-96,0 0-320,0 0-385,0 0-287,0 0 31,0 0 256,0 0 160,0 0-95,0 0-385,0 0 32,0 0-160,25 0 256,22-25-96,25 25-64,-25 0-288,25 0-1474,0-22-1473,-22 22-2146</inkml:trace>
  <inkml:trace contextRef="#ctx0" brushRef="#br0" timeOffset="96819">1271 695 3106,'0'0'3268,"0"0"-1827,0 0-672,0 0 384,0 0-673,0 0-384,0 0 0,0 0-64,0 0 32,0 0 33,50 0-65,-28 0 0,28 0 96,-3 0-929,25 0-1537,-25 0-2851</inkml:trace>
  <inkml:trace contextRef="#ctx0" brushRef="#br0" timeOffset="97217">2063 695 928,'0'-22'1442,"0"22"-834,0 0-95,0-25 288,0 25 63,0 0-95,0 0-96,0-23 384,0 23-128,0 0-481,-22 0 0,22 0-448,-25 0-64,0 0 64,3 0-64,-3 0 64,0 23-64,3-23-128,22 25-192,0-25-97,0 0 97,0 22 352,22-22 96,3 0 288,0 25-256,22-25 0,-22 0-128,-25 23-160,22-23-32,-22 0-128,0 25 192,0-3 416,0-22-32,0 25-64,-22-2 0,-3-23-96,0 25 32,25-25-96,-22 22-32,-3-22-96,25 0-769,-25 0-992,25 0-2531</inkml:trace>
  <inkml:trace contextRef="#ctx0" brushRef="#br0" timeOffset="98117">2257 385 4228,'22'-48'2498,"-22"48"-608,0 0-193,0-22-255,0 22-578,0 0-447,0 0-97,0 0-224,0 0-64,0 0-160,0 0-32,0 0-160,0 0 128,0 22 127,0-22 97,0 48 65,0-1-65,0 26 64,-22 0-128,22-26 128,-25 23-160,25 3 128,0-26-320,-25-24-353,25 2-1025,0-3-704,0-22-1089,0 26-609</inkml:trace>
  <inkml:trace contextRef="#ctx0" brushRef="#br0" timeOffset="98573">2088 578 2081,'0'-26'4228,"0"26"-2498,0 0-897,0 0 384,0 0-160,0 0-641,0 0-768,0 0 128,25 0 384,-3 0 96,50 0 33,25 0-129,0-22-96,-3 22-288,-22-25-2659,0 25-2050</inkml:trace>
  <inkml:trace contextRef="#ctx0" brushRef="#br0" timeOffset="99053">2473 695 448,'0'-22'2338,"0"-3"-1025,0 25 1,0 0-33,0 0-1153,0 0-288,0 0 512,0-23-224,22 23 257,3 0 127,-25 0-160,25 0-223,-25 0-129,0 0 64,22 0 32,-22 0 64,25 0-64,-25 0-96,25 23-32,-25 2 32,22-3 192,-22 3 0,0-2-128,0 24 64,0-22-128,0-2 0,0-23-64,0 25 0,0-25 64,0 0 64,0 0-128,0 0 32,0 0-160,0 0-224,0 0 320,-22 0 0,-3-25 160,-22 25-64,22 0-96,-22 0 64,22 25 32,-22-3-129,47 4-127,0-4-384,0-22-257,0 25 416,0-25 802,22 0-129,28 0-64,-3 0-32,-22 0-160,22-25-1089,0 25-1602,-22-22-62</inkml:trace>
  <inkml:trace contextRef="#ctx0" brushRef="#br0" timeOffset="99833">2999 695 3106,'0'-22'3203,"0"-3"-1761,0 25-705,0 0-33,0 0-159,0 0-97,0 0-160,0 0-224,0 0 33,0 0-1,0 0 256,0 0-32,0 0 97,0 0-33,0-23-128,0 23-31,0 0 63,0 0-96,-22-25-192,22 25 32,-25 0-128,0 0 128,3 0-192,22 0 32,-25 25-129,25-2-255,0-23-257,0 25 225,0-25 480,0 22-32,25-22 192,-3 25-96,3-25-64,0 23-129,-25-23-95,22 25-160,-22-3-225,0 3 257,0-2 416,0 2 128,0-25-32,0 22 160,-47-22-224,22 26-64,3-26-128,-28 0-320,28 0-1186,-3 0-1505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2:42.3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148 288 3074,'0'0'1986,"0"0"-929,0 0-160,0 0 192,0 0-608,0 0-417,0-26 0,0 26-160,0 0 128,25-22-64,-25 22 64,25 0-32,-25 0-64,0 0 0,0 0 32,22 0-33,-22 0-127,25 0 384,-25 22-95,25 4 127,-25-4-96,0 4-32,0-4 32,0 3-128,0-2 0,-25 2 0,25-25 32,0 23-128,0-23 0,0 0-192,0 0 31,0 0 161,0 0 128,0 0 225,0 0-161,0 0-128,0 0 64,-25-23 96,25-2 0,-22 25-352,-3-23-65,-21 23 257,21 0-64,-22 23 32,22 2-96,0-2-128,25 2-257,0-2-384,0 2 737,0-25 417,25 22 159,22-22-224,3 0-96,-29 26 32,29-26-96,-28 0-384,3 0-1122,0 0-864</inkml:trace>
  <inkml:trace contextRef="#ctx0" brushRef="#br0" timeOffset="726">604 358 2434,'0'-22'1665,"25"22"-1216,-25 0 736,0-26 448,0 26-351,0-22-1,0 22-256,0-26-288,0 4 63,0 22-95,0 0-449,0-25 97,-25 25-321,25 0 0,-25 0-64,3 0-32,-3 25-129,0-3 65,4 4-64,21 22 32,-25-26 32,25 26-128,0 0-129,0 0-319,0-23-129,0-25 64,0 22-64,46-22-1377,4 0-3908</inkml:trace>
  <inkml:trace contextRef="#ctx0" brushRef="#br0" timeOffset="1117">844 358 3811,'0'-22'2114,"0"22"-1762,0 0-223,0 0 383,0 22-64,0-22-255,-25 48-97,25-23-192,0-2-64,0 2-65,0-2 353,0-23-31,25 25 767,-3-25-383,28 0-193,-3-25-160,25 2 64,-25-2 65,3-23-129,-29 25 288,-21-24 673,0 21-192,0-22-352,0 26-321,-46 22-96,-1-25-128,-3 25 64,-22 0-192,50 0 32,-28 25-385,50-3-768,0 4-1634,0-4-960</inkml:trace>
  <inkml:trace contextRef="#ctx0" brushRef="#br0" timeOffset="1588">1225 336 3106,'25'0'1122,"-25"0"-546,0 0 449,0 0-192,0 0-673,0 0-64,0 0 96,0 0 321,0 0 159,0 0 866,0 0-481,25 0-353,-25 0-159,22 0-225,3-26 1,0 26-161,-3 0 96,3-22-224,0-4 96,22 26-64,-23-22 64,-2-3 97,-22 2-33,0 23 64,0 0-384,-22 0 64,-2 0 0,-23 0 64,22 0-160,-22 23-1,22 24-63,0 1-64,3 0 96,22-23-129,0-2 161,0 2 0,22-25 192,28 0-769,-28 0-1120,3 0-2403</inkml:trace>
  <inkml:trace contextRef="#ctx0" brushRef="#br0" timeOffset="2085">1896 215 800,'0'-23'3940,"0"23"-1954,0 0-449,0 0-191,0-25-1218,-25 25-128,-22 0 0,22 0 32,-21 0 128,21 0-320,25 25 0,-22-2-97,22-23-63,0 25 128,0-3 192,0-22 128,22 26 192,3-26 1,0 22-225,-25 4-32,21-26-128,-21 22-96,0-22 31,0 25 258,0-2 159,0-23-96,0 25 64,-21-2-64,-4-23 33,-22 0-161,22 0-32,0 0-32,3 0-128,-3 0-737,25 0-1409,-25-23-3396</inkml:trace>
  <inkml:trace contextRef="#ctx0" brushRef="#br0" timeOffset="2745">819-2 2914,'25'0'769,"-25"0"-353,0 0 737,0 0 193,0 0-481,0 0-449,0 0-128,0 0 257,22 0-97,3 0 33,0 0-289,22 0 64,0 25-96,-22-25-32,22 0 0,-22 0-160,0 0-800,-4 0-1346,4-25-1826</inkml:trace>
  <inkml:trace contextRef="#ctx0" brushRef="#br0" timeOffset="3314">579 670 3203,'25'-25'2434,"-25"3"-1762,0 22-287,0-26-129,0 26 257,0-22 351,0-4 193,0 26 225,0-22-321,0 22-417,0 0-320,0 0-192,0 0-256,0 0 96,0 22 32,0 4 64,0 22 0,0-26 0,0 3-160,0 23-1058,-25-22-1985,25-26-2562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16T15:32:46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191 121 2146,'-25'-51'2562,"25"51"-1505,-22 0-128,22 0-192,-25 0-353,25 0-320,0 0-192,0 0-64,0 0 256,0 0 64,0 0-128,0 0 128,0 26-64,0-26 192,0 25-160,25-25 32,-3 23-31,3 2-129,0-3-161,-3 4 97,-22-4-96,0 26 128,0-23 64,0-2 96,0 2 64,0-2 64,-22 2 33,-3-25 255,0 23-127,3-23-129,-3 0-160,0 0-96,-22 0-833,0 0-2018</inkml:trace>
  <inkml:trace contextRef="#ctx0" brushRef="#br0" timeOffset="531">407 217 1665,'0'0'1730,"25"0"-1858,-25 0 192,0 0 288,0 0-32,22 0-128,3 0-159,-25 0-66,25 0 98,-3 22 159,-22 4-64,0-26 0,0 22 64,0 3 0,0-25 1,0 0 127,0 23-128,0-23-96,0 0 33,0 0-33,0 0 320,0 0-160,0 0-160,0 0-63,-22 0-33,22-23-32,-25 23-32,0 0-33,-22 0-63,22 0 64,25 0-128,-22 23 64,-3-23-224,25 25-161,0-2 257,0-23 192,25 25 512,-3-25-288,28 0-320,-28 0-288,28 0 320,-28 0-96,3 0-801,0 0 576,-3 0 321,3-25 320,-25 25 257,25-23 447,-25 23 226,22 0-322,-22-25-640,0 25-288,0 0-480,0 0 416,0 0 288,0 25 128,0-2-96,25 2-288,-25-2-353,25-23 321,-3 0 320,3 0-352,0 0 128,-3 0-32,3 0 192,0-23 64,-3-2 320,-22 2 97,0-2 32,0 2 640,0-2-545,0 3-223,-22-4-449,-28 26-96,3 0-257,-25-22-287,0 22-642,25 0-2049</inkml:trace>
  <inkml:trace contextRef="#ctx0" brushRef="#br0" timeOffset="1311">335 121 5413,'0'0'2818,"0"-25"-2850,0 25-96,0 0 513,25 0-1,-3 0-32,28-26-352,-3 26 96,0-22-704,3-3-1282,-28 2-2338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D6238-6C05-48AA-8724-F274DCD7E0A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9117-C3C6-4A7C-BDEE-EB52C49945E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5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5DE48C-0BD8-4052-9751-60A89C1C7246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76B85C-741D-48CE-91D8-96268CD2E62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customXml" Target="../ink/ink20.xml"/><Relationship Id="rId8" Type="http://schemas.openxmlformats.org/officeDocument/2006/relationships/image" Target="../media/image62.emf"/><Relationship Id="rId9" Type="http://schemas.openxmlformats.org/officeDocument/2006/relationships/customXml" Target="../ink/ink21.xml"/><Relationship Id="rId10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ustomXml" Target="../ink/ink22.xml"/><Relationship Id="rId5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customXml" Target="../ink/ink23.xml"/><Relationship Id="rId6" Type="http://schemas.openxmlformats.org/officeDocument/2006/relationships/image" Target="../media/image68.emf"/><Relationship Id="rId7" Type="http://schemas.openxmlformats.org/officeDocument/2006/relationships/customXml" Target="../ink/ink24.xml"/><Relationship Id="rId8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92.emf"/><Relationship Id="rId20" Type="http://schemas.openxmlformats.org/officeDocument/2006/relationships/image" Target="../media/image79.emf"/><Relationship Id="rId21" Type="http://schemas.openxmlformats.org/officeDocument/2006/relationships/customXml" Target="../ink/ink32.xml"/><Relationship Id="rId22" Type="http://schemas.openxmlformats.org/officeDocument/2006/relationships/image" Target="../media/image80.emf"/><Relationship Id="rId23" Type="http://schemas.openxmlformats.org/officeDocument/2006/relationships/customXml" Target="../ink/ink33.xml"/><Relationship Id="rId24" Type="http://schemas.openxmlformats.org/officeDocument/2006/relationships/image" Target="../media/image81.emf"/><Relationship Id="rId25" Type="http://schemas.openxmlformats.org/officeDocument/2006/relationships/customXml" Target="../ink/ink34.xml"/><Relationship Id="rId26" Type="http://schemas.openxmlformats.org/officeDocument/2006/relationships/image" Target="../media/image82.emf"/><Relationship Id="rId27" Type="http://schemas.openxmlformats.org/officeDocument/2006/relationships/customXml" Target="../ink/ink35.xml"/><Relationship Id="rId28" Type="http://schemas.openxmlformats.org/officeDocument/2006/relationships/image" Target="../media/image83.emf"/><Relationship Id="rId29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30" Type="http://schemas.openxmlformats.org/officeDocument/2006/relationships/image" Target="../media/image84.emf"/><Relationship Id="rId31" Type="http://schemas.openxmlformats.org/officeDocument/2006/relationships/customXml" Target="../ink/ink37.xml"/><Relationship Id="rId32" Type="http://schemas.openxmlformats.org/officeDocument/2006/relationships/image" Target="../media/image85.emf"/><Relationship Id="rId9" Type="http://schemas.openxmlformats.org/officeDocument/2006/relationships/customXml" Target="../ink/ink26.xml"/><Relationship Id="rId6" Type="http://schemas.openxmlformats.org/officeDocument/2006/relationships/image" Target="../media/image9.png"/><Relationship Id="rId7" Type="http://schemas.openxmlformats.org/officeDocument/2006/relationships/customXml" Target="../ink/ink25.xml"/><Relationship Id="rId8" Type="http://schemas.openxmlformats.org/officeDocument/2006/relationships/image" Target="../media/image56.emf"/><Relationship Id="rId33" Type="http://schemas.openxmlformats.org/officeDocument/2006/relationships/customXml" Target="../ink/ink38.xml"/><Relationship Id="rId34" Type="http://schemas.openxmlformats.org/officeDocument/2006/relationships/image" Target="../media/image86.emf"/><Relationship Id="rId35" Type="http://schemas.openxmlformats.org/officeDocument/2006/relationships/customXml" Target="../ink/ink39.xml"/><Relationship Id="rId36" Type="http://schemas.openxmlformats.org/officeDocument/2006/relationships/image" Target="../media/image87.emf"/><Relationship Id="rId10" Type="http://schemas.openxmlformats.org/officeDocument/2006/relationships/image" Target="../media/image74.emf"/><Relationship Id="rId11" Type="http://schemas.openxmlformats.org/officeDocument/2006/relationships/customXml" Target="../ink/ink27.xml"/><Relationship Id="rId12" Type="http://schemas.openxmlformats.org/officeDocument/2006/relationships/image" Target="../media/image75.emf"/><Relationship Id="rId13" Type="http://schemas.openxmlformats.org/officeDocument/2006/relationships/customXml" Target="../ink/ink28.xml"/><Relationship Id="rId14" Type="http://schemas.openxmlformats.org/officeDocument/2006/relationships/image" Target="../media/image76.emf"/><Relationship Id="rId15" Type="http://schemas.openxmlformats.org/officeDocument/2006/relationships/customXml" Target="../ink/ink29.xml"/><Relationship Id="rId16" Type="http://schemas.openxmlformats.org/officeDocument/2006/relationships/image" Target="../media/image77.emf"/><Relationship Id="rId17" Type="http://schemas.openxmlformats.org/officeDocument/2006/relationships/customXml" Target="../ink/ink30.xml"/><Relationship Id="rId18" Type="http://schemas.openxmlformats.org/officeDocument/2006/relationships/image" Target="../media/image78.emf"/><Relationship Id="rId19" Type="http://schemas.openxmlformats.org/officeDocument/2006/relationships/customXml" Target="../ink/ink31.xml"/><Relationship Id="rId37" Type="http://schemas.openxmlformats.org/officeDocument/2006/relationships/customXml" Target="../ink/ink40.xml"/><Relationship Id="rId38" Type="http://schemas.openxmlformats.org/officeDocument/2006/relationships/image" Target="../media/image88.emf"/><Relationship Id="rId39" Type="http://schemas.openxmlformats.org/officeDocument/2006/relationships/customXml" Target="../ink/ink41.xml"/><Relationship Id="rId40" Type="http://schemas.openxmlformats.org/officeDocument/2006/relationships/image" Target="../media/image89.emf"/><Relationship Id="rId41" Type="http://schemas.openxmlformats.org/officeDocument/2006/relationships/customXml" Target="../ink/ink42.xml"/><Relationship Id="rId42" Type="http://schemas.openxmlformats.org/officeDocument/2006/relationships/image" Target="../media/image90.emf"/><Relationship Id="rId43" Type="http://schemas.openxmlformats.org/officeDocument/2006/relationships/customXml" Target="../ink/ink43.xml"/><Relationship Id="rId44" Type="http://schemas.openxmlformats.org/officeDocument/2006/relationships/image" Target="../media/image91.emf"/><Relationship Id="rId45" Type="http://schemas.openxmlformats.org/officeDocument/2006/relationships/customXml" Target="../ink/ink4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46.xml"/><Relationship Id="rId20" Type="http://schemas.openxmlformats.org/officeDocument/2006/relationships/customXml" Target="../ink/ink52.xml"/><Relationship Id="rId21" Type="http://schemas.openxmlformats.org/officeDocument/2006/relationships/customXml" Target="../ink/ink53.xml"/><Relationship Id="rId22" Type="http://schemas.openxmlformats.org/officeDocument/2006/relationships/customXml" Target="../ink/ink54.xml"/><Relationship Id="rId23" Type="http://schemas.openxmlformats.org/officeDocument/2006/relationships/customXml" Target="../ink/ink55.xml"/><Relationship Id="rId24" Type="http://schemas.openxmlformats.org/officeDocument/2006/relationships/customXml" Target="../ink/ink56.xml"/><Relationship Id="rId25" Type="http://schemas.openxmlformats.org/officeDocument/2006/relationships/customXml" Target="../ink/ink57.xml"/><Relationship Id="rId26" Type="http://schemas.openxmlformats.org/officeDocument/2006/relationships/customXml" Target="../ink/ink58.xml"/><Relationship Id="rId27" Type="http://schemas.openxmlformats.org/officeDocument/2006/relationships/customXml" Target="../ink/ink59.xml"/><Relationship Id="rId28" Type="http://schemas.openxmlformats.org/officeDocument/2006/relationships/image" Target="../media/image59.emf"/><Relationship Id="rId29" Type="http://schemas.openxmlformats.org/officeDocument/2006/relationships/customXml" Target="../ink/ink60.xml"/><Relationship Id="rId30" Type="http://schemas.openxmlformats.org/officeDocument/2006/relationships/image" Target="../media/image60.emf"/><Relationship Id="rId10" Type="http://schemas.openxmlformats.org/officeDocument/2006/relationships/image" Target="../media/image98.emf"/><Relationship Id="rId11" Type="http://schemas.openxmlformats.org/officeDocument/2006/relationships/customXml" Target="../ink/ink47.xml"/><Relationship Id="rId12" Type="http://schemas.openxmlformats.org/officeDocument/2006/relationships/image" Target="../media/image99.emf"/><Relationship Id="rId13" Type="http://schemas.openxmlformats.org/officeDocument/2006/relationships/customXml" Target="../ink/ink48.xml"/><Relationship Id="rId14" Type="http://schemas.openxmlformats.org/officeDocument/2006/relationships/image" Target="../media/image100.emf"/><Relationship Id="rId15" Type="http://schemas.openxmlformats.org/officeDocument/2006/relationships/customXml" Target="../ink/ink49.xml"/><Relationship Id="rId16" Type="http://schemas.openxmlformats.org/officeDocument/2006/relationships/image" Target="../media/image101.emf"/><Relationship Id="rId17" Type="http://schemas.openxmlformats.org/officeDocument/2006/relationships/customXml" Target="../ink/ink50.xml"/><Relationship Id="rId18" Type="http://schemas.openxmlformats.org/officeDocument/2006/relationships/image" Target="../media/image102.emf"/><Relationship Id="rId19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customXml" Target="../ink/ink45.xml"/><Relationship Id="rId8" Type="http://schemas.openxmlformats.org/officeDocument/2006/relationships/image" Target="../media/image97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customXml" Target="../ink/ink65.xml"/><Relationship Id="rId12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customXml" Target="../ink/ink61.xml"/><Relationship Id="rId4" Type="http://schemas.openxmlformats.org/officeDocument/2006/relationships/image" Target="../media/image97.emf"/><Relationship Id="rId5" Type="http://schemas.openxmlformats.org/officeDocument/2006/relationships/customXml" Target="../ink/ink62.xml"/><Relationship Id="rId6" Type="http://schemas.openxmlformats.org/officeDocument/2006/relationships/image" Target="../media/image100.emf"/><Relationship Id="rId7" Type="http://schemas.openxmlformats.org/officeDocument/2006/relationships/customXml" Target="../ink/ink63.xml"/><Relationship Id="rId8" Type="http://schemas.openxmlformats.org/officeDocument/2006/relationships/image" Target="../media/image101.emf"/><Relationship Id="rId9" Type="http://schemas.openxmlformats.org/officeDocument/2006/relationships/customXml" Target="../ink/ink64.xml"/><Relationship Id="rId10" Type="http://schemas.openxmlformats.org/officeDocument/2006/relationships/image" Target="../media/image9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20" Type="http://schemas.openxmlformats.org/officeDocument/2006/relationships/customXml" Target="../ink/ink8.xml"/><Relationship Id="rId21" Type="http://schemas.openxmlformats.org/officeDocument/2006/relationships/image" Target="../media/image52.emf"/><Relationship Id="rId22" Type="http://schemas.openxmlformats.org/officeDocument/2006/relationships/customXml" Target="../ink/ink9.xml"/><Relationship Id="rId23" Type="http://schemas.openxmlformats.org/officeDocument/2006/relationships/image" Target="../media/image53.emf"/><Relationship Id="rId24" Type="http://schemas.openxmlformats.org/officeDocument/2006/relationships/customXml" Target="../ink/ink10.xml"/><Relationship Id="rId25" Type="http://schemas.openxmlformats.org/officeDocument/2006/relationships/image" Target="../media/image54.emf"/><Relationship Id="rId26" Type="http://schemas.openxmlformats.org/officeDocument/2006/relationships/customXml" Target="../ink/ink11.xml"/><Relationship Id="rId27" Type="http://schemas.openxmlformats.org/officeDocument/2006/relationships/image" Target="../media/image55.emf"/><Relationship Id="rId28" Type="http://schemas.openxmlformats.org/officeDocument/2006/relationships/customXml" Target="../ink/ink12.xml"/><Relationship Id="rId29" Type="http://schemas.openxmlformats.org/officeDocument/2006/relationships/image" Target="../media/image56.emf"/><Relationship Id="rId10" Type="http://schemas.openxmlformats.org/officeDocument/2006/relationships/customXml" Target="../ink/ink3.xml"/><Relationship Id="rId11" Type="http://schemas.openxmlformats.org/officeDocument/2006/relationships/image" Target="../media/image47.emf"/><Relationship Id="rId12" Type="http://schemas.openxmlformats.org/officeDocument/2006/relationships/customXml" Target="../ink/ink4.xml"/><Relationship Id="rId13" Type="http://schemas.openxmlformats.org/officeDocument/2006/relationships/image" Target="../media/image48.emf"/><Relationship Id="rId14" Type="http://schemas.openxmlformats.org/officeDocument/2006/relationships/customXml" Target="../ink/ink5.xml"/><Relationship Id="rId15" Type="http://schemas.openxmlformats.org/officeDocument/2006/relationships/image" Target="../media/image49.emf"/><Relationship Id="rId16" Type="http://schemas.openxmlformats.org/officeDocument/2006/relationships/customXml" Target="../ink/ink6.xml"/><Relationship Id="rId17" Type="http://schemas.openxmlformats.org/officeDocument/2006/relationships/image" Target="../media/image50.emf"/><Relationship Id="rId18" Type="http://schemas.openxmlformats.org/officeDocument/2006/relationships/customXml" Target="../ink/ink7.xml"/><Relationship Id="rId19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customXml" Target="../ink/ink1.xml"/><Relationship Id="rId7" Type="http://schemas.openxmlformats.org/officeDocument/2006/relationships/image" Target="../media/image45.emf"/><Relationship Id="rId8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8.xml"/><Relationship Id="rId1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3.xml"/><Relationship Id="rId3" Type="http://schemas.openxmlformats.org/officeDocument/2006/relationships/image" Target="../media/image57.emf"/><Relationship Id="rId4" Type="http://schemas.openxmlformats.org/officeDocument/2006/relationships/customXml" Target="../ink/ink14.xml"/><Relationship Id="rId5" Type="http://schemas.openxmlformats.org/officeDocument/2006/relationships/image" Target="../media/image58.emf"/><Relationship Id="rId6" Type="http://schemas.openxmlformats.org/officeDocument/2006/relationships/customXml" Target="../ink/ink15.xml"/><Relationship Id="rId7" Type="http://schemas.openxmlformats.org/officeDocument/2006/relationships/image" Target="../media/image59.emf"/><Relationship Id="rId8" Type="http://schemas.openxmlformats.org/officeDocument/2006/relationships/customXml" Target="../ink/ink16.xml"/><Relationship Id="rId9" Type="http://schemas.openxmlformats.org/officeDocument/2006/relationships/image" Target="../media/image60.emf"/><Relationship Id="rId10" Type="http://schemas.openxmlformats.org/officeDocument/2006/relationships/customXml" Target="../ink/ink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Command</a:t>
            </a:r>
            <a:endParaRPr lang="pt-BR" sz="7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Document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!!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06" y="2420888"/>
            <a:ext cx="4407716" cy="368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23"/>
          <a:stretch>
            <a:fillRect/>
          </a:stretch>
        </p:blipFill>
        <p:spPr bwMode="auto">
          <a:xfrm>
            <a:off x="323528" y="1700808"/>
            <a:ext cx="4248473" cy="62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2"/>
          <a:stretch>
            <a:fillRect/>
          </a:stretch>
        </p:blipFill>
        <p:spPr bwMode="auto">
          <a:xfrm>
            <a:off x="310481" y="2366132"/>
            <a:ext cx="4261520" cy="34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27"/>
          <a:stretch>
            <a:fillRect/>
          </a:stretch>
        </p:blipFill>
        <p:spPr bwMode="auto">
          <a:xfrm>
            <a:off x="361033" y="2763676"/>
            <a:ext cx="421096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79"/>
          <a:stretch>
            <a:fillRect/>
          </a:stretch>
        </p:blipFill>
        <p:spPr bwMode="auto">
          <a:xfrm>
            <a:off x="358032" y="4797152"/>
            <a:ext cx="421396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4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2000" y="3548063"/>
              <a:ext cx="215900" cy="122237"/>
            </p14:xfrm>
          </p:contentPart>
        </mc:Choice>
        <mc:Fallback xmlns="">
          <p:pic>
            <p:nvPicPr>
              <p:cNvPr id="604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3364" y="3540513"/>
                <a:ext cx="232812" cy="138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4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6375" y="1700213"/>
              <a:ext cx="3227388" cy="1943100"/>
            </p14:xfrm>
          </p:contentPart>
        </mc:Choice>
        <mc:Fallback xmlns="">
          <p:pic>
            <p:nvPicPr>
              <p:cNvPr id="604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8815" y="1692654"/>
                <a:ext cx="3243588" cy="19592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8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just"/>
            <a:r>
              <a:rPr lang="pt-BR" dirty="0" smtClean="0"/>
              <a:t>Temos que fazer uma classe abstrata ou interface </a:t>
            </a:r>
            <a:r>
              <a:rPr lang="pt-BR" sz="3600" dirty="0" err="1" smtClean="0"/>
              <a:t>Command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Os métodos </a:t>
            </a:r>
            <a:r>
              <a:rPr lang="pt-BR" dirty="0" err="1" smtClean="0"/>
              <a:t>Undo</a:t>
            </a:r>
            <a:r>
              <a:rPr lang="pt-BR" dirty="0" smtClean="0"/>
              <a:t> e </a:t>
            </a:r>
            <a:r>
              <a:rPr lang="pt-BR" dirty="0" err="1" smtClean="0"/>
              <a:t>Redo</a:t>
            </a:r>
            <a:r>
              <a:rPr lang="pt-BR" dirty="0" smtClean="0"/>
              <a:t> devem ser implementados nas classes concretas, para os diversos tipos de comandos. </a:t>
            </a:r>
          </a:p>
          <a:p>
            <a:pPr lvl="1"/>
            <a:r>
              <a:rPr lang="pt-BR" dirty="0" smtClean="0"/>
              <a:t>Cada tipo de comando implementa </a:t>
            </a:r>
            <a:r>
              <a:rPr lang="pt-BR" dirty="0" err="1" smtClean="0"/>
              <a:t>Undo</a:t>
            </a:r>
            <a:r>
              <a:rPr lang="pt-BR" dirty="0" smtClean="0"/>
              <a:t> e </a:t>
            </a:r>
            <a:r>
              <a:rPr lang="pt-BR" dirty="0" err="1" smtClean="0"/>
              <a:t>Redo</a:t>
            </a:r>
            <a:r>
              <a:rPr lang="pt-BR" dirty="0" smtClean="0"/>
              <a:t> de uma forma.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76"/>
          <a:stretch>
            <a:fillRect/>
          </a:stretch>
        </p:blipFill>
        <p:spPr bwMode="auto">
          <a:xfrm>
            <a:off x="323528" y="3287638"/>
            <a:ext cx="3384376" cy="136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1"/>
          <a:stretch>
            <a:fillRect/>
          </a:stretch>
        </p:blipFill>
        <p:spPr bwMode="auto">
          <a:xfrm>
            <a:off x="4283968" y="3573016"/>
            <a:ext cx="414939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51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8400" y="3098800"/>
              <a:ext cx="3460750" cy="690563"/>
            </p14:xfrm>
          </p:contentPart>
        </mc:Choice>
        <mc:Fallback xmlns="">
          <p:pic>
            <p:nvPicPr>
              <p:cNvPr id="6451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9040" y="3089799"/>
                <a:ext cx="3478390" cy="707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8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1368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/>
              <a:t>Faremos </a:t>
            </a:r>
            <a:r>
              <a:rPr lang="pt-BR" sz="1800" dirty="0" smtClean="0">
                <a:solidFill>
                  <a:srgbClr val="00B050"/>
                </a:solidFill>
              </a:rPr>
              <a:t>somente um tipo </a:t>
            </a:r>
            <a:r>
              <a:rPr lang="pt-BR" sz="1800" dirty="0" smtClean="0"/>
              <a:t>de </a:t>
            </a:r>
            <a:r>
              <a:rPr lang="pt-BR" sz="1800" b="1" i="1" dirty="0" smtClean="0"/>
              <a:t>Comando... </a:t>
            </a:r>
            <a:r>
              <a:rPr lang="pt-BR" sz="1800" i="1" dirty="0" err="1" smtClean="0"/>
              <a:t>DocumentEditCommand</a:t>
            </a:r>
            <a:endParaRPr lang="pt-BR" sz="1800" i="1" dirty="0" smtClean="0"/>
          </a:p>
          <a:p>
            <a:pPr marL="0" indent="0" algn="just"/>
            <a:r>
              <a:rPr lang="en-US" sz="1800" dirty="0" smtClean="0"/>
              <a:t> Este </a:t>
            </a:r>
            <a:r>
              <a:rPr lang="en-US" sz="1800" dirty="0" err="1" smtClean="0"/>
              <a:t>comando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insere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string no </a:t>
            </a:r>
            <a:r>
              <a:rPr lang="en-US" sz="1800" dirty="0" err="1" smtClean="0"/>
              <a:t>texto</a:t>
            </a:r>
            <a:endParaRPr lang="en-US" sz="1800" dirty="0" smtClean="0"/>
          </a:p>
          <a:p>
            <a:pPr marL="256032" lvl="1" indent="0" algn="just"/>
            <a:r>
              <a:rPr lang="en-US" sz="1400" dirty="0" smtClean="0"/>
              <a:t> O Undo </a:t>
            </a:r>
            <a:r>
              <a:rPr lang="en-US" sz="1400" dirty="0" smtClean="0">
                <a:solidFill>
                  <a:srgbClr val="FF0000"/>
                </a:solidFill>
              </a:rPr>
              <a:t>“des-</a:t>
            </a:r>
            <a:r>
              <a:rPr lang="en-US" sz="1400" dirty="0" err="1" smtClean="0">
                <a:solidFill>
                  <a:srgbClr val="FF0000"/>
                </a:solidFill>
              </a:rPr>
              <a:t>insere</a:t>
            </a:r>
            <a:r>
              <a:rPr lang="en-US" sz="1400" dirty="0" smtClean="0"/>
              <a:t>” a string </a:t>
            </a:r>
            <a:r>
              <a:rPr lang="en-US" sz="1400" dirty="0" err="1" smtClean="0"/>
              <a:t>previamente</a:t>
            </a:r>
            <a:r>
              <a:rPr lang="en-US" sz="1400" dirty="0" smtClean="0"/>
              <a:t> </a:t>
            </a:r>
            <a:r>
              <a:rPr lang="en-US" sz="1400" dirty="0" err="1" smtClean="0"/>
              <a:t>inserida</a:t>
            </a:r>
            <a:endParaRPr lang="en-US" sz="1400" dirty="0" smtClean="0"/>
          </a:p>
          <a:p>
            <a:pPr marL="256032" lvl="1" indent="0" algn="just"/>
            <a:r>
              <a:rPr lang="en-US" sz="1400" dirty="0" smtClean="0"/>
              <a:t> O Redo </a:t>
            </a:r>
            <a:r>
              <a:rPr lang="en-US" sz="1400" dirty="0" smtClean="0">
                <a:solidFill>
                  <a:srgbClr val="FF0000"/>
                </a:solidFill>
              </a:rPr>
              <a:t>“re-</a:t>
            </a:r>
            <a:r>
              <a:rPr lang="en-US" sz="1400" dirty="0" err="1" smtClean="0">
                <a:solidFill>
                  <a:srgbClr val="FF0000"/>
                </a:solidFill>
              </a:rPr>
              <a:t>insere</a:t>
            </a:r>
            <a:r>
              <a:rPr lang="en-US" sz="1400" dirty="0" smtClean="0">
                <a:solidFill>
                  <a:srgbClr val="FF0000"/>
                </a:solidFill>
              </a:rPr>
              <a:t>” </a:t>
            </a:r>
            <a:r>
              <a:rPr lang="en-US" sz="1400" dirty="0" smtClean="0"/>
              <a:t>a string </a:t>
            </a:r>
            <a:r>
              <a:rPr lang="en-US" sz="1400" dirty="0" err="1" smtClean="0"/>
              <a:t>previamente</a:t>
            </a:r>
            <a:r>
              <a:rPr lang="en-US" sz="1400" dirty="0" smtClean="0"/>
              <a:t> </a:t>
            </a:r>
            <a:r>
              <a:rPr lang="en-US" sz="1400" dirty="0" err="1" smtClean="0"/>
              <a:t>inserida</a:t>
            </a:r>
            <a:endParaRPr lang="pt-B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66"/>
          <a:stretch>
            <a:fillRect/>
          </a:stretch>
        </p:blipFill>
        <p:spPr bwMode="auto">
          <a:xfrm>
            <a:off x="493422" y="1484784"/>
            <a:ext cx="56627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5"/>
          <a:stretch>
            <a:fillRect/>
          </a:stretch>
        </p:blipFill>
        <p:spPr bwMode="auto">
          <a:xfrm>
            <a:off x="467543" y="4077072"/>
            <a:ext cx="612068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1"/>
          <a:stretch>
            <a:fillRect/>
          </a:stretch>
        </p:blipFill>
        <p:spPr bwMode="auto">
          <a:xfrm>
            <a:off x="5148064" y="3068960"/>
            <a:ext cx="414939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3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9250" y="1989138"/>
              <a:ext cx="4635500" cy="3403600"/>
            </p14:xfrm>
          </p:contentPart>
        </mc:Choice>
        <mc:Fallback xmlns="">
          <p:pic>
            <p:nvPicPr>
              <p:cNvPr id="593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4930" y="1984818"/>
                <a:ext cx="4645940" cy="3417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3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18363" y="5229225"/>
              <a:ext cx="130175" cy="171450"/>
            </p14:xfrm>
          </p:contentPart>
        </mc:Choice>
        <mc:Fallback xmlns="">
          <p:pic>
            <p:nvPicPr>
              <p:cNvPr id="593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2969" y="5222021"/>
                <a:ext cx="142761" cy="1858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7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4834880" cy="5760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1800" dirty="0" err="1" smtClean="0">
                <a:solidFill>
                  <a:srgbClr val="00B050"/>
                </a:solidFill>
              </a:rPr>
              <a:t>DocumentInvoker</a:t>
            </a:r>
            <a:r>
              <a:rPr lang="pt-BR" sz="1800" dirty="0" smtClean="0"/>
              <a:t> tem uma </a:t>
            </a:r>
            <a:r>
              <a:rPr lang="pt-BR" sz="1900" b="1" dirty="0" smtClean="0">
                <a:solidFill>
                  <a:srgbClr val="FF0000"/>
                </a:solidFill>
              </a:rPr>
              <a:t>lista</a:t>
            </a:r>
            <a:r>
              <a:rPr lang="pt-BR" sz="1900" dirty="0" smtClean="0"/>
              <a:t> </a:t>
            </a:r>
            <a:r>
              <a:rPr lang="pt-BR" sz="1800" dirty="0" smtClean="0"/>
              <a:t>com todos os objetos </a:t>
            </a:r>
            <a:r>
              <a:rPr lang="pt-BR" sz="1800" dirty="0" err="1" smtClean="0"/>
              <a:t>Command</a:t>
            </a:r>
            <a:r>
              <a:rPr lang="pt-BR" sz="1800" dirty="0" smtClean="0"/>
              <a:t> relacionados a um </a:t>
            </a:r>
            <a:r>
              <a:rPr lang="pt-BR" sz="1800" dirty="0" smtClean="0">
                <a:solidFill>
                  <a:srgbClr val="7030A0"/>
                </a:solidFill>
              </a:rPr>
              <a:t>documento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8"/>
          <a:stretch>
            <a:fillRect/>
          </a:stretch>
        </p:blipFill>
        <p:spPr bwMode="auto">
          <a:xfrm>
            <a:off x="971599" y="1350982"/>
            <a:ext cx="6768753" cy="85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 r="15650" b="15052"/>
          <a:stretch>
            <a:fillRect/>
          </a:stretch>
        </p:blipFill>
        <p:spPr bwMode="auto">
          <a:xfrm>
            <a:off x="971600" y="2276872"/>
            <a:ext cx="6768752" cy="25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"/>
          <a:stretch>
            <a:fillRect/>
          </a:stretch>
        </p:blipFill>
        <p:spPr bwMode="auto">
          <a:xfrm>
            <a:off x="944861" y="2590782"/>
            <a:ext cx="679549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67627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1"/>
          <a:stretch>
            <a:fillRect/>
          </a:stretch>
        </p:blipFill>
        <p:spPr bwMode="auto">
          <a:xfrm>
            <a:off x="5292080" y="0"/>
            <a:ext cx="3312368" cy="252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45738" y="6607175"/>
              <a:ext cx="0" cy="0"/>
            </p14:xfrm>
          </p:contentPart>
        </mc:Choice>
        <mc:Fallback xmlns=""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45738" y="66071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1950" y="2125663"/>
              <a:ext cx="717550" cy="60325"/>
            </p14:xfrm>
          </p:contentPart>
        </mc:Choice>
        <mc:Fallback xmlns=""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4668" y="2108324"/>
                <a:ext cx="752473" cy="86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7738" y="4870450"/>
              <a:ext cx="1546225" cy="303213"/>
            </p14:xfrm>
          </p:contentPart>
        </mc:Choice>
        <mc:Fallback xmlns=""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5138" y="4858566"/>
                <a:ext cx="1573225" cy="33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5588" y="4965700"/>
              <a:ext cx="449262" cy="139700"/>
            </p14:xfrm>
          </p:contentPart>
        </mc:Choice>
        <mc:Fallback xmlns=""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0469" y="4950938"/>
                <a:ext cx="477341" cy="165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6463" y="5229225"/>
              <a:ext cx="2160587" cy="417513"/>
            </p14:xfrm>
          </p:contentPart>
        </mc:Choice>
        <mc:Fallback xmlns=""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00624" y="5214108"/>
                <a:ext cx="2191545" cy="448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6375" y="2522538"/>
              <a:ext cx="295275" cy="26987"/>
            </p14:xfrm>
          </p:contentPart>
        </mc:Choice>
        <mc:Fallback xmlns=""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1989" y="2508145"/>
                <a:ext cx="324047" cy="55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01725" y="45407263"/>
              <a:ext cx="0" cy="0"/>
            </p14:xfrm>
          </p:contentPart>
        </mc:Choice>
        <mc:Fallback xmlns=""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201725" y="454072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3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4525" y="4437063"/>
              <a:ext cx="1027113" cy="396875"/>
            </p14:xfrm>
          </p:contentPart>
        </mc:Choice>
        <mc:Fallback xmlns="">
          <p:pic>
            <p:nvPicPr>
              <p:cNvPr id="123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07964" y="4421217"/>
                <a:ext cx="1053394" cy="42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311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5750" y="4670425"/>
              <a:ext cx="138113" cy="130175"/>
            </p14:xfrm>
          </p:contentPart>
        </mc:Choice>
        <mc:Fallback xmlns="">
          <p:pic>
            <p:nvPicPr>
              <p:cNvPr id="12311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5679" y="4654243"/>
                <a:ext cx="158974" cy="162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12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5813" y="4549775"/>
              <a:ext cx="398462" cy="311150"/>
            </p14:xfrm>
          </p:contentPart>
        </mc:Choice>
        <mc:Fallback xmlns="">
          <p:pic>
            <p:nvPicPr>
              <p:cNvPr id="12312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79615" y="4533209"/>
                <a:ext cx="426898" cy="34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31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7625" y="4687888"/>
              <a:ext cx="103188" cy="153987"/>
            </p14:xfrm>
          </p:contentPart>
        </mc:Choice>
        <mc:Fallback xmlns="">
          <p:pic>
            <p:nvPicPr>
              <p:cNvPr id="1231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4682" y="4674936"/>
                <a:ext cx="128715" cy="179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31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0513" y="2668588"/>
              <a:ext cx="596900" cy="277812"/>
            </p14:xfrm>
          </p:contentPart>
        </mc:Choice>
        <mc:Fallback xmlns="">
          <p:pic>
            <p:nvPicPr>
              <p:cNvPr id="1231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54672" y="2654913"/>
                <a:ext cx="629301" cy="307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31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8863" y="2851150"/>
              <a:ext cx="95250" cy="77788"/>
            </p14:xfrm>
          </p:contentPart>
        </mc:Choice>
        <mc:Fallback xmlns="">
          <p:pic>
            <p:nvPicPr>
              <p:cNvPr id="1231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27361" y="2837825"/>
                <a:ext cx="120051" cy="102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31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5563" y="2627313"/>
              <a:ext cx="1166812" cy="319087"/>
            </p14:xfrm>
          </p:contentPart>
        </mc:Choice>
        <mc:Fallback xmlns="">
          <p:pic>
            <p:nvPicPr>
              <p:cNvPr id="1231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91522" y="2615068"/>
                <a:ext cx="1188773" cy="347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31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21638" y="3074988"/>
              <a:ext cx="1587" cy="9525"/>
            </p14:xfrm>
          </p:contentPart>
        </mc:Choice>
        <mc:Fallback xmlns="">
          <p:pic>
            <p:nvPicPr>
              <p:cNvPr id="1231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43875" y="3063265"/>
                <a:ext cx="157113" cy="39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32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0513" y="2944813"/>
              <a:ext cx="3436937" cy="804862"/>
            </p14:xfrm>
          </p:contentPart>
        </mc:Choice>
        <mc:Fallback xmlns="">
          <p:pic>
            <p:nvPicPr>
              <p:cNvPr id="1232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55753" y="2934014"/>
                <a:ext cx="3467177" cy="820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32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4588" y="5276850"/>
              <a:ext cx="1382712" cy="612775"/>
            </p14:xfrm>
          </p:contentPart>
        </mc:Choice>
        <mc:Fallback xmlns="">
          <p:pic>
            <p:nvPicPr>
              <p:cNvPr id="1232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18468" y="5257768"/>
                <a:ext cx="1407551" cy="637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2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0200" y="265113"/>
              <a:ext cx="2525713" cy="1557337"/>
            </p14:xfrm>
          </p:contentPart>
        </mc:Choice>
        <mc:Fallback xmlns="">
          <p:pic>
            <p:nvPicPr>
              <p:cNvPr id="1232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66960" y="257913"/>
                <a:ext cx="2537233" cy="1572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32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2550" y="71438"/>
              <a:ext cx="406400" cy="88900"/>
            </p14:xfrm>
          </p:contentPart>
        </mc:Choice>
        <mc:Fallback xmlns="">
          <p:pic>
            <p:nvPicPr>
              <p:cNvPr id="1232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26071" y="66039"/>
                <a:ext cx="418279" cy="98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32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77050" y="0"/>
              <a:ext cx="361950" cy="125413"/>
            </p14:xfrm>
          </p:contentPart>
        </mc:Choice>
        <mc:Fallback xmlns="">
          <p:pic>
            <p:nvPicPr>
              <p:cNvPr id="1232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71288" y="-2523"/>
                <a:ext cx="372754" cy="134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07" b="44444"/>
          <a:stretch>
            <a:fillRect/>
          </a:stretch>
        </p:blipFill>
        <p:spPr bwMode="auto">
          <a:xfrm>
            <a:off x="502712" y="1844824"/>
            <a:ext cx="752567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….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28" b="11938"/>
          <a:stretch>
            <a:fillRect/>
          </a:stretch>
        </p:blipFill>
        <p:spPr bwMode="auto">
          <a:xfrm>
            <a:off x="485128" y="1403984"/>
            <a:ext cx="648072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4" b="8691"/>
          <a:stretch>
            <a:fillRect/>
          </a:stretch>
        </p:blipFill>
        <p:spPr bwMode="auto">
          <a:xfrm>
            <a:off x="6444208" y="476672"/>
            <a:ext cx="269979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11560" y="2564904"/>
            <a:ext cx="56477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original text. Here is some other text.</a:t>
            </a:r>
            <a:endParaRPr lang="pt-BR" dirty="0"/>
          </a:p>
        </p:txBody>
      </p:sp>
      <p:pic>
        <p:nvPicPr>
          <p:cNvPr id="6554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7" y="3356992"/>
            <a:ext cx="2120177" cy="42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0" name="Picture 14"/>
          <p:cNvPicPr>
            <a:picLocks noChangeAspect="1" noChangeArrowheads="1"/>
          </p:cNvPicPr>
          <p:nvPr/>
        </p:nvPicPr>
        <p:blipFill>
          <a:blip r:embed="rId6" cstate="print"/>
          <a:srcRect b="16667"/>
          <a:stretch>
            <a:fillRect/>
          </a:stretch>
        </p:blipFill>
        <p:spPr bwMode="auto">
          <a:xfrm>
            <a:off x="755575" y="4856133"/>
            <a:ext cx="1944217" cy="37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683568" y="4077072"/>
            <a:ext cx="29370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original text. 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96508" y="5579948"/>
            <a:ext cx="56477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original text. Here is some other text.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554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60588" y="2401888"/>
              <a:ext cx="7937" cy="7937"/>
            </p14:xfrm>
          </p:contentPart>
        </mc:Choice>
        <mc:Fallback xmlns="">
          <p:pic>
            <p:nvPicPr>
              <p:cNvPr id="6554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6259" y="2396837"/>
                <a:ext cx="17317" cy="16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554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3575" y="836613"/>
              <a:ext cx="3322638" cy="1338262"/>
            </p14:xfrm>
          </p:contentPart>
        </mc:Choice>
        <mc:Fallback xmlns="">
          <p:pic>
            <p:nvPicPr>
              <p:cNvPr id="6554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6015" y="828332"/>
                <a:ext cx="3337037" cy="1353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55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0538" y="2260600"/>
              <a:ext cx="682625" cy="338138"/>
            </p14:xfrm>
          </p:contentPart>
        </mc:Choice>
        <mc:Fallback xmlns="">
          <p:pic>
            <p:nvPicPr>
              <p:cNvPr id="655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2617" y="2254517"/>
                <a:ext cx="699547" cy="3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56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59113" y="2349500"/>
              <a:ext cx="811212" cy="207963"/>
            </p14:xfrm>
          </p:contentPart>
        </mc:Choice>
        <mc:Fallback xmlns="">
          <p:pic>
            <p:nvPicPr>
              <p:cNvPr id="6556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51912" y="2343373"/>
                <a:ext cx="823094" cy="221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5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0338" y="2420938"/>
              <a:ext cx="174625" cy="130175"/>
            </p14:xfrm>
          </p:contentPart>
        </mc:Choice>
        <mc:Fallback xmlns="">
          <p:pic>
            <p:nvPicPr>
              <p:cNvPr id="655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91697" y="2413027"/>
                <a:ext cx="191187" cy="145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55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4450" y="2260600"/>
              <a:ext cx="1173163" cy="268288"/>
            </p14:xfrm>
          </p:contentPart>
        </mc:Choice>
        <mc:Fallback xmlns="">
          <p:pic>
            <p:nvPicPr>
              <p:cNvPr id="655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6890" y="2254118"/>
                <a:ext cx="1183962" cy="282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56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98800" y="3878263"/>
              <a:ext cx="811213" cy="207962"/>
            </p14:xfrm>
          </p:contentPart>
        </mc:Choice>
        <mc:Fallback xmlns="">
          <p:pic>
            <p:nvPicPr>
              <p:cNvPr id="6556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91599" y="3872136"/>
                <a:ext cx="823095" cy="221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56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7488" y="3963988"/>
              <a:ext cx="174625" cy="130175"/>
            </p14:xfrm>
          </p:contentPart>
        </mc:Choice>
        <mc:Fallback xmlns="">
          <p:pic>
            <p:nvPicPr>
              <p:cNvPr id="6556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8847" y="3956077"/>
                <a:ext cx="191187" cy="145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556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3350" y="3811588"/>
              <a:ext cx="1173163" cy="268287"/>
            </p14:xfrm>
          </p:contentPart>
        </mc:Choice>
        <mc:Fallback xmlns="">
          <p:pic>
            <p:nvPicPr>
              <p:cNvPr id="6556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95790" y="3805106"/>
                <a:ext cx="1183962" cy="28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56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188" y="3811588"/>
              <a:ext cx="682625" cy="338137"/>
            </p14:xfrm>
          </p:contentPart>
        </mc:Choice>
        <mc:Fallback xmlns="">
          <p:pic>
            <p:nvPicPr>
              <p:cNvPr id="6556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267" y="3805505"/>
                <a:ext cx="699547" cy="352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557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5650" y="5251450"/>
              <a:ext cx="682625" cy="338138"/>
            </p14:xfrm>
          </p:contentPart>
        </mc:Choice>
        <mc:Fallback xmlns="">
          <p:pic>
            <p:nvPicPr>
              <p:cNvPr id="6557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7729" y="5245367"/>
                <a:ext cx="699547" cy="3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57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6600" y="5373688"/>
              <a:ext cx="811213" cy="207962"/>
            </p14:xfrm>
          </p:contentPart>
        </mc:Choice>
        <mc:Fallback xmlns="">
          <p:pic>
            <p:nvPicPr>
              <p:cNvPr id="6557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9399" y="5367561"/>
                <a:ext cx="823095" cy="221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580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6238" y="5459413"/>
              <a:ext cx="174625" cy="130175"/>
            </p14:xfrm>
          </p:contentPart>
        </mc:Choice>
        <mc:Fallback xmlns="">
          <p:pic>
            <p:nvPicPr>
              <p:cNvPr id="65580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07597" y="5451502"/>
                <a:ext cx="191187" cy="145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581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7813" y="5308600"/>
              <a:ext cx="1173162" cy="268288"/>
            </p14:xfrm>
          </p:contentPart>
        </mc:Choice>
        <mc:Fallback xmlns="">
          <p:pic>
            <p:nvPicPr>
              <p:cNvPr id="65581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40254" y="5302118"/>
                <a:ext cx="1183961" cy="282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55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2000" y="3716338"/>
              <a:ext cx="630238" cy="449262"/>
            </p14:xfrm>
          </p:contentPart>
        </mc:Choice>
        <mc:Fallback xmlns="">
          <p:pic>
            <p:nvPicPr>
              <p:cNvPr id="655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57603" y="3702299"/>
                <a:ext cx="660112" cy="478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58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2000" y="4797425"/>
              <a:ext cx="595313" cy="458788"/>
            </p14:xfrm>
          </p:contentPart>
        </mc:Choice>
        <mc:Fallback xmlns="">
          <p:pic>
            <p:nvPicPr>
              <p:cNvPr id="6558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57243" y="4784101"/>
                <a:ext cx="624827" cy="48615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….</a:t>
            </a:r>
            <a:endParaRPr lang="pt-BR" dirty="0"/>
          </a:p>
        </p:txBody>
      </p:sp>
      <p:pic>
        <p:nvPicPr>
          <p:cNvPr id="6555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551636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755576" y="3789040"/>
            <a:ext cx="813690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original text. Here is some other text. And a little more text. ---- Undo 2 level </a:t>
            </a:r>
          </a:p>
          <a:p>
            <a:r>
              <a:rPr lang="en-US" dirty="0" smtClean="0"/>
              <a:t>This is the original text. Here is some other text. </a:t>
            </a:r>
          </a:p>
          <a:p>
            <a:r>
              <a:rPr lang="en-US" dirty="0" smtClean="0"/>
              <a:t>---- Redo 2 level </a:t>
            </a:r>
          </a:p>
          <a:p>
            <a:r>
              <a:rPr lang="en-US" dirty="0" smtClean="0"/>
              <a:t>This is the original text. Here is some other text. And a little more text. ---- Undo 1 level </a:t>
            </a:r>
          </a:p>
          <a:p>
            <a:r>
              <a:rPr lang="en-US" dirty="0" smtClean="0"/>
              <a:t>This is the original text. And a little more text.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779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60588" y="2401888"/>
              <a:ext cx="7937" cy="7937"/>
            </p14:xfrm>
          </p:contentPart>
        </mc:Choice>
        <mc:Fallback xmlns="">
          <p:pic>
            <p:nvPicPr>
              <p:cNvPr id="75779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259" y="2396837"/>
                <a:ext cx="17317" cy="16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5788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8038" y="3308350"/>
              <a:ext cx="811212" cy="207963"/>
            </p14:xfrm>
          </p:contentPart>
        </mc:Choice>
        <mc:Fallback xmlns="">
          <p:pic>
            <p:nvPicPr>
              <p:cNvPr id="75788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0837" y="3302223"/>
                <a:ext cx="823094" cy="221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789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7675" y="3371850"/>
              <a:ext cx="174625" cy="130175"/>
            </p14:xfrm>
          </p:contentPart>
        </mc:Choice>
        <mc:Fallback xmlns="">
          <p:pic>
            <p:nvPicPr>
              <p:cNvPr id="75789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9034" y="3363939"/>
                <a:ext cx="191187" cy="145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79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7088" y="3155950"/>
              <a:ext cx="682625" cy="338138"/>
            </p14:xfrm>
          </p:contentPart>
        </mc:Choice>
        <mc:Fallback xmlns="">
          <p:pic>
            <p:nvPicPr>
              <p:cNvPr id="7579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167" y="3149867"/>
                <a:ext cx="699547" cy="3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5791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9250" y="3213100"/>
              <a:ext cx="1173163" cy="268288"/>
            </p14:xfrm>
          </p:contentPart>
        </mc:Choice>
        <mc:Fallback xmlns="">
          <p:pic>
            <p:nvPicPr>
              <p:cNvPr id="75791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11690" y="3206618"/>
                <a:ext cx="1183962" cy="28233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http://sourcemaking.com/design_patterns/command</a:t>
            </a:r>
          </a:p>
          <a:p>
            <a:r>
              <a:rPr lang="pt-BR" dirty="0" smtClean="0"/>
              <a:t>http://www.codeproject.com/Articles/15207/Design-Patterns-Command-Pattern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 padrão </a:t>
            </a:r>
            <a:r>
              <a:rPr lang="pt-BR" dirty="0" err="1" smtClean="0"/>
              <a:t>Command</a:t>
            </a:r>
            <a:r>
              <a:rPr lang="pt-BR" dirty="0" smtClean="0"/>
              <a:t> permite tratar </a:t>
            </a:r>
          </a:p>
          <a:p>
            <a:pPr algn="just">
              <a:buNone/>
            </a:pPr>
            <a:r>
              <a:rPr lang="pt-BR" dirty="0" smtClean="0"/>
              <a:t>requisições a objetos como se elas fossem </a:t>
            </a:r>
          </a:p>
          <a:p>
            <a:pPr algn="just">
              <a:buNone/>
            </a:pPr>
            <a:r>
              <a:rPr lang="pt-BR" dirty="0" smtClean="0"/>
              <a:t>objetos. 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Isso significa que se você enviar um pedido de alguma função para um objeto, o objeto </a:t>
            </a:r>
            <a:r>
              <a:rPr lang="pt-BR" i="1" dirty="0" err="1" smtClean="0"/>
              <a:t>command</a:t>
            </a:r>
            <a:r>
              <a:rPr lang="pt-BR" dirty="0" smtClean="0"/>
              <a:t> pode abrigar esse pedido dentro do objeto.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Isso é útil em caso de desfazer ou refazer alguma ação, ou simplesmente armazenar uma ação em uma fila de solicitações em um objeto.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Ao enviar o pedido, ele é armazenado no objeto. Então, mais tarde, se você precisar acessar esse mesmo pedido, ou aplicar a solicitação ou algum método sobre o pedido de um objeto, você pode usar o objeto do pedido, em vez de chamar o método do objeto diretamente.</a:t>
            </a:r>
            <a:endParaRPr lang="pt-BR" dirty="0"/>
          </a:p>
        </p:txBody>
      </p:sp>
      <p:pic>
        <p:nvPicPr>
          <p:cNvPr id="5" name="Picture 2" descr="https://encrypted-tbn0.gstatic.com/images?q=tbn:ANd9GcTApWgvbtmtubDuK0k12SAj2Cjgv2NqBMA5ehw-iQpLnFXvMrxaUlnRtV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76672"/>
            <a:ext cx="115252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O padrão </a:t>
            </a:r>
            <a:r>
              <a:rPr lang="pt-BR" sz="2800" dirty="0" err="1" smtClean="0"/>
              <a:t>Command</a:t>
            </a:r>
            <a:r>
              <a:rPr lang="pt-BR" sz="2800" dirty="0" smtClean="0"/>
              <a:t> tem três componentes principais: o </a:t>
            </a:r>
            <a:r>
              <a:rPr lang="pt-BR" sz="2800" dirty="0" err="1" smtClean="0"/>
              <a:t>Invoker</a:t>
            </a:r>
            <a:r>
              <a:rPr lang="pt-BR" sz="2800" dirty="0" smtClean="0"/>
              <a:t>, o </a:t>
            </a:r>
            <a:r>
              <a:rPr lang="pt-BR" sz="2800" dirty="0" err="1" smtClean="0"/>
              <a:t>Command</a:t>
            </a:r>
            <a:r>
              <a:rPr lang="pt-BR" sz="2800" dirty="0" smtClean="0"/>
              <a:t> e o </a:t>
            </a:r>
            <a:r>
              <a:rPr lang="pt-BR" sz="2800" dirty="0"/>
              <a:t>R</a:t>
            </a:r>
            <a:r>
              <a:rPr lang="pt-BR" sz="2800" dirty="0" smtClean="0"/>
              <a:t>eceptor. </a:t>
            </a:r>
          </a:p>
          <a:p>
            <a:pPr lvl="1" algn="just"/>
            <a:r>
              <a:rPr lang="pt-BR" sz="1800" dirty="0" smtClean="0"/>
              <a:t>O componente </a:t>
            </a:r>
            <a:r>
              <a:rPr lang="pt-BR" sz="1800" dirty="0" err="1" smtClean="0"/>
              <a:t>Invoker</a:t>
            </a:r>
            <a:r>
              <a:rPr lang="pt-BR" sz="1800" dirty="0" smtClean="0"/>
              <a:t> atua como um elo entre os comandos e o receptor, e abriga o receptor e os comandos individuais como eles são enviados. </a:t>
            </a:r>
          </a:p>
          <a:p>
            <a:pPr lvl="1" algn="just"/>
            <a:r>
              <a:rPr lang="pt-BR" sz="1800" dirty="0" smtClean="0"/>
              <a:t>O </a:t>
            </a:r>
            <a:r>
              <a:rPr lang="pt-BR" sz="1800" i="1" dirty="0" err="1" smtClean="0"/>
              <a:t>Command</a:t>
            </a:r>
            <a:r>
              <a:rPr lang="pt-BR" sz="1800" dirty="0" smtClean="0"/>
              <a:t> é um objeto que encapsula uma solicitação para o receptor. </a:t>
            </a:r>
          </a:p>
          <a:p>
            <a:pPr lvl="1" algn="just"/>
            <a:r>
              <a:rPr lang="pt-BR" sz="1800" dirty="0" smtClean="0"/>
              <a:t>O </a:t>
            </a:r>
            <a:r>
              <a:rPr lang="pt-BR" sz="1800" i="1" dirty="0" smtClean="0"/>
              <a:t>Receptor</a:t>
            </a:r>
            <a:r>
              <a:rPr lang="pt-BR" sz="1800" dirty="0" smtClean="0"/>
              <a:t> é o componente que é acionado por cada pedido.</a:t>
            </a:r>
          </a:p>
          <a:p>
            <a:pPr lvl="1"/>
            <a:endParaRPr lang="pt-BR" sz="1800" dirty="0"/>
          </a:p>
          <a:p>
            <a:pPr lvl="1"/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3312368" cy="300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2987824" y="5013176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2843808" y="4742236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Receiver</a:t>
            </a:r>
            <a:endParaRPr lang="pt-BR" sz="9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07904" y="4864094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</a:t>
            </a:r>
            <a:r>
              <a:rPr lang="en-US" sz="900" dirty="0" smtClean="0"/>
              <a:t>eceiver</a:t>
            </a:r>
            <a:endParaRPr lang="pt-BR" sz="9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803023" y="5090296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499992" y="6165304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7603" y="5951564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</a:t>
            </a:r>
            <a:r>
              <a:rPr lang="en-US" sz="900" dirty="0" smtClean="0"/>
              <a:t>eceiver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0861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44827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O padrão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/>
              <a:t>permite </a:t>
            </a:r>
            <a:r>
              <a:rPr lang="pt-BR" dirty="0" smtClean="0"/>
              <a:t>que </a:t>
            </a:r>
            <a:r>
              <a:rPr lang="pt-BR" dirty="0"/>
              <a:t>os clientes sejam parametrizados com </a:t>
            </a:r>
            <a:r>
              <a:rPr lang="pt-BR" dirty="0" smtClean="0"/>
              <a:t>requisições </a:t>
            </a:r>
            <a:r>
              <a:rPr lang="pt-BR" dirty="0"/>
              <a:t>diferentes.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comanda </a:t>
            </a:r>
            <a:r>
              <a:rPr lang="pt-BR" dirty="0"/>
              <a:t>em uma lanchonete é um exemplo </a:t>
            </a:r>
            <a:r>
              <a:rPr lang="pt-BR" dirty="0" smtClean="0"/>
              <a:t>do padrão </a:t>
            </a:r>
            <a:r>
              <a:rPr lang="pt-BR" dirty="0" err="1" smtClean="0"/>
              <a:t>Command</a:t>
            </a:r>
            <a:r>
              <a:rPr lang="pt-BR" dirty="0" smtClean="0"/>
              <a:t>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garçom ou garçonete </a:t>
            </a:r>
            <a:r>
              <a:rPr lang="pt-BR" dirty="0" smtClean="0"/>
              <a:t>recebe um pedido </a:t>
            </a:r>
            <a:r>
              <a:rPr lang="pt-BR" dirty="0"/>
              <a:t>de um cliente e encapsula essa </a:t>
            </a:r>
            <a:r>
              <a:rPr lang="pt-BR" dirty="0" smtClean="0"/>
              <a:t>requisição registrando-a na comanda. O pedido é</a:t>
            </a:r>
            <a:r>
              <a:rPr lang="pt-BR" dirty="0"/>
              <a:t>, então, colocado em </a:t>
            </a:r>
            <a:r>
              <a:rPr lang="pt-BR" dirty="0" smtClean="0"/>
              <a:t>uma fila.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Note-se </a:t>
            </a:r>
            <a:r>
              <a:rPr lang="pt-BR" dirty="0"/>
              <a:t>que o bloco de </a:t>
            </a:r>
            <a:r>
              <a:rPr lang="pt-BR" dirty="0" smtClean="0"/>
              <a:t>comandas, utilizado </a:t>
            </a:r>
            <a:r>
              <a:rPr lang="pt-BR" dirty="0"/>
              <a:t>por cada garçom não é dependente </a:t>
            </a:r>
            <a:r>
              <a:rPr lang="pt-BR" dirty="0" smtClean="0"/>
              <a:t>do prato, </a:t>
            </a:r>
            <a:r>
              <a:rPr lang="pt-BR" dirty="0"/>
              <a:t>e, portanto, eles podem suportar comandos para </a:t>
            </a:r>
            <a:r>
              <a:rPr lang="pt-BR" dirty="0" smtClean="0"/>
              <a:t>solicitar muitos pratos </a:t>
            </a:r>
            <a:r>
              <a:rPr lang="pt-BR" dirty="0"/>
              <a:t>diferentes.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400600" cy="308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8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exemplo é uma maneira de realizar mudanças e desfazer as alterações ao texto de um documento. </a:t>
            </a:r>
          </a:p>
          <a:p>
            <a:pPr algn="just"/>
            <a:endParaRPr lang="pt-BR" dirty="0" smtClean="0"/>
          </a:p>
          <a:p>
            <a:pPr algn="just"/>
            <a:r>
              <a:rPr lang="pt-BR" sz="2100" b="1" dirty="0" smtClean="0"/>
              <a:t>Problema</a:t>
            </a:r>
            <a:r>
              <a:rPr lang="pt-BR" sz="2100" dirty="0" smtClean="0"/>
              <a:t>: um objeto </a:t>
            </a:r>
            <a:r>
              <a:rPr lang="pt-BR" sz="2100" dirty="0" err="1" smtClean="0"/>
              <a:t>Document</a:t>
            </a:r>
            <a:r>
              <a:rPr lang="pt-BR" sz="2100" dirty="0" smtClean="0"/>
              <a:t> precisa de uma forma de adicionar e armazenar ações de </a:t>
            </a:r>
            <a:r>
              <a:rPr lang="pt-BR" sz="3600" b="1" dirty="0" err="1" smtClean="0">
                <a:solidFill>
                  <a:srgbClr val="00B050"/>
                </a:solidFill>
              </a:rPr>
              <a:t>undo</a:t>
            </a:r>
            <a:r>
              <a:rPr lang="pt-BR" sz="3600" b="1" dirty="0" smtClean="0">
                <a:solidFill>
                  <a:srgbClr val="00B050"/>
                </a:solidFill>
              </a:rPr>
              <a:t> e </a:t>
            </a:r>
            <a:r>
              <a:rPr lang="pt-BR" sz="3600" b="1" dirty="0" err="1" smtClean="0">
                <a:solidFill>
                  <a:srgbClr val="00B050"/>
                </a:solidFill>
              </a:rPr>
              <a:t>redo</a:t>
            </a:r>
            <a:r>
              <a:rPr lang="pt-BR" sz="3600" b="1" dirty="0" smtClean="0">
                <a:solidFill>
                  <a:srgbClr val="00B050"/>
                </a:solidFill>
              </a:rPr>
              <a:t> </a:t>
            </a:r>
            <a:r>
              <a:rPr lang="pt-BR" sz="2100" dirty="0" smtClean="0"/>
              <a:t>ao seu texto.</a:t>
            </a:r>
          </a:p>
          <a:p>
            <a:pPr algn="just"/>
            <a:endParaRPr lang="pt-BR" sz="2100" dirty="0" smtClean="0"/>
          </a:p>
          <a:p>
            <a:pPr algn="just"/>
            <a:r>
              <a:rPr lang="pt-BR" sz="2100" dirty="0" smtClean="0"/>
              <a:t>No exemplo a seguir, não há tal funcionalidade. </a:t>
            </a:r>
          </a:p>
          <a:p>
            <a:pPr algn="just"/>
            <a:endParaRPr lang="pt-BR" sz="2100" dirty="0" smtClean="0"/>
          </a:p>
          <a:p>
            <a:pPr algn="just"/>
            <a:r>
              <a:rPr lang="pt-BR" sz="2100" dirty="0" smtClean="0"/>
              <a:t>Seu objeto </a:t>
            </a:r>
            <a:r>
              <a:rPr lang="pt-BR" sz="2100" dirty="0" err="1" smtClean="0"/>
              <a:t>Document</a:t>
            </a:r>
            <a:r>
              <a:rPr lang="pt-BR" sz="2100" dirty="0" smtClean="0"/>
              <a:t> atual armazena texto como strings dentro de um </a:t>
            </a:r>
            <a:r>
              <a:rPr lang="pt-BR" sz="2100" dirty="0" err="1" smtClean="0"/>
              <a:t>ArrayList</a:t>
            </a:r>
            <a:r>
              <a:rPr lang="pt-BR" sz="2100" dirty="0" smtClean="0"/>
              <a:t>. </a:t>
            </a:r>
          </a:p>
          <a:p>
            <a:pPr lvl="1" algn="just"/>
            <a:r>
              <a:rPr lang="pt-BR" sz="1700" dirty="0" smtClean="0"/>
              <a:t>Quando você remove uma linha, não existe qualquer forma de recuperar o texto anterior.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1111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"/>
          <a:stretch>
            <a:fillRect/>
          </a:stretch>
        </p:blipFill>
        <p:spPr bwMode="auto">
          <a:xfrm>
            <a:off x="539551" y="332656"/>
            <a:ext cx="7560841" cy="62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>
            <a:fillRect/>
          </a:stretch>
        </p:blipFill>
        <p:spPr bwMode="auto">
          <a:xfrm>
            <a:off x="526504" y="997980"/>
            <a:ext cx="7573888" cy="34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" y="1395524"/>
            <a:ext cx="752327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"/>
          <a:stretch>
            <a:fillRect/>
          </a:stretch>
        </p:blipFill>
        <p:spPr bwMode="auto">
          <a:xfrm>
            <a:off x="574055" y="3429000"/>
            <a:ext cx="752633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788024" y="1556792"/>
            <a:ext cx="230425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Existem métodos para a adição e remoção de strings de texto. 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72000" y="4077072"/>
            <a:ext cx="316835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Existe um método para exibir as atuais strings de texto no </a:t>
            </a:r>
            <a:r>
              <a:rPr lang="pt-BR" sz="1200" dirty="0" err="1" smtClean="0"/>
              <a:t>array</a:t>
            </a:r>
            <a:r>
              <a:rPr lang="pt-BR" sz="1200" dirty="0" smtClean="0"/>
              <a:t> </a:t>
            </a:r>
            <a:r>
              <a:rPr lang="pt-BR" sz="1200" dirty="0" err="1" smtClean="0"/>
              <a:t>list</a:t>
            </a:r>
            <a:r>
              <a:rPr lang="pt-BR" sz="1200" dirty="0" smtClean="0"/>
              <a:t>.</a:t>
            </a:r>
            <a:endParaRPr lang="pt-BR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77125" y="1089025"/>
              <a:ext cx="34925" cy="52388"/>
            </p14:xfrm>
          </p:contentPart>
        </mc:Choice>
        <mc:Fallback xmlns=""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2848" y="1081438"/>
                <a:ext cx="46685" cy="64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2950" y="1052513"/>
              <a:ext cx="1458913" cy="198437"/>
            </p14:xfrm>
          </p:contentPart>
        </mc:Choice>
        <mc:Fallback xmlns=""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7191" y="1047471"/>
                <a:ext cx="1468632" cy="208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5825" y="1052513"/>
              <a:ext cx="793750" cy="292100"/>
            </p14:xfrm>
          </p:contentPart>
        </mc:Choice>
        <mc:Fallback xmlns=""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2945" y="1044949"/>
                <a:ext cx="803829" cy="30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48488" y="1052513"/>
              <a:ext cx="223837" cy="190500"/>
            </p14:xfrm>
          </p:contentPart>
        </mc:Choice>
        <mc:Fallback xmlns=""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1291" y="1044951"/>
                <a:ext cx="235353" cy="204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0788" y="1052513"/>
              <a:ext cx="534987" cy="284162"/>
            </p14:xfrm>
          </p:contentPart>
        </mc:Choice>
        <mc:Fallback xmlns=""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4308" y="1045670"/>
                <a:ext cx="549028" cy="29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4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92825" y="1149350"/>
              <a:ext cx="163513" cy="79375"/>
            </p14:xfrm>
          </p:contentPart>
        </mc:Choice>
        <mc:Fallback xmlns="">
          <p:pic>
            <p:nvPicPr>
              <p:cNvPr id="184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7783" y="1143216"/>
                <a:ext cx="175038" cy="8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7413" y="2185988"/>
              <a:ext cx="1079500" cy="379412"/>
            </p14:xfrm>
          </p:contentPart>
        </mc:Choice>
        <mc:Fallback xmlns=""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9494" y="2177709"/>
                <a:ext cx="1095698" cy="395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4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5825" y="2306638"/>
              <a:ext cx="682625" cy="268287"/>
            </p14:xfrm>
          </p:contentPart>
        </mc:Choice>
        <mc:Fallback xmlns="">
          <p:pic>
            <p:nvPicPr>
              <p:cNvPr id="184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60064" y="2299796"/>
                <a:ext cx="695226" cy="28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4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46888" y="2332038"/>
              <a:ext cx="319087" cy="155575"/>
            </p14:xfrm>
          </p:contentPart>
        </mc:Choice>
        <mc:Fallback xmlns="">
          <p:pic>
            <p:nvPicPr>
              <p:cNvPr id="184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1846" y="2328437"/>
                <a:ext cx="330612" cy="166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4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7000" y="2522538"/>
              <a:ext cx="1511300" cy="311150"/>
            </p14:xfrm>
          </p:contentPart>
        </mc:Choice>
        <mc:Fallback xmlns="">
          <p:pic>
            <p:nvPicPr>
              <p:cNvPr id="1844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01960" y="2514975"/>
                <a:ext cx="1524620" cy="325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4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7213" y="2547938"/>
              <a:ext cx="52387" cy="260350"/>
            </p14:xfrm>
          </p:contentPart>
        </mc:Choice>
        <mc:Fallback xmlns="">
          <p:pic>
            <p:nvPicPr>
              <p:cNvPr id="184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97166" y="2540016"/>
                <a:ext cx="70328" cy="27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45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0275" y="27581225"/>
              <a:ext cx="0" cy="0"/>
            </p14:xfrm>
          </p:contentPart>
        </mc:Choice>
        <mc:Fallback xmlns="">
          <p:pic>
            <p:nvPicPr>
              <p:cNvPr id="1845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0275" y="2758122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7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just">
              <a:buNone/>
            </a:pPr>
            <a:r>
              <a:rPr lang="en-US" sz="3200" b="1" dirty="0" err="1" smtClean="0"/>
              <a:t>Solução</a:t>
            </a:r>
            <a:endParaRPr lang="pt-BR" sz="3200" b="1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Precisamos de uma maneira de introduzir funcionalidades  de </a:t>
            </a:r>
            <a:r>
              <a:rPr lang="pt-BR" b="1" i="1" dirty="0" err="1" smtClean="0"/>
              <a:t>redo</a:t>
            </a:r>
            <a:r>
              <a:rPr lang="pt-BR" b="1" i="1" dirty="0" smtClean="0"/>
              <a:t> / </a:t>
            </a:r>
            <a:r>
              <a:rPr lang="pt-BR" b="1" i="1" dirty="0" err="1" smtClean="0"/>
              <a:t>undo</a:t>
            </a:r>
            <a:r>
              <a:rPr lang="pt-BR" b="1" i="1" dirty="0" smtClean="0"/>
              <a:t> </a:t>
            </a:r>
            <a:r>
              <a:rPr lang="pt-BR" dirty="0" smtClean="0"/>
              <a:t>em nosso objeto de documento. 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Na solução, vamos ver como esse padrão permite realizar essas funcionalidades através do armazenamento de comandos como requisições ao documento.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4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5700" y="692150"/>
              <a:ext cx="630238" cy="449263"/>
            </p14:xfrm>
          </p:contentPart>
        </mc:Choice>
        <mc:Fallback xmlns="">
          <p:pic>
            <p:nvPicPr>
              <p:cNvPr id="634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7062" y="683510"/>
                <a:ext cx="648235" cy="46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4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5963" y="692150"/>
              <a:ext cx="595312" cy="458788"/>
            </p14:xfrm>
          </p:contentPart>
        </mc:Choice>
        <mc:Fallback xmlns="">
          <p:pic>
            <p:nvPicPr>
              <p:cNvPr id="634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7325" y="684227"/>
                <a:ext cx="612948" cy="475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4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2363" y="692150"/>
              <a:ext cx="630237" cy="449263"/>
            </p14:xfrm>
          </p:contentPart>
        </mc:Choice>
        <mc:Fallback xmlns="">
          <p:pic>
            <p:nvPicPr>
              <p:cNvPr id="634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966" y="678111"/>
                <a:ext cx="660111" cy="47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49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2625" y="692150"/>
              <a:ext cx="595313" cy="458788"/>
            </p14:xfrm>
          </p:contentPart>
        </mc:Choice>
        <mc:Fallback xmlns="">
          <p:pic>
            <p:nvPicPr>
              <p:cNvPr id="6349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7868" y="678826"/>
                <a:ext cx="624827" cy="486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4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5963" y="692150"/>
              <a:ext cx="595312" cy="458788"/>
            </p14:xfrm>
          </p:contentPart>
        </mc:Choice>
        <mc:Fallback xmlns="">
          <p:pic>
            <p:nvPicPr>
              <p:cNvPr id="634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1206" y="678826"/>
                <a:ext cx="624826" cy="486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4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2363" y="692150"/>
              <a:ext cx="630237" cy="449263"/>
            </p14:xfrm>
          </p:contentPart>
        </mc:Choice>
        <mc:Fallback xmlns="">
          <p:pic>
            <p:nvPicPr>
              <p:cNvPr id="634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966" y="678111"/>
                <a:ext cx="660111" cy="478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4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5963" y="692150"/>
              <a:ext cx="595312" cy="458788"/>
            </p14:xfrm>
          </p:contentPart>
        </mc:Choice>
        <mc:Fallback xmlns="">
          <p:pic>
            <p:nvPicPr>
              <p:cNvPr id="634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1206" y="678826"/>
                <a:ext cx="624826" cy="4861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9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/>
          </a:bodyPr>
          <a:lstStyle/>
          <a:p>
            <a:pPr algn="just"/>
            <a:r>
              <a:rPr lang="pt-BR" b="1" dirty="0"/>
              <a:t>Solução: </a:t>
            </a:r>
            <a:r>
              <a:rPr lang="pt-BR" dirty="0"/>
              <a:t>Use um </a:t>
            </a:r>
            <a:r>
              <a:rPr lang="pt-BR" sz="3600" b="1" i="1" dirty="0">
                <a:solidFill>
                  <a:srgbClr val="FF0000"/>
                </a:solidFill>
              </a:rPr>
              <a:t>comando</a:t>
            </a:r>
            <a:r>
              <a:rPr lang="pt-BR" dirty="0"/>
              <a:t> como </a:t>
            </a:r>
            <a:r>
              <a:rPr lang="pt-BR" dirty="0" smtClean="0"/>
              <a:t>uma requisição </a:t>
            </a:r>
            <a:r>
              <a:rPr lang="pt-BR" dirty="0"/>
              <a:t>para guardar o texto e </a:t>
            </a:r>
            <a:r>
              <a:rPr lang="pt-BR" dirty="0" smtClean="0"/>
              <a:t>permita </a:t>
            </a:r>
            <a:r>
              <a:rPr lang="pt-BR" dirty="0"/>
              <a:t>que o comando </a:t>
            </a:r>
            <a:r>
              <a:rPr lang="pt-BR" dirty="0" smtClean="0"/>
              <a:t>trate o </a:t>
            </a:r>
            <a:r>
              <a:rPr lang="pt-BR" dirty="0" err="1" smtClean="0">
                <a:solidFill>
                  <a:srgbClr val="00B050"/>
                </a:solidFill>
              </a:rPr>
              <a:t>redo</a:t>
            </a:r>
            <a:r>
              <a:rPr lang="pt-BR" dirty="0" smtClean="0">
                <a:solidFill>
                  <a:srgbClr val="00B050"/>
                </a:solidFill>
              </a:rPr>
              <a:t> e </a:t>
            </a:r>
            <a:r>
              <a:rPr lang="pt-BR" dirty="0" err="1" smtClean="0">
                <a:solidFill>
                  <a:srgbClr val="00B050"/>
                </a:solidFill>
              </a:rPr>
              <a:t>undo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/>
              <a:t>do </a:t>
            </a:r>
            <a:r>
              <a:rPr lang="pt-BR" dirty="0" smtClean="0"/>
              <a:t>documento.</a:t>
            </a:r>
          </a:p>
          <a:p>
            <a:pPr marL="603504" lvl="2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pt-BR" dirty="0" smtClean="0"/>
              <a:t>vamos usar uma classe </a:t>
            </a:r>
            <a:r>
              <a:rPr lang="pt-BR" dirty="0" err="1" smtClean="0"/>
              <a:t>Command</a:t>
            </a:r>
            <a:r>
              <a:rPr lang="pt-BR" dirty="0" smtClean="0"/>
              <a:t> como um objeto de armazenamento para a requisição.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classe </a:t>
            </a:r>
            <a:r>
              <a:rPr lang="pt-BR" b="1" dirty="0" err="1" smtClean="0">
                <a:solidFill>
                  <a:srgbClr val="FF0000"/>
                </a:solidFill>
              </a:rPr>
              <a:t>Command</a:t>
            </a:r>
            <a:r>
              <a:rPr lang="pt-BR" dirty="0" smtClean="0"/>
              <a:t> torna possível ter </a:t>
            </a:r>
          </a:p>
          <a:p>
            <a:pPr lvl="1" algn="just"/>
            <a:r>
              <a:rPr lang="pt-BR" dirty="0" smtClean="0"/>
              <a:t>um </a:t>
            </a:r>
            <a:r>
              <a:rPr lang="pt-BR" b="1" i="1" dirty="0" smtClean="0">
                <a:solidFill>
                  <a:srgbClr val="00682F"/>
                </a:solidFill>
              </a:rPr>
              <a:t>histórico de comandos </a:t>
            </a:r>
            <a:r>
              <a:rPr lang="pt-BR" dirty="0" smtClean="0"/>
              <a:t>sobre o nosso documento e </a:t>
            </a:r>
          </a:p>
          <a:p>
            <a:pPr lvl="1" algn="just"/>
            <a:r>
              <a:rPr lang="pt-BR" dirty="0" smtClean="0"/>
              <a:t>a funcionalidade de </a:t>
            </a:r>
            <a:r>
              <a:rPr lang="pt-BR" dirty="0" err="1" smtClean="0"/>
              <a:t>undo</a:t>
            </a:r>
            <a:r>
              <a:rPr lang="pt-BR" dirty="0" smtClean="0"/>
              <a:t>/</a:t>
            </a:r>
            <a:r>
              <a:rPr lang="pt-BR" dirty="0" err="1" smtClean="0"/>
              <a:t>redo</a:t>
            </a:r>
            <a:r>
              <a:rPr lang="pt-BR" dirty="0" smtClean="0"/>
              <a:t> sobre esses comandos, 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dirty="0" smtClean="0"/>
              <a:t>Cada comando vai abrigar o texto do documento, e métodos para desfazer ou refazer o 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5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774979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9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1875</TotalTime>
  <Words>765</Words>
  <Application>Microsoft Macintosh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Concurso</vt:lpstr>
      <vt:lpstr>PowerPoint Presentation</vt:lpstr>
      <vt:lpstr>PowerPoint Presentation</vt:lpstr>
      <vt:lpstr>PowerPoint Presentation</vt:lpstr>
      <vt:lpstr>Exemplo 1</vt:lpstr>
      <vt:lpstr>Exemplo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Teste….</vt:lpstr>
      <vt:lpstr>Teste….</vt:lpstr>
      <vt:lpstr>Fonte: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Construtor (Builder)</dc:title>
  <dc:creator>Marcelo</dc:creator>
  <cp:lastModifiedBy>Marcelo Maia</cp:lastModifiedBy>
  <cp:revision>71</cp:revision>
  <dcterms:created xsi:type="dcterms:W3CDTF">2012-12-21T12:30:29Z</dcterms:created>
  <dcterms:modified xsi:type="dcterms:W3CDTF">2019-06-05T21:28:20Z</dcterms:modified>
</cp:coreProperties>
</file>