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6" r:id="rId15"/>
    <p:sldId id="25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C51D4B-ABE7-4AFC-A760-3031E0146A92}" type="datetimeFigureOut">
              <a:rPr lang="pt-BR" smtClean="0"/>
              <a:pPr/>
              <a:t>05/06/19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0C5BDA-8FCF-48A8-8A6F-F1DDB79895A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making.com/design_patterns/decora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Marcelo Maia</a:t>
            </a:r>
          </a:p>
          <a:p>
            <a:endParaRPr lang="pt-BR" dirty="0"/>
          </a:p>
        </p:txBody>
      </p:sp>
      <p:pic>
        <p:nvPicPr>
          <p:cNvPr id="4" name="Imagem 3" descr="las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11560" y="836712"/>
            <a:ext cx="2160240" cy="21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0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Concrete Decorator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20000"/>
          </a:blip>
          <a:srcRect/>
          <a:stretch>
            <a:fillRect/>
          </a:stretch>
        </p:blipFill>
        <p:spPr bwMode="auto">
          <a:xfrm>
            <a:off x="323850" y="1412875"/>
            <a:ext cx="8208963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Cliente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lum bright="-30000" contrast="30000"/>
          </a:blip>
          <a:srcRect/>
          <a:stretch>
            <a:fillRect/>
          </a:stretch>
        </p:blipFill>
        <p:spPr bwMode="auto">
          <a:xfrm>
            <a:off x="468313" y="1628775"/>
            <a:ext cx="80740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Decorator do Mundo Real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467544" y="1196752"/>
            <a:ext cx="799045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Classes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395288" y="2060575"/>
            <a:ext cx="84947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Genérica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Decorator</a:t>
            </a:r>
            <a:endParaRPr lang="pt-BR" sz="3100" dirty="0"/>
          </a:p>
        </p:txBody>
      </p:sp>
      <p:pic>
        <p:nvPicPr>
          <p:cNvPr id="50178" name="Picture 2" descr="C:\Repositorio\livros\SoftwareEngineering\Object-oriented\Patterns\Design Patterns\hires\Pictures\decor06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6143625" cy="2714626"/>
          </a:xfrm>
          <a:prstGeom prst="rect">
            <a:avLst/>
          </a:prstGeom>
          <a:noFill/>
        </p:spPr>
      </p:pic>
      <p:pic>
        <p:nvPicPr>
          <p:cNvPr id="5" name="Picture 4" descr="C:\Repositorio\livros\SoftwareEngineering\Metodologia, Padroes e Arquitetura\Patterns\Design Patterns\hires\Pictures\decor067.gif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2915816" y="4293096"/>
            <a:ext cx="4752528" cy="256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sourcemaking.com/design_patterns/decorator</a:t>
            </a:r>
            <a:endParaRPr lang="pt-BR" dirty="0" smtClean="0"/>
          </a:p>
          <a:p>
            <a:r>
              <a:rPr lang="en-US" dirty="0" smtClean="0"/>
              <a:t>Head First Design Pattern – O’Reilly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45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29523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O decorador atribui responsabilidades adicionais a um objeto dinamicamente. </a:t>
            </a:r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Os ornamentos que são adicionados a pinheiros são exemplos de decoradores. </a:t>
            </a:r>
          </a:p>
          <a:p>
            <a:pPr lvl="1" algn="just"/>
            <a:r>
              <a:rPr lang="pt-BR" dirty="0" smtClean="0"/>
              <a:t>Luzes</a:t>
            </a:r>
            <a:r>
              <a:rPr lang="pt-BR" dirty="0"/>
              <a:t>, guirlandas, bengalas de doces, enfeites de vidro, </a:t>
            </a:r>
            <a:r>
              <a:rPr lang="pt-BR" dirty="0" err="1"/>
              <a:t>etc</a:t>
            </a:r>
            <a:r>
              <a:rPr lang="pt-BR" dirty="0"/>
              <a:t>, podem ser adicionados a uma </a:t>
            </a:r>
            <a:r>
              <a:rPr lang="pt-BR" dirty="0" smtClean="0"/>
              <a:t>árvore. 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Os </a:t>
            </a:r>
            <a:r>
              <a:rPr lang="pt-BR" dirty="0"/>
              <a:t>ornamentos não </a:t>
            </a:r>
            <a:r>
              <a:rPr lang="pt-BR" dirty="0" smtClean="0"/>
              <a:t>mudam </a:t>
            </a:r>
            <a:r>
              <a:rPr lang="pt-BR" dirty="0"/>
              <a:t>a própria árvore que é reconhecível como uma árvore de Natal, independentemente de ornamentos específicos utilizados.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933056"/>
            <a:ext cx="1704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a direita 5"/>
          <p:cNvSpPr/>
          <p:nvPr/>
        </p:nvSpPr>
        <p:spPr>
          <a:xfrm>
            <a:off x="3618797" y="4579999"/>
            <a:ext cx="1169227" cy="505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15525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54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</a:p>
        </p:txBody>
      </p:sp>
      <p:pic>
        <p:nvPicPr>
          <p:cNvPr id="16387" name="Picture 2" descr="C:\Repositorio\livros\SoftwareEngineering\Metodologia, Padroes e Arquitetura\Patterns\Design Patterns\hires\Pictures\decor066.gif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2195513" y="1484313"/>
            <a:ext cx="49911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 descr="C:\Repositorio\livros\SoftwareEngineering\Metodologia, Padroes e Arquitetura\Patterns\Design Patterns\hires\Pictures\decor067.gif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1979613" y="3644900"/>
            <a:ext cx="5505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Decorator</a:t>
            </a:r>
          </a:p>
        </p:txBody>
      </p:sp>
      <p:pic>
        <p:nvPicPr>
          <p:cNvPr id="17411" name="Picture 2" descr="C:\Repositorio\livros\SoftwareEngineering\Metodologia, Padroes e Arquitetura\Patterns\Design Patterns\hires\Pictures\decor0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28775"/>
            <a:ext cx="37734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C:\Repositorio\livros\SoftwareEngineering\Metodologia, Padroes e Arquitetura\Patterns\Design Patterns\hires\Pictures\decor06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789362"/>
            <a:ext cx="5400278" cy="291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2" descr="C:\Repositorio\livros\SoftwareEngineering\Metodologia, Padroes e Arquitetura\Patterns\Design Patterns\hires\Pictures\decor065.gif"/>
          <p:cNvPicPr>
            <a:picLocks noChangeAspect="1" noChangeArrowheads="1"/>
          </p:cNvPicPr>
          <p:nvPr/>
        </p:nvPicPr>
        <p:blipFill>
          <a:blip r:embed="rId4" cstate="print">
            <a:lum bright="-30000" contrast="20000"/>
          </a:blip>
          <a:srcRect l="3833" r="2892"/>
          <a:stretch>
            <a:fillRect/>
          </a:stretch>
        </p:blipFill>
        <p:spPr bwMode="auto">
          <a:xfrm>
            <a:off x="3707904" y="3284984"/>
            <a:ext cx="5162178" cy="11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 - Decorator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611560" y="1556792"/>
            <a:ext cx="76424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http://upload.wikimedia.org/wikipedia/commons/thumb/e/e0/Caff%C3%A8_Mocha_by_Phil.jpg/220px-Caff%C3%A8_Mocha_by_Ph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548680"/>
            <a:ext cx="2095500" cy="1571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 se quisermos variar os “condimentos”?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Leite</a:t>
            </a:r>
          </a:p>
          <a:p>
            <a:r>
              <a:rPr lang="pt-BR" smtClean="0"/>
              <a:t>Soja</a:t>
            </a:r>
          </a:p>
          <a:p>
            <a:r>
              <a:rPr lang="pt-BR" smtClean="0"/>
              <a:t>Caramelo</a:t>
            </a:r>
          </a:p>
          <a:p>
            <a:r>
              <a:rPr lang="pt-BR" smtClean="0"/>
              <a:t>Creme</a:t>
            </a:r>
            <a:r>
              <a:rPr lang="pt-BR" sz="2400" smtClean="0"/>
              <a:t> (whip)</a:t>
            </a:r>
          </a:p>
          <a:p>
            <a:r>
              <a:rPr lang="pt-BR" sz="2800" smtClean="0"/>
              <a:t>Chocolate</a:t>
            </a:r>
            <a:endParaRPr lang="pt-BR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3095625" y="1557338"/>
            <a:ext cx="6048375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http://upload.wikimedia.org/wikipedia/commons/thumb/7/79/Mocha.jpg/220px-Moch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77072"/>
            <a:ext cx="2496276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</a:t>
            </a:r>
            <a:r>
              <a:rPr lang="pt-BR" dirty="0" smtClean="0"/>
              <a:t>“</a:t>
            </a:r>
            <a:r>
              <a:rPr lang="pt-BR" dirty="0" err="1" smtClean="0"/>
              <a:t>newbie</a:t>
            </a:r>
            <a:r>
              <a:rPr lang="pt-BR" dirty="0" smtClean="0"/>
              <a:t>”</a:t>
            </a:r>
            <a:endParaRPr lang="pt-BR" dirty="0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2267744" y="5949280"/>
            <a:ext cx="8229600" cy="576263"/>
          </a:xfrm>
        </p:spPr>
        <p:txBody>
          <a:bodyPr/>
          <a:lstStyle/>
          <a:p>
            <a:r>
              <a:rPr lang="pt-BR" dirty="0" smtClean="0"/>
              <a:t>Qual o problema?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683568" y="1412776"/>
            <a:ext cx="7789862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ttp://upload.wikimedia.org/wikipedia/commons/thumb/5/58/Mocha_Latte_Costa_Rica.JPG/220px-Mocha_Latte_Costa_Ric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48680"/>
            <a:ext cx="2095500" cy="1571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 com Decorator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l="32088" t="3694" b="81226"/>
          <a:stretch>
            <a:fillRect/>
          </a:stretch>
        </p:blipFill>
        <p:spPr bwMode="auto">
          <a:xfrm>
            <a:off x="250825" y="1371658"/>
            <a:ext cx="5329287" cy="140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 cstate="print"/>
          <a:srcRect l="24387" t="29083" r="-2681" b="42909"/>
          <a:stretch>
            <a:fillRect/>
          </a:stretch>
        </p:blipFill>
        <p:spPr bwMode="auto">
          <a:xfrm>
            <a:off x="1692275" y="2349500"/>
            <a:ext cx="48990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 l="19254" t="65707" r="7587" b="3055"/>
          <a:stretch>
            <a:fillRect/>
          </a:stretch>
        </p:blipFill>
        <p:spPr bwMode="auto">
          <a:xfrm>
            <a:off x="4140200" y="4365625"/>
            <a:ext cx="4752975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Veja como ficou o custo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557338"/>
            <a:ext cx="8026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137</Words>
  <Application>Microsoft Macintosh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Concurso</vt:lpstr>
      <vt:lpstr>Decorator</vt:lpstr>
      <vt:lpstr>Exemplo 1</vt:lpstr>
      <vt:lpstr>Exemplo 2</vt:lpstr>
      <vt:lpstr>Decorator</vt:lpstr>
      <vt:lpstr>Motivação - Decorator</vt:lpstr>
      <vt:lpstr>E se quisermos variar os “condimentos”?</vt:lpstr>
      <vt:lpstr>Solução “newbie”</vt:lpstr>
      <vt:lpstr>Solução com Decorator</vt:lpstr>
      <vt:lpstr>Veja como ficou o custo</vt:lpstr>
      <vt:lpstr>Concrete Decorator</vt:lpstr>
      <vt:lpstr>Cliente</vt:lpstr>
      <vt:lpstr>Decorator do Mundo Real</vt:lpstr>
      <vt:lpstr>Classes</vt:lpstr>
      <vt:lpstr>Estrutura Genérica Decorator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Lucas</dc:creator>
  <cp:lastModifiedBy>Marcelo Maia</cp:lastModifiedBy>
  <cp:revision>15</cp:revision>
  <dcterms:created xsi:type="dcterms:W3CDTF">2013-03-12T20:55:45Z</dcterms:created>
  <dcterms:modified xsi:type="dcterms:W3CDTF">2019-06-05T21:30:40Z</dcterms:modified>
</cp:coreProperties>
</file>