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6" r:id="rId3"/>
    <p:sldId id="284" r:id="rId4"/>
    <p:sldId id="287" r:id="rId5"/>
    <p:sldId id="285" r:id="rId6"/>
    <p:sldId id="288" r:id="rId7"/>
    <p:sldId id="283" r:id="rId8"/>
    <p:sldId id="260" r:id="rId9"/>
    <p:sldId id="261" r:id="rId10"/>
    <p:sldId id="262" r:id="rId11"/>
    <p:sldId id="263" r:id="rId12"/>
    <p:sldId id="264" r:id="rId13"/>
    <p:sldId id="265" r:id="rId14"/>
    <p:sldId id="258" r:id="rId15"/>
    <p:sldId id="266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47:32.5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597 130 1185,'0'-25'3010,"0"3"-2337,0 22 32,0 0 256,0 0 736,-25 0 481,25 0-960,0-26-642,0 26-320,0 0-96,0 0-63,0 0 127,0 0-128,0 0 224,0 0-160,0 0 97,0 0-161,0 0-32,0 0-64,-25-22 128,25 22 32,-21 0-160,-4 0 64,25-25-32,-25 25 64,3 0-64,-2 0 96,-1 0-64,25 0-32,-22 0-64,-3 0-128,25 0 128,-24 0-32,-23 0 32,22 0 64,-21 25 0,21-3-32,3 4 0,-27-4 0,27 3-32,-3 22 96,1-22-96,2-2 64,22 2 64,-25-3-64,25 3-160,0-25 64,0 22 0,0 3 32,0-25 32,0 23-64,25 2 96,-3 22-128,2-24 192,1 2-96,22-3 32,-23 3-32,23-3 96,-1 3-128,-21-2 64,22 2 32,2-25-64,-2 25 96,-1-3-64,4-22 32,-4 25 0,0-25 33,4 0-1,-4 0 0,26 0 96,-1 0-192,0 0 224,0 0-160,1-25 96,24-22-128,-25 22 0,-25 2 32,4-2 0,-4 3-31,-21 22 95,-3-25-32,2 25-96,1-22 32,-25 22 0,22 0 96,-22 0 0,0-25 192,0 25 1,0 0-161,0-23-32,0-2-160,0-22 128,0 24 160,-22-24-192,-3 22 0,1 3 0,-23-26-64,22 23 0,-21 3-64,21-3-192,-46 0 288,25 3-64,-50 22 64,3-26-32,-3 26 64,-25-22-352,-22 22 96,26 0-161,-1 0 353,22 0-608,25 22-802,24-22-1216,23 26-2627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49:26.0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7AB189-9510-4B1F-A9DA-D32CB8B4645B}" emma:medium="tactile" emma:mode="ink">
          <msink:context xmlns:msink="http://schemas.microsoft.com/ink/2010/main" type="inkDrawing"/>
        </emma:interpretation>
      </emma:emma>
    </inkml:annotationXML>
    <inkml:trace contextRef="#ctx0" brushRef="#br0">501 56 128,'0'-25'320,"0"25"96,0 0-63,0 0-193,0 0 32,0 0 256,0 0 1730,0 0-1537,0 0-225,0 0-127,0 0 95,0 0 0,0 0-31,0 0-97,-24 0 0,24 0-96,0 0 33,0 0 127,0 0-64,0 0 97,0 0-129,0 0 0,0-23-64,0 23 32,0 0-160,-22 0 64,22 0 97,0 0-65,0 0 32,0 0 0,0 0-160,-25 0-192,25 0 192,0 0-64,0 0 128,-24 0 32,24 0-96,0 0 96,-22 0-64,22 0 160,0 0 0,0 0-128,-25 0-64,25 0 97,0 0-162,0 0 33,0 0 129,0 0-162,-25 0 162,25 0-65,0 0 64,-21 0-96,21 0 128,0 0-96,-25 0 32,25 0-32,0 0-32,0 0 0,-25 0-128,25 0 224,0 0-64,-22 0 96,22 0-96,0 0 128,-24 0-32,24 0 0,0 0-95,0 0-33,-25 0 64,25 0-96,0 0 0,0 0-129,0 0 193,0 0 32,0 0 33,-22 0-65,22 0-64,0 0 128,0 0-128,0 0 64,0 0-32,-25 0 96,25 0-96,0 0 0,0 0-128,-24 0 96,24 0-32,0 0 64,-22 0 64,22 0 0,0 0 0,0 0-64,0 0 64,0 0-96,0 0 32,0 0 0,-25 0 0,25 0 32,0 0-160,0 0 96,0 0-32,0 0-33,0 0 1,0 0 96,-25 0-128,25 0 0,0 0 64,0 0-96,0 0 128,0 23 32,-21-23 32,21 0-96,0 25 128,0-25-128,-25 0 96,25 0-64,0 22-32,0-22 0,0 0-64,0 0 96,0 0-65,0 25 33,0-25 32,0 0 64,0 0-96,0 22-32,0-22 160,0 0-64,0 25 32,0-25-128,0 0 160,0 0-256,0 26 32,0-26 64,0 0 96,0 22 0,25-22-96,-25 0 256,21 0-192,-21 25 128,0-25-64,25 0 32,-25 0-128,0 22 160,25-22-96,-25 0-32,0 25 96,22-25-64,-22 0 32,24 0 0,-24 0 64,25 23-96,-25-23 32,22 0-64,-22 0 64,25 0-32,-25 0 0,0 0 32,0 0-96,24 25 160,-24-25-128,0 0 64,0 0-64,22 0 64,-22 0-64,25 0 32,-25 0 32,25 0-64,-25 22 96,21-22-64,-21 0 161,25 0-161,0 0 64,-25 0-96,22 0 32,2 0 0,1 0-32,-3 0 96,-22 25-128,24-25 128,1 0-64,-25 0 0,22 0 0,3 0 160,21 0-128,-21 0 32,0 0-64,-4 0 0,4 0 96,0 0-160,21 0 128,-46 0-128,25 0 128,-3 0-128,3 0 128,-1 0-64,-2 0-64,3 0 192,0 0-128,-4 0 96,4 0-32,-25 0 0,25 0-64,-25 0 96,21 0-96,-21 0 32,25 0 129,-25 0-129,25 0 96,-25 0 0,22 0 32,2 0-160,1-25 96,0 25-128,-3 0 64,-22-22-32,0 22 0,0 0 96,0 0-160,0 0 224,24 0-96,-24 0-32,0 0-32,25-25 96,-3 25-128,-22-23-32,25 23 160,-25 0-96,0-25 32,0 25 33,24 0 31,-24-22-128,0 22 128,0 0-160,0 0 256,0 0-32,0 0-64,0 0 128,0 0-192,0 0 128,0-25-128,0 25 0,0 0-32,0 0 33,0-22-33,0 22 64,0 0 0,0 0-64,0-26 96,-24 26-96,24 0 96,0-25-64,-25 25 96,25 0-192,-22-22 128,22 22 0,-25 0-64,1-25 160,2 25-64,22 0-32,-25 0-32,0-22 0,1 22-64,24 0 160,-22 0-95,-3 0 31,0 0 0,4-25-96,21 25 96,-25 0-64,25 0 32,-25 0-64,25 0 32,-21-23-32,-4 23 0,0 0 0,3 0-65,-2 0 194,-1 0-194,3 0 194,-3 0-33,1 0 0,2 0-32,-28 0 0,29 0-128,-4 0 64,0 0-96,-21 0 63,21 0 33,3 23-64,-27-23 96,27 25-128,-3-3-64,-21 3 0,21-25-321,25 22-1665,-25-22-2242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49:31.8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187C29-68C7-41ED-A2F3-9BD7AF1BF5D1}" emma:medium="tactile" emma:mode="ink">
          <msink:context xmlns:msink="http://schemas.microsoft.com/ink/2010/main" type="inkDrawing" rotatedBoundingBox="-397,17316 2929,8349 3886,8704 559,17671" semanticType="callout" shapeName="Other"/>
        </emma:interpretation>
      </emma:emma>
    </inkml:annotationXML>
    <inkml:trace contextRef="#ctx0" brushRef="#br0">3781 22 320,'0'0'1826,"0"0"-449,0 0-640,0 0-161,0 0 1,0 0 127,0 0-31,0 0 96,0 0-225,0 0-384,0 0 33,0 0-129,0 0 224,0 0-64,0 0 96,0 0 129,0 0 159,0 0-127,0 0 95,0 0 97,0 0-128,0 0-97,0 0-128,0 0 1,0 0-225,0 0 96,0 0-160,0 0 96,0-22-96,0 22 0,0 0 96,0 0-160,0 0 224,0 0-192,0 0 64,0 0-32,0 0 64,0 0-96,-24 0 33,24 0 63,0 0-128,-22 0 64,22 0-161,0 0 162,-25 0-162,25 0 97,0 0-64,-25 0 128,25 0-64,-21 0 32,21 0 96,0 0-96,-25 0 128,25 0-128,0 0 33,-25 0-66,25 22 130,-21-22-194,21 0 130,-25 0-33,25 0-65,-25 0 65,25 25 0,-22-25 65,22 0-162,-24 0 97,24 23-160,-25-23 192,3 25-64,-3-25 32,1 22 32,2 3-192,-3-25 320,0 22-192,-21 3 128,21-2-96,3 2 0,-2-3 0,-23-22 0,22 25 32,1-3-32,-23 4 64,22-4-96,4 3 96,-29 0-64,29-3 0,-4 3-32,0 23 97,-21-26-65,21 3-33,3-3 130,-3 4-194,-21-4 226,21 3-225,0 22 160,4-24-161,-4 2 194,0 22-194,25-25 97,-22 3 0,22 1-32,-24-4 64,24 3-32,-25-3 33,3 26-33,-3-23 0,25 22-65,-49 0 65,27 1 65,-3-26-98,1 25 66,2-21-130,-3 21 161,0-22-31,4 22-33,-4-24-33,25 24 66,-25-22-98,4 23 65,-4-1 0,0 0 0,3 1 32,-2-1-32,-1 23 97,-22-20-194,23 20 194,2 2-194,-3-25 65,0 23 32,4-23-64,-4 26 160,0-26-160,3 1 96,-2 24-64,24-25 64,-25 1-96,3-1 128,22 1-96,-25-1 0,25 0 32,-24 1-32,24-1 96,-22 1-32,22-1 0,0-22-64,0 22 64,-25 1-64,25-1 32,-25 1 32,4-1-64,-4 0 97,0 1-98,4-1 130,-29 25-97,28-24 32,-2 22-128,-1 2 96,3-25-97,-3 1 129,25-1-32,-24 26-32,2-26 32,22 0 32,-25 1-32,0-1 0,25 0 32,-21 1-96,21-1 64,-25-24 32,0 27-96,25-3 96,-22 0-96,-2 1 128,24-1-64,-25 1 0,25-1 0,-22 0 0,-3 1 0,25-1-32,-24 0 32,2-21 0,22 21 32,-25-25 0,0 3 0,25 23-32,-21-26 33,-4 3-130,25-3 129,-25 26-64,25-23-32,-21 22 128,-4 1-128,25-1 128,-25 0-64,3 1 32,22-1-32,-24-22 32,-1-3-32,25 26-32,-22-23 64,22-3-96,-25 26 96,1-23-32,24-3 65,-22 25-65,-3-22 0,0 23-33,25-23 33,-21 22 0,-4-24-64,25 24 128,-25-22-96,25 22 97,-21-24-98,21 24 66,0-22-66,-25 23 130,25-1-161,-25-25-1,25 28 194,-22-2-193,22-26 128,0 25-128,-24 1 160,-1-1-128,25-22 64,-22 23-161,22-1 162,0 0-33,-25 26-97,1-26 161,24 1-160,0-1 192,-22 0-192,22-24 128,0 24-96,0 0 96,0 1-64,-25-1-32,25 26 128,0-26-128,-25 0 160,25 1-160,-21-1 128,21 26-96,-25-26 96,0 0-128,25-24 64,-22 27 0,22-3-64,-24 1 96,-1-1-64,25 0 128,-25 1-160,25-26 64,-22 25 0,-2 1 32,24-23-64,0 22-160,-25 1 96,25-23 32,0 22 128,0-25-96,-22 4 96,22-4-96,0 3 64,0-3-128,0 3-32,0-2 96,0 24-64,0-22 160,0 22-128,0-24 96,0 24-64,0-22 32,0 0-64,0-25 160,0 23-128,0 2 0,0-3 64,0 25-96,0-22 192,-25 23-160,25-1 128,-24-25-128,24 4 32,0-4-224,0 3 31,0-3 65,0 3-32,24-2 192,1 2-32,22 0 64,-23-3-32,-2 3-32,3-3-128,-25 3-64,0-25 96,25 0-96,-25 0 128,0 0 96,24 0 96,-24 0-128,0 0 128,0 0-128,22 0 32,-22 0-96,25 0 64,-25 0 32,25 0-64,-4 0 96,4 0-128,0 0 224,-3 0-192,2 0 32,1 0-64,-3 0 64,-22 0-32,25 0-64,-1 0 160,-24 0-160,0 0 128,0 0-64,0 0 64,0 0-32,0 0 96,0 0-128,0 0 96,0 0 32,0 0 32,0 0-32,0 0-352,0 0 416,0 0-576,0 0-353,0 0-256,-24 0-608,24 0-1090,0 0-896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51:05.9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5FA68C-1FA1-4E8E-873C-D2C03B576996}" emma:medium="tactile" emma:mode="ink">
          <msink:context xmlns:msink="http://schemas.microsoft.com/ink/2010/main" type="inkDrawing" rotatedBoundingBox="847,17189 1126,16921 1170,16967 890,17235" semanticType="callout" shapeName="Other"/>
        </emma:interpretation>
      </emma:emma>
    </inkml:annotationXML>
    <inkml:trace contextRef="#ctx0" brushRef="#br0">285 0 544,'-121'50'737,"75"-27"-65,21 24-383,3-22-129,-2-3-192,-1 3 64,25-2 0,-22 2-64,22-25-96,0 22-737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51:09.4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97B33B3-8718-456B-B09D-D10E56FE0646}" emma:medium="tactile" emma:mode="ink">
          <msink:context xmlns:msink="http://schemas.microsoft.com/ink/2010/main" type="inkDrawing" rotatedBoundingBox="495,17272 741,17780 504,17895 257,17386" semanticType="callout" shapeName="Other"/>
        </emma:interpretation>
      </emma:emma>
    </inkml:annotationXML>
    <inkml:trace contextRef="#ctx0" brushRef="#br0">56 55 1601,'-25'0'705,"25"-23"192,0 23 512,-22 0-384,22 0 352,0 0-128,0 0-32,0 0-416,0 0 32,0 0-385,0-25-31,0 25-97,0 0-128,-24 0 33,24 0-1,0 0 192,0 0-288,0 0 64,0 0-127,0 0 63,0 0-64,0 0 0,0 0-32,0 0-96,0 0 96,0 0-224,0 0 256,0 0-64,24 0 128,-2 0-160,28 25 128,-29-2 0,4 2-32,0-25 64,-3 25-96,2-25 64,1 22-96,-25-22 96,22 0-128,-22 25 96,0-25-96,0 0 32,25 0 0,-25 0 0,0 22 64,0-22-128,0 0 160,0 0-128,0 0 64,0 0-96,0 0 128,24 0-96,-24 0 0,0 0 64,0 25-64,0-25 96,0 0-64,0 0 0,0 0-32,0 0 0,0 0 32,0 0 0,22 0 0,-22 23-64,0-23 96,25 0-160,-25 0 224,0 0-160,0 0 128,0 0-160,0 0 128,0 0-32,0 0 0,0 0 0,0 0-32,0 0 64,0 0-64,0 0 32,0 0-32,0 0 96,0 0-96,0 0 64,0 0 64,0 0-64,0 0 96,0 0-128,0 0 161,0 0-97,0 0 0,0 0-32,0 0 160,0 0-160,0 0 64,0 25 96,0-25-192,0 0 96,0 0-96,0 0 64,0 0-128,0 0 96,0 22-96,-25 3 64,25-2 0,-22-23-32,-2 47 96,24-22-128,-25-3 128,3 3-64,22 23 32,-25-26-96,25-22 128,0 0 32,0 25 33,0-25 31,0 0-96,0 0 192,0 0-96,0 0 128,0 0-159,0 0 95,0 0-160,0 0 32,0 0-64,0 0-32,0 0 64,0 0-96,0 0 96,0 0-64,0 0 32,0 0-96,0 0 128,0 0-64,0 0 0,0 0 96,0 0-96,0 0 64,0 0-32,0 0 0,0 0-96,0 0 64,0 0-192,0 0 32,0 0-385,0 0-704,0-25-128,0 3-3043,0-3-4709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51:23.50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-5 47 3074,'0'-26'833,"0"26"-416,0-22-353,0 22-64,0 0 0,0 0 256,0 0 577,0 0 224,0 0-257,0 0 97,0 0 0,0 0-320,0 0-449,0 0-192,0 0 0,0 0 0,0 0 256,0 0 160,0 0 257,0 0 224,0 0-257,0 0-192,0 0-384,0 0 32,0 0-192,0 0 0,0 0 0,0 0 256,0 0 160,0 0 129,0 0 159,0 0-223,0 0-33,0 0-160,0 0 0,0 0-192,0 0 96,0 0-64,0 0 64,0 0 32,0 0 0,0 0 160,0 0-128,0 0 193,0 0-65,0 0-96,0 0-96,0 0 128,0 0-128,0 0 0,0 0 64,0 0-96,0 0 64,0 0-64,0 0 64,0 0-96,0 0 97,0 0-98,0 0 130,0 0-97,0 0-64,0 0 128,0 0-193,0 0 290,0 0-257,25 0 192,-25 0-192,25 0 192,-3 0-96,-22 0 0,24 0 32,-24 0-32,25 0 32,-25 0-32,22 0 128,3 0-160,-25 0 128,24 0-192,-2 0 128,3 0 0,0 0-96,-4 22 128,4-22-96,22 0 160,-23 0-128,1 0 32,-3 0-64,27 26 96,-27-26-96,3 0 32,0 0 32,-4 22-64,4-22 96,21 25-96,-21-25 128,22 25-128,-23-25 96,23 22-96,-22-22 96,21 25 0,4-2-64,-29-23 64,4 0-96,0 25 160,-3-25-160,2 0 64,-24 0-128,0 0 224,25 0-192,-25 22 64,22-22 32,-22 0-64,25 0 96,-25 0-96,24 0 128,-24 25-128,22-25 96,-22 0-128,0 0 96,25 0-32,-25 0-32,0 0 64,25 22-96,-25-22 192,21 0-192,-21 0 128,0 0-96,25 0 129,-25 0-194,0 0 65,0 0 64,0 0-96,0 0 128,25 0-128,-25 0 225,0 26-258,21-26 194,-21 0-226,0 0 193,0 0-96,0 0 0,25 0 64,-25 0-96,25 0 160,-25 22-128,22-22 64,-22 0-64,24 0 64,-24 0-96,0 0 64,25 25 32,-25-25-64,22 0 96,-22 0-128,25 0 225,-25 0-290,24 0 226,-24 0-194,22 22 129,-22-22-64,0 0-32,25 0 128,-25 25-128,25-25 160,-4 0-128,-21 0 64,25 23-64,-25-23 64,25 0-96,-25 0 96,0 25-64,25-25 0,-25 0 96,0 0-160,0 0 224,0 0-192,0 0 96,0 0-96,21 0 128,-21 0-128,0 22 64,0-22 64,0 0-128,25 0 160,-25 0-160,0 0 96,0 0-64,25 0 64,-25 25-96,0-25 64,0 0 0,21 0 0,-21 0 32,0 0-96,0 0 192,0 0-160,0 0 64,0 22-96,0-22 96,25 0-64,-25 0 0,0 0 64,0 0-64,0 0 128,0 0-160,25 0 128,-25 0-96,0 0 64,0 0-64,0 0 32,0 0 0,0 0-32,0 0 96,0 0-128,0 0 193,0 0-194,0 0 130,0 0-162,0 0 194,0 0-162,0 0 1,0 25 96,0-25-64,22 0 96,-22 0-64,0 0 65,0 0-130,0 0 130,0 0-162,0 0 129,0 0-32,0 0-32,0 0 64,0 0-96,0 0 193,0 0-194,0 0 162,0 0-194,0 0 162,0 0-130,0 0 33,0 0 64,0 0-64,0 0 161,0 0-161,0 0 96,0 0-96,0 0 64,0 0-64,0 0 0,0 0 64,0 0-64,0 0 64,0 0-129,0 0 258,0 0-193,0 0 64,0 0-64,0 0 160,0 0-192,0 0 64,0 0 64,0 0-160,0 0 224,0 0-160,0 0 96,0 0-96,0 0 96,0 0-128,0 0 64,0 0 32,0 0-96,0 0 128,0 0-128,0 0 160,0 0-128,0 0 64,0 0-64,0 0 64,0 0-64,0 0 0,0 0 64,0 0-64,0 0 96,0 0-96,0 0 96,0 0-96,0 0 64,0 0-96,0 0 64,0 0 0,0 0-32,0 0 96,0 0-128,0 0 160,0 0-96,0 0 32,0 0-96,0 0 128,0 0-128,0 0 64,0 0 0,0 0-32,0 0 64,0 0-32,0 0 32,0 0-64,0 0 96,0 0-160,0 0 128,0 0-32,0 0-32,0 0 96,0 0-96,0 0 96,0 0-96,0 0 64,0 0-64,0 0 64,0 0-64,0 0 0,0 0 64,0 0-64,0 0 64,0 0-32,0 0 32,0 0-96,0 0 128,0 0-128,0 0 64,0 0 0,0 0-64,0 0 128,0 0-128,0 0 160,0 0-128,0 0 64,0 0-96,0 0 96,0 0-64,0 0 0,0 0 64,0 0-64,0 0 64,0 0 0,0 0 0,0 0-96,0 0 128,0 0-128,0 0 64,0 0 0,0 0-32,0 0 64,0 0-96,0 0 160,0 0-128,0 0 64,0 0-64,0 0 64,0 0-64,0 0 32,0 0 32,0 0-64,0 0 64,0 0-32,0 0 32,0 0-64,0 0 64,0 0-96,0 0 64,0 0 0,0 0-32,0 0 128,0 0-192,0 0 192,0 0-96,0 0 32,0 0-96,0 0 96,0 0-64,0 0 0,0 0 64,0 0-64,0 0 64,0 0-32,0 0 64,0 0-96,0 0 96,0 0-160,0 0 128,0 0-64,0 0 0,0 0 96,0 0-160,0 0 160,0 0-96,0 0 64,0 0-64,0 0 64,0 0-64,0 0 32,0 0 32,0 0-96,0 0 128,0 0-96,0 0 128,0 0-160,0 0 96,0 0-96,0 0 64,0 0 0,0 0-32,0 0 64,0 0-160,0 0 256,0 0-192,0 0 64,0 0-64,0 0 160,0 0-192,0 0 96,0 0 96,0 0-128,0 0 96,0 0-96,0 0 96,0 0-96,0 0 64,0 0-96,0 0 96,0 0-64,0 0 0,0 0 64,0 0-64,0 0 128,0 0-128,0 0 64,0 0-96,0 0 96,0 0-64,0 0 0,0 0 64,0 0-32,0 0 32,0 0-64,0 0 96,0 0-96,0 0 64,0 0-128,0 0 128,0 0-32,0 0-96,0 0 192,0 0-192,0 0 224,0 0-160,0 0 64,0 0-64,0 0 96,0 0-96,0 0 0,0 0 64,0 0-96,0 0 128,0 0-96,0 0 128,0 0-160,0 0 96,0 0-64,0 0 32,0 0 0,0 0-64,0 0 128,0 0-128,0 0 192,0 0-192,0 0 96,0 0-96,0 0 160,0 0-160,0 0 32,0 0 64,0 0-32,0 0 64,0 0-96,0 0 96,0 0-96,0 0 96,0 0-128,0 0 64,0 0 0,0 0-32,0 0 96,0 0-128,0 0 128,0 0-96,0 0 64,0 0-96,0 0 128,0 0-128,0 0 64,0 0 32,0 0-96,0 0 128,0 0-96,0 0 128,0 0-128,0 0 96,0 0-128,0 0 96,0 0-32,0 0-64,0 0 96,0 0-64,0 0 128,0 0-160,0 0 128,0 0-160,0 0 160,0 0-128,0 0 32,0 0 32,0 0-32,0 0 96,0 0-128,0 0 160,0 0-160,0 0 128,0 0-128,0 0 64,0 0 0,0 0-32,0 0 64,0 0-96,0 0 192,0 0-192,0 0 96,0 0-96,0 0 128,0 0-128,0 0 64,0 0 0,0 0-32,0 0 96,0 0-128,0 0 192,0 0-192,0 0 128,0 0-128,0 0 96,0 0-64,0 0-32,0 0 96,0 0-96,0 0 160,0 0-192,0 0 128,0 0-64,0 0 64,24 0-128,-24 0 96,25 26 0,-25-26-64,22 0 192,-22 22-224,25-22 224,-1 25-224,23-25 192,-22 22-192,-4 3 160,29-2-160,-28 2 64,27-3 96,-2 3-96,-1-3 128,4 3-192,21 23 192,-25-26-192,25 25 192,-24 1-224,24 24 128,25-24-32,-25 24 0,1-24 96,-1-1-96,-25 0 96,25 1-96,1 21 64,-1-21-96,25 24 96,-50-24-64,26-1 0,-23 0 96,-2 1-193,-1-1 258,4 0-129,-4 1 32,0-23-64,4 22 96,-4-22-128,26 23 64,-26-1 32,28 0-96,-2 23 128,-26-22-128,25-1 224,-24 0-224,-22 1 160,21-23-224,4 22 224,21 1-96,-25-23-64,1 22 128,-23 0-160,23 1 256,-22-26-192,-1 25 96,-2 1-96,28-1 64,-4 26-64,-21-26 32,21 25 32,-21-24-64,-3-1 96,2 1-160,1-1 192,-3 0-96,3 23 32,-1-20-96,-2 20 96,3 2-64,21-2-32,-21 2 128,22-2-128,-23-22 160,23 24-160,-22-25 128,-1 26-96,23-3 64,-22-23-64,21 25 0,-21-2 96,21 2-128,-21 23 128,-3-47-128,27 24 192,-27-2-160,27 25 64,-27-23-96,3 0 128,0-2-64,-4-23 0,4 1 64,0-1-64,-3 1 128,2-1-160,-24 0 160,25 26-96,-3-26 32,3 1-160,-1-1 128,-2 0 0,3 26-32,21-4 64,-21 4-96,0-1 160,-4-24-128,4-1 64,0 1-160,-25-1 160,22 0-128,-22 1 32,24-26 64,-24 25-64,25-22 96,-25-2-96,0 27 64,22-28-32,-22 3 32,0 23-128,25-26 96,-25 25 32,24 1-96,-24-1 128,25 0-160,-25 1 224,0-23-192,0 22 96,0-22-96,22 23 128,-22-26-128,0 25 32,0-21 96,0 21-160,0 0 160,25-24-128,-25 24 96,0 0-64,0-22 32,0 23-128,0-1 128,24 1-32,-24-23-32,0-3 128,0 25-128,0-22 128,0-2-64,0 24-32,22-22 0,-22-3 32,0 26-32,0-23-32,25-3 96,-25 26-64,0-23 96,0 0-96,0 22 96,0-25-96,25 26 32,-25-1-64,0 1 64,21-1 32,-21 0-128,0-22 192,0-2-160,0 2 160,0-25-96,0 0 0,0 0-64,0 0 128,0 0-96,0 0 0,0 0 64,25 22-64,-25-22 96,0 25-64,0 0 64,0-25-128,0 23 160,0-23-160,0 25 96,0-25-32,0 0-32,25 22 96,-25-22-160,0 25 192,0-25-96,0 22 32,0 3-96,0-2 128,0-23-64,22 25-32,-22-25 128,0 22-96,0 3 64,0-25-96,0 22 96,0 4-96,0-4 96,0-22-160,0 25 160,0-25-64,0 0-64,0 22 128,0-22-160,0 25 192,0-2-96,0 2 32,0-25-96,0 25 128,0-3-128,0-22 64,0 25 0,0-25 0,0 22 64,0 3-64,0-25 32,0 23-64,0 2 64,0-25-64,0 0 32,0 0 32,0 0-64,0 0 128,0 0-160,0 0 192,0 0-160,0 0 96,0 0-160,0 0 192,0 0-192,0 0 32,0 0 64,0 0-64,0 0 96,0 0-96,0 0 32,0 0-192,0 0-32,0 0-481,0 0-160,0 0-832,0 0-3588,24-25-1634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51:24.0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 1889,'0'0'-1281,"0"0"674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51:25.2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0-4 1697,'50'0'1698,"-50"0"-1698,0 0 32,0 0 64,0 0 448,0 0-287,0 0-97,0 0-128,22 0 0,-22 0-96,0 0 64,0 0 128,0 0 0,0 0 224,0 0-31,0 0-97,0 0-320,0 0-32,0 0-161,0 0-127,0 0-32,0 0 448,0 0 288,0 0 256,0 0 513,0 0 257,0 0 287,0 0-832,0 0-225,0 0-191,0 0-161,0 0 0,0 0 192,0 0 193,0 0-353,0 0-96,0 0-96,0 0 128,0 0-95,0 0 191,0 0-160,0 0 0,0 0 32,0 0-192,0 0 224,24 0-128,-24 0 64,0 0-128,0 0 128,0 0 129,25 0 31,-3 22-64,27 4-160,-2-4 96,-22 3-96,21-3 224,4 3-160,-4-2 225,1 2-65,2 0 64,-2-3-224,-23 3-96,23-25 161,-22 0-290,-25 22 290,21-22-129,-21 0 160,0 0-32,0 0 192,0 0-192,0 0 1,0 0-1,0 0-192,0 0 64,0 0-32,0 0 160,0 0-160,0 0 160,0 0-192,0 0 192,0 0 0,0 0-128,0 0 64,0 0-160,0 0 257,0 0-193,0 0 128,0 0-128,0 0 160,0 0-128,0 0 32,0 0 64,0 0 32,0 0-32,0 0-128,0 0 128,0 0-224,0 0 192,0 0-160,0 0 160,0 0-63,0 0-66,0 0 98,0-22-130,0-3 162,0 3-129,0-3 64,25 0-129,-25 2 97,0-2-64,25 3 32,-25-3 64,21 25-96,-21-22 128,0 22-128,0 0 192,0 0-192,0 0 128,0 0-160,0 0 128,0 0-64,0 0 0,0 0 96,0 0-160,0-26 256,0 26-224,0 0 96,0 0-96,0 0 193,0 0-194,0 0 65,0 0 32,0 0-64,0 0 97,0 0-65,0 0 96,0 0-160,0 0 160,0 0-192,0 0 160,0 0-32,0 0-96,0 0 192,0 0-128,0 0 224,0 0-256,0 0 96,0 0-192,0 0 192,0 0-320,0 0-65,0 0-223,0 0-705,0 0-769,0 0-2146,0 0-6693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51:35.68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29 70 1825,'-24'-22'1602,"24"22"-1506,0 0 32,0 0-128,0 0 224,0 0-32,0-26 257,0 26 127,0 0 417,0-22-128,-25 22-513,25 0-544,0 0-192,0 0 256,0 0 128,0 0 96,0 0 0,0 0 288,0 0 161,0 0 192,0 0-1,0 0-223,0 0-289,0 0-160,0 0-64,0 0 0,0 0 64,0 0 192,0 0 161,0 0 159,0 0 97,0 0-65,0 0-95,0 0-33,0 0-223,0 0-97,0 0-128,0 0 32,0 0-96,0 0 64,0 0-64,0 0 96,0 0 128,0 0-96,0 0 96,0 0-192,0 0 96,0 0-96,0 0 0,0 0-96,0 0 96,0 0-64,0 0 0,0 0 128,0 0-128,25 0 128,-25 0-128,24 22 160,-2-22-96,3 26 32,0-4-64,21 3 32,-21 0 32,21 22-64,1-24 64,-23 24-32,23-22 64,2-3 0,-2 26-32,2-23-64,-2 22 97,-1-24-65,4 24 0,-4-22 64,1 22-128,2 1 160,-2-1-64,-1 1 32,4-1-128,-29-22 128,29 22-96,-28 1 32,27-26 64,-27 25-64,3-21 160,-1 21-256,23 0 288,-22 1-160,-4-1 32,4 0-32,22 1 128,-23 24-160,1-24 0,22-1 32,-23 0-32,-24 1 64,22-1-96,3 1 96,0-1-64,-4-22 32,4 22-64,0-24 64,-25 24 0,21-22 32,4 23 65,0-26-161,-3 3 128,2-3-96,-24 3 32,25 0-64,-3 23 64,-22-26-64,25 3 0,-25 22 64,24-24-32,-2 24 64,3 1-64,0-1 96,-4 0-96,4 1 96,-25 2-160,25-3 128,-3 1-32,2-1-32,1 0 64,-3 1-96,2-1 128,1 1-32,-3-1 0,3 23-32,21-20 128,-21 19-160,21 4-32,-21-3 64,0 2-32,21-2 0,-21 2-32,-3 1 96,3-26-96,-1 0 96,-2 1-128,-22-1 64,25 0 32,-25 1 0,25 22 32,-4 2-64,-21-25 65,25 26-1,0-26-32,-4 23-64,4-23 64,0 1-32,-25-1 0,22 25 0,2-24 0,1-1 0,-25 1 0,25-1 96,-3 25-192,2-2 128,1 3-96,-3-26 96,3 25-32,-1-2-32,-24-23 64,22-21-96,3 21 128,0-25-32,-4 26-32,4-23 0,0 22 64,-3-25-128,2 29 64,1-29 64,-3 25-64,3 1 32,-1-23-64,-2 22 96,3 0-96,0 1 96,-4-26-128,-21 25 96,25-21-32,-25-4 32,25 25-32,-4 3 0,4-27 64,0 24-64,-3 26 0,2-26 0,23 23 0,-22 2-32,21 23-96,-21-23 128,0-2 0,-4-23 0,4 1 32,0-23 0,-25 22-32,22 1 0,2-26-32,1 25 32,-25-22 32,22 0-96,-22-2 96,0 24-128,25 0 192,-25-21-96,0 21 32,0 0-32,24 1 32,-24-1-64,0 0 32,22 1 0,-22-23 0,0-3 32,0 3 64,25-25 0,-25 23-64,0 2 32,25-3-96,-4 3 96,4 22-96,0 1 0,-4-1 64,4 1-96,0-1 128,-25 23-64,22-20 32,2-28-96,-24 25 128,25-21-64,-3 21 0,3-25 0,-25-22-32,0 25 64,24-2-64,-24 2 160,0-3-160,22 25 64,-22-22-64,25-2 96,21 24-64,-21 3 0,0-2 64,21-1-96,-21 0 96,-3-24-96,-22 2 64,0-3-64,25-22 64,-25 25-32,0-25 0,24 22 32,-24 4 0,22 21 32,3-25-96,0 3 129,-4 23-97,-21-1 32,25-22-97,0 22 98,-4-24-66,-21 2 33,25-3 65,-25 3-130,0-25 162,25 23-129,-25 2 32,0-25-32,22 22 32,2 3-97,-24-3 65,25-22 32,-25 25-32,22-25 96,-22 23-96,25 2 96,-25-25-128,24 22 128,-24-22-128,22 25 64,-22-25 0,0 22-32,25 4 64,-25-26-96,0 0 128,25 25-96,-25-25 64,0 0-64,21 22 96,-21-22-128,0 0 64,25 25 0,-25-25 0,25 0 32,-25 22-64,0-22 96,25 0-96,-25 25 32,0-25-32,0 0 32,0 0 0,21 0-32,-21 0 64,0 23-64,25-23 96,-25 0-128,25 25 32,-4-25 0,-21 22 32,25-22-96,-25 25 128,0-25 0,0 0 32,0 0 32,0 0-64,0 0 32,0 0-128,0 0 96,0 0-96,0 0 64,0 0 0,0 0 0,0 0 32,0 0-64,0 0 128,0 0-31,0 0 95,0 0-160,0 0 96,0 0-160,0 0-128,0 0-385,0 0-384,0-25-96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51:37.08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45 117 1185,'0'-22'160,"-25"22"256,25 0-31,0 0 63,0-25 0,0 25 289,0 0 448,0 0 32,0 0-64,0 0-320,0 0-288,0 0-289,0 0 32,0-23-160,0 23 65,0 0-1,0 0-96,0 0 0,0 0-192,0 0 192,0 0 0,0 0 128,0 0-32,0 0-63,-21-25 159,21 25 384,0 0-63,0 0-129,0-22-127,0 22-193,0 0 64,0 0-256,0 0 96,0 0-96,0 0 128,0 0-64,0 0 96,0 0 161,0 0-225,0 0 32,0 0-160,0 0 64,0 0-96,0 0 192,0 0-96,0 0 32,0 0-32,0 0-64,0 0 32,0 0 32,0 0 96,0 0-96,21 0-64,4 0 160,0 22-128,0-22 64,-4 25 32,29-25 0,-29 0 64,4 0-32,0 0 192,-3 0-159,27-25-65,-49 3-96,22 22 64,-22 0-96,25 0 64,-25 0 64,0 0 32,0 0 160,0 0-224,0 0 128,0 0-64,0 0 64,0 0-31,0 0 127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51:39.0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263 430 4035,'-24'0'1474,"24"0"-1955,0 0 513,0 0-224,0 0 224,0 0 160,0 0 65,0 0 159,0-25 0,0 25 225,0 0-161,-25 0 65,25 0 224,0 0-65,0 0 1,0 0-449,0-23 193,0 23-33,0 0 97,0 0-289,0 0 64,0 0-96,0 0-96,0 0 225,0 0 95,0 0-96,0 0-160,0 0 193,0 0 31,0 0 161,0 0-129,0 0-128,0 0-192,0 0-64,0 0 129,0 0-1,0 0 192,0 0-96,0 0 193,0-25-417,-22 25 96,22-22 96,-25-3 32,1-23 161,24 26 63,-22-25-224,-3 22-31,25 2 159,-25-2-320,25 3 0,-21 22 0,21-25 160,-25 3-63,25-3-65,0 25 0,0-26-96,0 26 224,-25 0-224,25 0 64,0 0-128,0 0 64,0 0-64,0 0 0,0 0-32,0 0-128,0 0 320,0 0-224,0 0 192,0 0-128,0 0-1,0 0-95,0 0 64,0 0-160,0 0-64,0 0-97,0 0-608,0 0-448,0 0-1314,0 0-6053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47:35.1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1569 1889,'0'0'4036,"0"0"-3267,0 0-225,0 0 609,0 0 225,0 0-257,0 0-160,0 0-353,0 0-63,0 0-289,0 0 128,0 0-95,0 0-65,0 0-64,0 0-128,0 0 64,0 0-128,0 0 160,22 0-96,3-25 32,21 3-64,4-3 32,21-22-64,22 24 64,3-24-32,22-25-32,24 24 96,25-24-96,0 2 161,22-25-129,25 23 64,0-1-128,49-21 192,-3 24-64,25-3-64,0 26 32,24-23-64,-2 23 128,3-3-128,-26 2 64,1 1 64,-21 0-96,20-1 64,-48 1 160,27 25 128,-28-3-191,29 2-1,-4-2-192,3 3 128,-3 22-96,-22-25 64,-24 2-160,-50-2 128,3 25-32,-49 0-32,3 0 128,-50 0-32,22 25 64,3-2-96,22 24 0,2-22-32,-2 23 32,0 21-320,2 4 352,-2-4-32,-22 29-192,0-3 384,-25 22-224,22 3-32,3-26-64,0-21 96,-3-3-128,3-23 160,0 0-417,47 1-1120,21 24-1442,-22-24 2947,1-26 929,-72 3-577,0-25-223,-22 25-193,23-3 128,-26 26-96,1-48 64,2 25 64,-27-3 160,-22-22 64,25 0-224,-25 0 32,24 0-63,-24 0 159,0 0-160,0 0 32,0 0 64,0 0 192,0 0 353,0 0-225,0 0-159,0 0-321,0 0 0,0 0 0,0 0 64,0 0-64,0 0 192,0 0 128,0 0-63,0 0 31,0 0 96,0 0 33,0 0-65,0 0 32,0 0-320,0 0 0,0 0-96,0 0-32,0 0 32,22 0-64,-22 0 192,25 25-64,21-25 0,-21 0-32,0 0 64,21 0-64,-21 0 32,0 0 0,21 0-64,1 0 97,2 22-65,22-22 64,1 0-128,-1 25 96,22-25-97,28 0 98,-4 23-33,-21 2-65,22-25 130,-22 22-130,-3-22 130,3 25-65,0-25 32,-3 23-64,3-23 64,0 25-97,-25-25 33,-25 22 0,1 3-64,2-3-448,-27 3 576,3-2 32,21 2-96,-21-25 64,0 25-32,21-3 32,1 3-32,-23-25-32,23 23 32,2-23-96,-27 25 160,-22-25-64,0 0 32,0 0-32,0 0 64,0 0-96,0 0-32,0 0 32,0 0-64,0 0-64,0 0 64,0 0 96,0 0-33,0 0 66,0 0-98,0 0 65,0 0 32,0 0-96,0 0 161,0 0-194,0 0 33,0 0-192,0 0-128,0 0-193,0 0 321,0 0 64,0 0-32,0 0-33,0 0-447,0 0-898,0 0-2466,0 0-2338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51:55.113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 contextRef="#ctx0" brushRef="#br0">-14 25 1185,'0'0'704,"0"0"33,0 0 32,0 0-321,0-25-96,0 25-159,0 0-65,0 0 0,0 0 192,0 0 129,0 0 95,0 0-31,0 0-97,0 0 129,0 0-129,0 0-224,0 0-224,0 0 32,0 0-32,0 0 96,0 0-32,0 0 192,0 0 449,0 0 0,0 0 63,0 0-479,0 0-1,0 0-128,0 0 64,0 0-64,0 0 96,0 0-127,0 0 127,0 0 192,0 0-224,0 0 33,0 0-225,0 0 32,0 0-96,0 0 96,0 0-97,0 0 98,0 0-33,0 0 0,22 0 32,3 0-32,-1 0 64,-2 0-96,3 0 128,0 25-192,21-25 128,-21 0-32,21 0-32,1 26 128,2-26-160,-27 0 192,28 0-128,-4 22 0,-21-22 0,-4 0 0,4 0 0,-25 0 0,25 0 32,-3 25-32,27-25 32,-27 22-32,27-22 64,-24 25-96,-3-25 64,3 23-96,-1-23 96,-2 25-64,3-25-32,0 22 160,-4 3-64,4-25 160,0 22-192,-25-22 0,22 25 0,2-25 128,1 23-224,-25-23 64,22 25 64,3-3-128,-1 3 192,-2-3-128,3 26 256,0-23-160,-4 0-32,4-3 0,-25 3 64,25-2-96,-4 2-32,4 22 129,-25-25-162,25 26 130,-3-23-98,2 22 162,-24 1-161,25 21 32,-3-18-32,3-4 64,-25 0 0,24 1-64,-24-1 192,22 0-256,-22 1 160,25-1 0,0 23 0,-25 2-64,21 1 64,4-4-64,-25-21-32,25 24 96,-3-2-64,-22-23 128,24 26-128,-24-1 32,25-24-32,-25 21 0,0 4-64,22-26 160,-22 23-96,0-23 32,0 3 32,0-2-64,25-26 160,-25 25-192,0-22 160,0-2-128,0 2 64,24 22-96,-24-24 32,0 2 32,0 22-32,0-25 161,0 3-225,0 23 128,0-23-64,22 22 64,-22-24-96,0 24 64,0-22-32,25 22 0,-25 1 32,0-26-64,0 25 128,0 1-128,0-1 160,0 26-224,25-1 224,-25-2-128,0 2 0,0-2 32,0 2-64,0-2 96,0-20-32,0-2 0,0 21-32,0-44 64,0 23-128,0-26 96,0 3 0,0-3-64,0 26 64,0-23-64,21 22 96,-21 1-96,0-23 64,0 22-96,0 0 96,0 1-32,25-1 0,-25 1 32,0-1-64,0 0 160,0 1-224,0-26 128,0 25-64,25 4 64,-25-29-64,0 25 32,0 1 32,0-23-32,0 22 64,0 23-128,21-23 160,-21 1-192,0 24 192,0-25-128,0 26 32,25-26 0,-25-25-64,0 26 128,0-1-128,0-22 192,0-2-160,0 24 64,0-22-32,0 22 64,0-21-64,25 21 96,-25 0-64,0 1-32,0-1 65,0 0-98,22 23 162,-22-23-129,0 26 64,0-26-96,0 1 32,24-1 32,-24 0-96,0 1 128,0-1-96,25 1 128,-25-1-128,0 25 32,0-24-32,0-1 64,0 1-64,22 24 0,-22-25 64,0 23-64,0 3 32,25-26-32,-25 25 96,0-24-96,0-1 64,0 1-96,24-1 64,-24 0 0,0 1-32,0-1 64,0 0-128,0 1 192,0-1-128,0 1 64,0 24-128,0-25 160,0 23-128,0 3 31,0-26 33,0 23 0,0-20 33,0-3-98,0-25 130,0 26-130,0-48 65,0 25-96,0-3 160,0-22-64,0 0-64,0 0 96,22 25-64,-22-25 64,0 23-128,0 2 96,0-25-32,25 22-96,-25-22 64,0 25 32,0-25 0,25 22 32,-25-22 64,0 25-96,21-2 128,-21-23-128,25 25 64,-25-3-64,25 3 0,-3 0-160,2-2-32,-24-23 256,25 25-128,-3-25 224,-22 22-160,24-22 64,1 0-32,-3 25 160,3-25-192,-1 22-64,-2-22 96,-22 0 0,25 0 128,-25 0-128,25 0 96,-25 25-96,0-25 32,21 0-64,-21 0 64,0 0-64,25 0 32,-25 0 32,0 0-64,0 0 128,0 0-96,0 0 32,0 0-64,0 0 32,0 0 0,0 0-64,0 0 96,0 0-64,0 0 64,0 23-64,0-23 96,0 0-96,0 0 64,0 0-128,0 0 64,0 0-32,0 0 32,0 0 96,25 25-96,-25-25 96,22 22-64,-22 3 32,24-25-32,-24 0 0,25 22-32,-25-22 32,22 0 32,-22 26-96,25-26 128,-25 22-96,24-22 96,-24 0-64,22 25 32,-22-25-64,25 0 32,-25 22 0,25-22-32,-4 25 96,-21-25-128,25 0 160,0 23-128,-25-23 64,21 0-64,-21 25 64,25-25-64,-25 0 32,25 0 0,-25 25 0,0-25 32,0 0-96,0 0 128,22 0-96,-22 22 64,24-22-64,-24 0 64,0 0-64,25 0 0,-25 25 64,0-25-32,25 0 64,-25 0-128,0 0 96,22 22-64,-22-22 64,24 0-64,-24 25 32,25-25 0,-25 0-32,22 23 32,-22-23-64,25 25 96,-25-25-64,0 22 32,24-22-64,-2 25-64,-22-25 96,0 0 0,25 23 64,-25-23-64,0 0 32,0 25-128,0-25 96,25 0-97,-25 22 65,0-22-32,0 25 64,0-25-32,21 22 32,-21-22 64,0 0-64,0 0 128,0 0-96,0 0 0,0 0-64,0 0 64,0 0-32,0 0 0,0 25 32,25-25-128,-25 0 0,0 23-192,0-23 224,0 0 128,0 0 32,0 0-64,0 0-32,0 0 32,0 0-97,0 0 130,0 0-98,0 0 130,0 0-65,0 0 32,0 0-64,0 0 32,0 0-65,0 0-63,0 25 160,0-25-64,0 0 64,0 22-64,25-22 32,-25 25-32,0-25 64,0 0-64,0 0 64,0 0-32,0 0-96,0 0 64,0 22-128,0-22 288,22 26-96,-22-26-32,0 25-32,0-25 64,0 0 0,0 0 0,0 0 32,0 0-32,0 0 96,0 0-160,0 0 64,0 0-160,0 0 96,0 0 32,0 0 0,0 0 32,0 0-96,0 0 192,0 0-192,0 0 160,0 0-96,0 0 32,0 0-96,0 0 96,0 0-64,0 0 32,0 0 32,0 0-64,0 0 64,0 0-64,0 0 64,0 0-32,0 0 65,0 0-98,0 0 33,0 0-32,0 0-96,0 0 96,0 0 0,24 0 96,-24 0-32,0 0 32,0 0-32,0 0 33,0 0-33,0 0-32,0 0 32,0 0-64,0 0 96,0 0-32,0 0-32,0 0-128,0 0-33,0 0-159,0 0 320,0 0 0,0 0-288,0-25-449,0 25-1185,0 0-640,0 0 352,0 0-1185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51:56.806"/>
    </inkml:context>
    <inkml:brush xml:id="br0">
      <inkml:brushProperty name="width" value="0.06667" units="cm"/>
      <inkml:brushProperty name="height" value="0.06667" units="cm"/>
      <inkml:brushProperty name="color" value="#FFFF00"/>
      <inkml:brushProperty name="fitToCurve" value="1"/>
    </inkml:brush>
  </inkml:definitions>
  <inkml:trace contextRef="#ctx0" brushRef="#br0">23 240 2306,'-25'-25'512,"25"25"-480,0-22-192,0 22-96,0 0 416,0 0 160,0-25 97,0 25-65,0 0 0,0 0 257,0 0 160,0 0-129,0 0 65,0 0-32,0 0-449,0 0-160,0-26-64,0 26 96,0 0-64,0 0 96,0 0-32,0 0 289,0 0 415,0 0-95,0 0-481,0 0-160,0 0 128,0 0 129,0 0 63,0 0 64,0 0 1,0 0-193,0 0 0,0 0-95,0 0-129,0 0 96,0 0-224,0 0 160,0 0-160,0 0 64,0 0 0,0 0 64,0 0 0,25 0 0,-25 0 96,25 0-128,-4 0 96,-21 0 32,25 26 128,22-26-224,-23 0 32,1 0-32,-3 0 0,3 0 0,-25 0-32,24 0 128,-24 0-128,22 0 97,-22 0-97,25 0 0,-25 0-32,0 0 128,0 0-32,0 0-32,0 0 0,0 0-32,0 0 128,0 0 64,0 0 64,0 0-160,0 0 33,0 0-129,0 0 64,0 0-64,0 0-97,0 0 194,0 0-194,0 0 194,0 0-161,0 0 128,0 0-128,0 0 128,0 0-128,0 0-1,0 0 33,0 0-128,0 0 96,0 0 32,0 0 128,0 0-192,0 0 128,0 0-32,0 0 96,0 0-32,0 0 32,0 0-31,0 0 31,0 0 96,0 0-32,0 0 0,0 0-96,0 0 96,0-26-192,0 26 96,0 0 32,0-22 1,0-3 31,0 25-128,0-22 96,0 22-96,0-25 96,0 25-128,0 0 64,0-23-32,0 23 0,0 0 32,0 0-96,0 0 192,-25 0-96,25 0 32,0 0 32,0 0 64,0 0-64,0-25 0,0 25-32,0 0-64,0 0 65,0 0-65,0 0 0,0 0-65,0 0 130,0 0-130,0 0 130,0 0-130,0 0 33,0 0 32,0 0-64,0 0 64,0 0-192,0 0 64,0 0-160,0 0-32,0 0-321,0 0-865,0 0-1472,0 0-2339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47:35.9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475 71 4548,'0'0'1601,"0"-25"-1216,0 25 127,0 0 161,-21 0 672,21 0-480,0-22 288,0 22-320,-25 0-321,25 0-95,0 0-129,0 0 0,0 0-192,0 0 32,0-25 33,0 25 95,0 0-64,0 0-96,0 0 128,0 0-32,0 0 33,0 0-161,0 0 96,0 0-160,0 0-32,0 0-96,0 0 96,25 0 96,21 0-96,1 25 192,2-3-128,-2 3 64,-1-3 0,4 26 64,21-23-160,-25 0 32,4-3-32,-29 3-32,4-25 32,0 23-64,-25-23 160,0 0-64,0 0 64,0 0-64,0 0 97,0 0-33,0 0-64,0 0 0,0 0-64,0 0 96,0 0-32,0 0 128,0 0 32,-25 0-128,0 0-32,4 0 64,-4 0 0,-21 0-128,-29 25 96,29-25-32,-1 22 65,-24-22-162,0 25 162,0-3-194,0-22 162,-1 25-65,1-25-65,0 0 162,0 0-65,-1 0 128,48 0-256,-1 0-193,25 0-223,0 0-129,0 0-672,0 0 224,25 0 192,-1 0-4100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47:40.0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569 582 576,'0'0'641,"0"0"-225,0-22-32,0 22 1,0 0-513,0-25-97,0 25 33,0-22 224,0 22 160,0 0-63,0-25 415,0 25 161,0 0-257,0 0-352,0 0 0,0 0 33,0-23 191,0 23 384,0 0 97,0 0 96,0 0 224,0 0 192,0 0-192,0 0-224,0 0-320,0 0-97,0-25-31,0 25 31,0 0-127,-25 0-257,25 0 160,0 0-32,-25-22 0,25 22-64,-21 0 65,-4 0-193,25 0-32,-25 0-64,4 0-65,-4 0 97,-22 0-32,23 0 160,-1 0-160,3 0 64,-3 22-64,1 3 64,2-25 0,-3 48 0,0-26 32,4 3-128,-29-3 192,28 3-64,-2-2 0,-1 2-64,25-3 32,0 3-96,-22-3 64,22-22 32,0 26-96,0-1 64,0-25-64,22 22 160,3 3 96,-1-3 0,48 3 1,-1-2-65,0 2-96,22-3 64,-22 3-64,0-3-32,-21 4 192,21-26-160,-24 22 160,24-22 64,0 0-96,0 0 0,47 0 97,3-22-225,-4-4-32,26 4 96,-26-3-64,4 3 32,-3-3 0,3 2 0,-4-2 0,-21 3 64,22-3-32,-22 3 96,-3-29 32,-22 29-128,0-3 32,1 25-96,-23-22 65,-2 22-65,-1-25 0,4 25-65,-4-23 130,-21 23-65,21 0-65,1-25 162,24 3-65,-46 22 0,21-25 0,4 3 192,-29 22-160,-21-25 128,25 2 192,-25 23 129,0 0 31,0-25-415,0 25-65,0-22-96,0-3 64,0 3-96,0-4 0,0 4-225,-25-28 257,-21 28-192,-1-26 128,-24 1 160,0 0-224,-25-1 64,-22 23-160,-24 3-1,-1 22 97,-49 0 224,4 0-64,20 0-64,-21 0 128,22 22-128,25 3 32,-1-3-32,1 26 128,-1-1-96,1 26 64,24-26-160,-24 26 160,21-4-96,4-21 64,21 24-32,24-50-32,26 26-321,-1-23-736,47-3 32,-24 25-736,-1 4-3076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47:43.8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69 39 8007,'-46'0'1057,"21"0"-1217,25 0 224,0 0 128,0 0 225,0 0 95,0 0 545,0-25 32,0 25-448,0 0-161,0 0-288,0 0 193,0 0-97,0 0-32,0 0-128,0 0-32,0 0-64,0 0 0,0 0 129,0 0-33,0 0 96,0 0-160,0 0-64,0 0 0,0 0 0,0 0-96,0 0 32,0 0-32,0 0 0,0 0 128,25 0-96,-4 0 128,51 0-96,-1 0 32,25 0 0,21 0 0,51 0 0,-1 25-32,22-3 96,24 25-96,26 4 128,46-29 32,24 3 32,23 22 64,24-47 161,25 0-97,0 0-64,-4 0-32,-21 0-288,50 0 224,-28 0-96,3 0 32,0 0-64,-25-25 32,-71 3-96,-25 22 96,-22-25-64,-49 3 32,-47 22 32,1-25 0,-22-1 65,-29 26-33,4-22 0,-24-3 32,-1 25 32,0-22-32,-21 22-64,21-25-32,-25 25-64,-21 0 64,22 0-96,-23 0 160,-2 0-96,28 0 64,-29 0-32,4 0 32,21 0-32,4 0 0,-4 0 32,1 0-64,-22 0 32,-1 0-32,-2 0 64,3 0-64,-25 0 32,25 0-96,21 25 96,-21-25-32,46 22 0,-24 3 96,-1-3-128,25 4 96,-21-1-64,-4-3 32,1 3-96,24 22 224,0 1-128,0-1-256,25 23 480,-24 2-192,-1-24 64,0-1 0,0-25 64,-24 29-160,24-29 64,-22 3-64,-2-3-64,-1 3 64,-21-2-64,-25-23 64,0 0-128,0 25 224,0-25-192,25 0 32,-25 0-32,0 22 160,0 3-96,25-3 96,-25 3-64,0 23 0,21-26 0,-21 25 32,0 1 0,25 24-256,-25-24 288,0 24-64,0-24-32,0-1 128,0 23-160,0-23 128,0-22-96,0-3 128,0 3-64,0-25 32,0 26-32,0-26 64,0 0-128,0 0 0,0 0 64,0 0-64,0 22 96,0 3-96,0-3 32,0 3 0,25-2 0,-25-23-64,0 25 64,0-25-32,0 22-32,0-22 160,0 0-160,0 25 128,0-3-64,0 26-32,0-23-32,0-3 128,0 3-128,0-3 32,0-22 64,0 26-128,0-26 128,0 22-64,0 28 64,0-28-64,0 3 64,0-25-64,0 23 64,0-23 32,0 0-64,0 0 96,0 0-128,0 0 96,0 0-128,0 0-32,0 0-96,0 0-65,0 0-95,0 0-96,0 0-1,0 0-127,0 0 95,0 0-287,0 0-578,0 0-2017,0 0-4452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47:44.4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22 43 5124,'-25'0'3267,"25"0"-2786,0 0-257,0 0 0,0 0-128,0 0 225,0 0 255,0 0 33,0 0 63,0 0-223,0 0-65,0 0-160,0 0-159,0 0 95,0 23 160,25 2 128,-3-3-223,3 25 127,21 1-160,-21 2 96,0-3 1,21-24 63,-21 2-160,0-3-96,-4-22 96,4 25-95,0-25 63,-4 0-32,-21 0 32,25 0-32,-25 0 128,0 0-160,25 0 1,-3-25-65,2 3-64,1-26 128,-3 23-128,3-22 64,-1 22-32,-24 3 32,22-26-64,3 23 32,-25-22-64,0 24-97,25-2-159,-25 3-481,0 22-640,0 0-1346,0 0-384,-25 0-192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47:46.2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503 250 1889,'-46'0'673,"46"0"-64,-25 0 63,25 0 33,0 0 160,-25 0 224,25 0-192,0 0-33,-21 0-31,21 0-192,0 0 31,-25 0-415,25 0-65,-25 0-64,25 0 0,-21 0-32,21 0-128,-25 0 192,0 0-160,25 0 64,-22 0 96,-2 0 97,-1 0-33,3 0-192,-3 0-128,1 22 96,2 3 64,-28 23-64,29-26 96,-4 25-160,25-21 64,0-1 224,0 22-96,0-25-64,0 26 96,46-1-127,4-22 127,-4 23 160,50-26 96,-3 3-31,28-3-257,21 3 96,1-25-128,21 0 64,3 0-64,-24 0 0,24 0-63,-25 0 95,1 0 160,21-25-128,-22 3 32,1-3-96,-23-23-96,-2 1 0,3 0 64,-50-1-64,0 1 32,-24 0 65,-47-26-97,0 26 160,0-1-160,0 1-96,-71 0 160,-1-1-64,1 26-161,-25-25 322,3 21-161,-3 4-128,-25 22 63,-21 0 1,-22 0 96,-28 48-64,3-26-96,0 50-32,22-24 0,0-1-32,3 0-161,43 1 65,28-1-416,-3 26-1859,50-26-3395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47:48.7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-1 425 5156,'0'0'3972,"0"0"-3107,0-22-545,0 22-352,0 0 64,0 0 64,0 0 0,0 0 97,0 0-1,0 0-192,0 0-32,0 0-96,0 0 96,0 0 96,0 0-64,22 22 160,27 3 32,-27-3 256,28 3-255,21 1-33,0 21 96,22 0 32,28 23 33,-4 2-1,51-2 96,-4 25-127,28 2 159,-4-2-256,26-25 32,25 2 97,-1-2-225,47-23 288,0 26-128,21-48 97,-21-3 31,25-22-160,-25 0-160,0 0-32,-22-47-32,-3-1 0,0 1 64,-22 0-32,1-1 225,-4 1-1,4 0 160,46-1-255,-1 1-97,1-1-32,25-24 128,-25 25-64,24-26-64,-2 3-64,3 23 0,-1 0 96,23-26-160,2 26 192,-27-1-128,2 1 32,1 0-32,-25-26 96,0 26-128,-25-1 32,3 1 96,-28 0-96,4-1 64,-1 26-64,-2-25 64,2 47-64,0-25 0,-24 25 0,0 0 32,-1 0-321,1 0 418,-25 25-33,3-25-96,-28 22 160,3 3-128,22-3 0,-22 26-96,1-1-321,-4 0 481,-22 1-64,-21-1 128,-3 1 1,-1-1 31,4 25-64,43-24 0,-18 24-352,18 23 384,-43-25-160,-4 2 96,-21-24 0,-3-1 96,-22 25 96,25-2-352,0 25-224,-25-23 384,1 23-64,-1 0 32,-25-48 0,-21 1 32,22-1-64,-23-22 256,-2 22-288,3 1 160,21-26-160,-21 25 128,0-21-160,-4-4 128,4 3-96,-25-25 32,0 25 128,0-25 97,0 0 95,0 0-288,0 0 32,0 0-64,0 0-64,0 0-64,0 0 32,0 0 32,0 0 0,0 0 96,0 22-96,0-22 160,0 0-160,0 0 96,0 0-32,0 0 0,0 25-64,0-25 32,0 0 32,0 0-64,0 0 64,0 0-64,0 0-1,0 0-191,0 0-32,0 0-96,0 0-97,0 0-480,0 0-352,0 0-1249,0-25-4421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7-10T14:47:49.4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22 189 5092,'0'0'1890,"0"0"-1345,-25-22-225,25 22 417,0 0 768,0 0 0,0 0-415,0 0-770,0 0-160,0 0-64,0 0 160,0 0 193,0 0-385,25 0 128,0 0-128,-4 0 0,29 0-64,-4 22 224,1 4-64,2-4 33,-2 3-33,24 0-32,-25-3 0,4 3-128,-4-2 64,1 2-64,-22-25 128,-1 0-64,-24 0 96,22 0 193,-22 0 127,0 0 65,0 0-513,0 0 96,0 0 0,25-48-32,-25 23-96,0-22 192,0 22-160,0-23-64,0 1-32,0 0-96,0-1 64,0 26-417,0 22-576,0-25-1601,0 25-5990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7C683-14B3-4B0E-8D04-6D81D8B01556}" type="datetimeFigureOut">
              <a:rPr lang="pt-BR" smtClean="0"/>
              <a:t>05/06/19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11DCE-4C4E-432D-A2A6-CFA285FECC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48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D90FD-D20D-48F9-9CD4-DA7C3D556410}" type="slidenum">
              <a:rPr lang="pt-BR"/>
              <a:pPr/>
              <a:t>3</a:t>
            </a:fld>
            <a:endParaRPr lang="pt-BR"/>
          </a:p>
        </p:txBody>
      </p:sp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D90FD-D20D-48F9-9CD4-DA7C3D556410}" type="slidenum">
              <a:rPr lang="pt-BR"/>
              <a:pPr/>
              <a:t>4</a:t>
            </a:fld>
            <a:endParaRPr lang="pt-BR"/>
          </a:p>
        </p:txBody>
      </p:sp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D90FD-D20D-48F9-9CD4-DA7C3D556410}" type="slidenum">
              <a:rPr lang="pt-BR"/>
              <a:pPr/>
              <a:t>5</a:t>
            </a:fld>
            <a:endParaRPr lang="pt-BR"/>
          </a:p>
        </p:txBody>
      </p:sp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D90FD-D20D-48F9-9CD4-DA7C3D556410}" type="slidenum">
              <a:rPr lang="pt-BR"/>
              <a:pPr/>
              <a:t>6</a:t>
            </a:fld>
            <a:endParaRPr lang="pt-BR"/>
          </a:p>
        </p:txBody>
      </p:sp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AC562-7ADB-4066-B62E-F21FB1FB7B46}" type="slidenum">
              <a:rPr lang="pt-BR"/>
              <a:pPr/>
              <a:t>14</a:t>
            </a:fld>
            <a:endParaRPr lang="pt-BR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E63295-86DC-4D13-89F9-E0949F6A95FA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B4DA87-4CA3-42BF-85CE-0CA18868327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71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3295-86DC-4D13-89F9-E0949F6A95FA}" type="datetimeFigureOut">
              <a:rPr lang="pt-BR" smtClean="0">
                <a:solidFill>
                  <a:prstClr val="black"/>
                </a:solidFill>
              </a:rPr>
              <a:pPr/>
              <a:t>05/06/19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4DA87-4CA3-42BF-85CE-0CA188683273}" type="slidenum">
              <a:rPr lang="pt-BR" smtClean="0">
                <a:solidFill>
                  <a:prstClr val="black"/>
                </a:solidFill>
              </a:rPr>
              <a:pPr/>
              <a:t>‹#›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9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3295-86DC-4D13-89F9-E0949F6A95FA}" type="datetimeFigureOut">
              <a:rPr lang="pt-BR" smtClean="0">
                <a:solidFill>
                  <a:prstClr val="black"/>
                </a:solidFill>
              </a:rPr>
              <a:pPr/>
              <a:t>05/06/19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4DA87-4CA3-42BF-85CE-0CA188683273}" type="slidenum">
              <a:rPr lang="pt-BR" smtClean="0">
                <a:solidFill>
                  <a:prstClr val="black"/>
                </a:solidFill>
              </a:rPr>
              <a:pPr/>
              <a:t>‹#›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9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3295-86DC-4D13-89F9-E0949F6A95FA}" type="datetimeFigureOut">
              <a:rPr lang="pt-BR" smtClean="0">
                <a:solidFill>
                  <a:prstClr val="black"/>
                </a:solidFill>
              </a:rPr>
              <a:pPr/>
              <a:t>05/06/19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4DA87-4CA3-42BF-85CE-0CA188683273}" type="slidenum">
              <a:rPr lang="pt-BR" smtClean="0">
                <a:solidFill>
                  <a:prstClr val="black"/>
                </a:solidFill>
              </a:rPr>
              <a:pPr/>
              <a:t>‹#›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6004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3295-86DC-4D13-89F9-E0949F6A95FA}" type="datetimeFigureOut">
              <a:rPr lang="pt-BR" smtClean="0">
                <a:solidFill>
                  <a:prstClr val="white"/>
                </a:solidFill>
              </a:rPr>
              <a:pPr/>
              <a:t>05/06/19</a:t>
            </a:fld>
            <a:endParaRPr lang="pt-BR">
              <a:solidFill>
                <a:prstClr val="white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4DA87-4CA3-42BF-85CE-0CA188683273}" type="slidenum">
              <a:rPr lang="pt-BR" smtClean="0">
                <a:solidFill>
                  <a:prstClr val="white"/>
                </a:solidFill>
              </a:rPr>
              <a:pPr/>
              <a:t>‹#›</a:t>
            </a:fld>
            <a:endParaRPr lang="pt-BR">
              <a:solidFill>
                <a:prstClr val="white"/>
              </a:solidFill>
            </a:endParaRPr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83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3295-86DC-4D13-89F9-E0949F6A95FA}" type="datetimeFigureOut">
              <a:rPr lang="pt-BR" smtClean="0">
                <a:solidFill>
                  <a:prstClr val="white"/>
                </a:solidFill>
              </a:rPr>
              <a:pPr/>
              <a:t>05/06/19</a:t>
            </a:fld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>
              <a:solidFill>
                <a:prstClr val="white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4DA87-4CA3-42BF-85CE-0CA188683273}" type="slidenum">
              <a:rPr lang="pt-BR" smtClean="0">
                <a:solidFill>
                  <a:prstClr val="white"/>
                </a:solidFill>
              </a:rPr>
              <a:pPr/>
              <a:t>‹#›</a:t>
            </a:fld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9169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3295-86DC-4D13-89F9-E0949F6A95FA}" type="datetimeFigureOut">
              <a:rPr lang="pt-BR" smtClean="0">
                <a:solidFill>
                  <a:prstClr val="black"/>
                </a:solidFill>
              </a:rPr>
              <a:pPr/>
              <a:t>05/06/19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4DA87-4CA3-42BF-85CE-0CA188683273}" type="slidenum">
              <a:rPr lang="pt-BR" smtClean="0">
                <a:solidFill>
                  <a:prstClr val="black"/>
                </a:solidFill>
              </a:rPr>
              <a:pPr/>
              <a:t>‹#›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72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3295-86DC-4D13-89F9-E0949F6A95FA}" type="datetimeFigureOut">
              <a:rPr lang="pt-BR" smtClean="0">
                <a:solidFill>
                  <a:prstClr val="white"/>
                </a:solidFill>
              </a:rPr>
              <a:pPr/>
              <a:t>05/06/19</a:t>
            </a:fld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>
              <a:solidFill>
                <a:prstClr val="white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4DA87-4CA3-42BF-85CE-0CA188683273}" type="slidenum">
              <a:rPr lang="pt-BR" smtClean="0">
                <a:solidFill>
                  <a:prstClr val="white"/>
                </a:solidFill>
              </a:rPr>
              <a:pPr/>
              <a:t>‹#›</a:t>
            </a:fld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31860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E63295-86DC-4D13-89F9-E0949F6A95FA}" type="datetimeFigureOut">
              <a:rPr lang="pt-BR" smtClean="0">
                <a:solidFill>
                  <a:prstClr val="black"/>
                </a:solidFill>
              </a:rPr>
              <a:pPr/>
              <a:t>05/06/19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4DA87-4CA3-42BF-85CE-0CA188683273}" type="slidenum">
              <a:rPr lang="pt-BR" smtClean="0">
                <a:solidFill>
                  <a:prstClr val="black"/>
                </a:solidFill>
              </a:rPr>
              <a:pPr/>
              <a:t>‹#›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9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7E63295-86DC-4D13-89F9-E0949F6A95FA}" type="datetimeFigureOut">
              <a:rPr lang="pt-BR" smtClean="0">
                <a:solidFill>
                  <a:prstClr val="black"/>
                </a:solidFill>
              </a:rPr>
              <a:pPr/>
              <a:t>05/06/19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B4DA87-4CA3-42BF-85CE-0CA188683273}" type="slidenum">
              <a:rPr lang="pt-BR" smtClean="0">
                <a:solidFill>
                  <a:prstClr val="black"/>
                </a:solidFill>
              </a:rPr>
              <a:pPr/>
              <a:t>‹#›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32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E63295-86DC-4D13-89F9-E0949F6A95FA}" type="datetimeFigureOut">
              <a:rPr lang="pt-BR" smtClean="0">
                <a:solidFill>
                  <a:prstClr val="white"/>
                </a:solidFill>
              </a:rPr>
              <a:pPr/>
              <a:t>05/06/19</a:t>
            </a:fld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>
              <a:solidFill>
                <a:prstClr val="white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B4DA87-4CA3-42BF-85CE-0CA188683273}" type="slidenum">
              <a:rPr lang="pt-BR" smtClean="0">
                <a:solidFill>
                  <a:prstClr val="white"/>
                </a:solidFill>
              </a:rPr>
              <a:pPr/>
              <a:t>‹#›</a:t>
            </a:fld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9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7E63295-86DC-4D13-89F9-E0949F6A95FA}" type="datetimeFigureOut">
              <a:rPr lang="pt-BR" smtClean="0">
                <a:solidFill>
                  <a:prstClr val="black"/>
                </a:solidFill>
              </a:rPr>
              <a:pPr/>
              <a:t>05/06/19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0B4DA87-4CA3-42BF-85CE-0CA188683273}" type="slidenum">
              <a:rPr lang="pt-BR" smtClean="0">
                <a:solidFill>
                  <a:prstClr val="black"/>
                </a:solidFill>
              </a:rPr>
              <a:pPr/>
              <a:t>‹#›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0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customXml" Target="../ink/ink8.xml"/><Relationship Id="rId21" Type="http://schemas.openxmlformats.org/officeDocument/2006/relationships/image" Target="../media/image13.emf"/><Relationship Id="rId22" Type="http://schemas.openxmlformats.org/officeDocument/2006/relationships/customXml" Target="../ink/ink9.xml"/><Relationship Id="rId23" Type="http://schemas.openxmlformats.org/officeDocument/2006/relationships/image" Target="../media/image14.emf"/><Relationship Id="rId10" Type="http://schemas.openxmlformats.org/officeDocument/2006/relationships/customXml" Target="../ink/ink3.xml"/><Relationship Id="rId11" Type="http://schemas.openxmlformats.org/officeDocument/2006/relationships/image" Target="../media/image8.emf"/><Relationship Id="rId12" Type="http://schemas.openxmlformats.org/officeDocument/2006/relationships/customXml" Target="../ink/ink4.xml"/><Relationship Id="rId13" Type="http://schemas.openxmlformats.org/officeDocument/2006/relationships/image" Target="../media/image9.emf"/><Relationship Id="rId14" Type="http://schemas.openxmlformats.org/officeDocument/2006/relationships/customXml" Target="../ink/ink5.xml"/><Relationship Id="rId15" Type="http://schemas.openxmlformats.org/officeDocument/2006/relationships/image" Target="../media/image10.emf"/><Relationship Id="rId16" Type="http://schemas.openxmlformats.org/officeDocument/2006/relationships/customXml" Target="../ink/ink6.xml"/><Relationship Id="rId17" Type="http://schemas.openxmlformats.org/officeDocument/2006/relationships/image" Target="../media/image11.emf"/><Relationship Id="rId18" Type="http://schemas.openxmlformats.org/officeDocument/2006/relationships/customXml" Target="../ink/ink7.xml"/><Relationship Id="rId19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customXml" Target="../ink/ink1.xml"/><Relationship Id="rId7" Type="http://schemas.openxmlformats.org/officeDocument/2006/relationships/image" Target="../media/image6.emf"/><Relationship Id="rId8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emf"/><Relationship Id="rId20" Type="http://schemas.openxmlformats.org/officeDocument/2006/relationships/customXml" Target="../ink/ink17.xml"/><Relationship Id="rId21" Type="http://schemas.openxmlformats.org/officeDocument/2006/relationships/image" Target="../media/image22.emf"/><Relationship Id="rId22" Type="http://schemas.openxmlformats.org/officeDocument/2006/relationships/customXml" Target="../ink/ink18.xml"/><Relationship Id="rId23" Type="http://schemas.openxmlformats.org/officeDocument/2006/relationships/image" Target="../media/image23.emf"/><Relationship Id="rId24" Type="http://schemas.openxmlformats.org/officeDocument/2006/relationships/customXml" Target="../ink/ink19.xml"/><Relationship Id="rId25" Type="http://schemas.openxmlformats.org/officeDocument/2006/relationships/image" Target="../media/image24.emf"/><Relationship Id="rId26" Type="http://schemas.openxmlformats.org/officeDocument/2006/relationships/customXml" Target="../ink/ink20.xml"/><Relationship Id="rId27" Type="http://schemas.openxmlformats.org/officeDocument/2006/relationships/image" Target="../media/image25.emf"/><Relationship Id="rId28" Type="http://schemas.openxmlformats.org/officeDocument/2006/relationships/customXml" Target="../ink/ink21.xml"/><Relationship Id="rId29" Type="http://schemas.openxmlformats.org/officeDocument/2006/relationships/image" Target="../media/image26.emf"/><Relationship Id="rId10" Type="http://schemas.openxmlformats.org/officeDocument/2006/relationships/customXml" Target="../ink/ink12.xml"/><Relationship Id="rId11" Type="http://schemas.openxmlformats.org/officeDocument/2006/relationships/image" Target="../media/image17.emf"/><Relationship Id="rId12" Type="http://schemas.openxmlformats.org/officeDocument/2006/relationships/customXml" Target="../ink/ink13.xml"/><Relationship Id="rId13" Type="http://schemas.openxmlformats.org/officeDocument/2006/relationships/image" Target="../media/image18.emf"/><Relationship Id="rId14" Type="http://schemas.openxmlformats.org/officeDocument/2006/relationships/customXml" Target="../ink/ink14.xml"/><Relationship Id="rId15" Type="http://schemas.openxmlformats.org/officeDocument/2006/relationships/image" Target="../media/image19.emf"/><Relationship Id="rId16" Type="http://schemas.openxmlformats.org/officeDocument/2006/relationships/customXml" Target="../ink/ink15.xml"/><Relationship Id="rId17" Type="http://schemas.openxmlformats.org/officeDocument/2006/relationships/image" Target="../media/image20.emf"/><Relationship Id="rId18" Type="http://schemas.openxmlformats.org/officeDocument/2006/relationships/customXml" Target="../ink/ink16.xml"/><Relationship Id="rId19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customXml" Target="../ink/ink10.xml"/><Relationship Id="rId7" Type="http://schemas.openxmlformats.org/officeDocument/2006/relationships/image" Target="../media/image15.emf"/><Relationship Id="rId8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523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250363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Agora, vamos criar um </a:t>
            </a:r>
            <a:r>
              <a:rPr lang="pt-BR" sz="1600" dirty="0" err="1" smtClean="0"/>
              <a:t>visitor</a:t>
            </a:r>
            <a:r>
              <a:rPr lang="pt-BR" sz="1600" dirty="0" smtClean="0"/>
              <a:t> chamado </a:t>
            </a:r>
            <a:r>
              <a:rPr lang="pt-BR" sz="1600" dirty="0" err="1" smtClean="0"/>
              <a:t>SumVisitor</a:t>
            </a:r>
            <a:r>
              <a:rPr lang="pt-BR" sz="1600" dirty="0" smtClean="0"/>
              <a:t> que implementa a interface </a:t>
            </a:r>
            <a:r>
              <a:rPr lang="pt-BR" sz="1600" dirty="0" err="1" smtClean="0"/>
              <a:t>NumberVisitor</a:t>
            </a:r>
            <a:r>
              <a:rPr lang="pt-BR" sz="1600" dirty="0" smtClean="0"/>
              <a:t>. 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pt-BR" sz="1600" dirty="0" smtClean="0"/>
              <a:t>Para objetos </a:t>
            </a:r>
            <a:r>
              <a:rPr lang="pt-BR" sz="1600" dirty="0" err="1" smtClean="0"/>
              <a:t>TwoElement</a:t>
            </a:r>
            <a:r>
              <a:rPr lang="pt-BR" sz="1600" dirty="0" smtClean="0"/>
              <a:t> e </a:t>
            </a:r>
            <a:r>
              <a:rPr lang="pt-BR" sz="1600" dirty="0" err="1" smtClean="0"/>
              <a:t>ThreeElement</a:t>
            </a:r>
            <a:r>
              <a:rPr lang="pt-BR" sz="1600" dirty="0" smtClean="0"/>
              <a:t>, o visitante irá somar os campos int. 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pt-BR" sz="1600" dirty="0" smtClean="0"/>
              <a:t>Para uma lista de </a:t>
            </a:r>
            <a:r>
              <a:rPr lang="pt-BR" sz="1600" dirty="0" err="1" smtClean="0"/>
              <a:t>NumElements</a:t>
            </a:r>
            <a:r>
              <a:rPr lang="pt-BR" sz="1600" dirty="0" smtClean="0"/>
              <a:t> (ou seja, objetos </a:t>
            </a:r>
            <a:r>
              <a:rPr lang="pt-BR" sz="1600" dirty="0" err="1" smtClean="0"/>
              <a:t>TwoElement</a:t>
            </a:r>
            <a:r>
              <a:rPr lang="pt-BR" sz="1600" dirty="0" smtClean="0"/>
              <a:t> e </a:t>
            </a:r>
            <a:r>
              <a:rPr lang="pt-BR" sz="1600" dirty="0" err="1" smtClean="0"/>
              <a:t>ThreeElement</a:t>
            </a:r>
            <a:r>
              <a:rPr lang="pt-BR" sz="1600" dirty="0" smtClean="0"/>
              <a:t>), o </a:t>
            </a:r>
            <a:r>
              <a:rPr lang="pt-BR" sz="1600" dirty="0" err="1" smtClean="0"/>
              <a:t>visitor</a:t>
            </a:r>
            <a:r>
              <a:rPr lang="pt-BR" sz="1600" dirty="0" smtClean="0"/>
              <a:t> irá iterar sobre os elementos e chamar o método </a:t>
            </a:r>
            <a:r>
              <a:rPr lang="pt-BR" sz="1600" dirty="0" err="1" smtClean="0"/>
              <a:t>accept</a:t>
            </a:r>
            <a:r>
              <a:rPr lang="pt-BR" sz="1600" dirty="0" smtClean="0"/>
              <a:t>(). 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pt-BR" sz="1600" dirty="0" smtClean="0"/>
              <a:t>Como resultado disso, o </a:t>
            </a:r>
            <a:r>
              <a:rPr lang="pt-BR" sz="1600" dirty="0" err="1" smtClean="0"/>
              <a:t>visitor</a:t>
            </a:r>
            <a:r>
              <a:rPr lang="pt-BR" sz="1600" dirty="0" smtClean="0"/>
              <a:t> irá executar operações </a:t>
            </a:r>
            <a:r>
              <a:rPr lang="pt-BR" sz="1600" dirty="0" err="1" smtClean="0"/>
              <a:t>visit</a:t>
            </a:r>
            <a:r>
              <a:rPr lang="pt-BR" sz="1600" dirty="0" smtClean="0"/>
              <a:t> em todos os objetos  </a:t>
            </a:r>
            <a:r>
              <a:rPr lang="pt-BR" sz="1600" dirty="0" err="1" smtClean="0"/>
              <a:t>TwoElement</a:t>
            </a:r>
            <a:r>
              <a:rPr lang="pt-BR" sz="1600" dirty="0" smtClean="0"/>
              <a:t>  e </a:t>
            </a:r>
            <a:r>
              <a:rPr lang="pt-BR" sz="1600" dirty="0" err="1" smtClean="0"/>
              <a:t>ThreeElement</a:t>
            </a:r>
            <a:r>
              <a:rPr lang="pt-BR" sz="1600" dirty="0" smtClean="0"/>
              <a:t> que compõem a lista, já que a chamada de </a:t>
            </a:r>
            <a:r>
              <a:rPr lang="pt-BR" sz="1600" dirty="0" err="1" smtClean="0"/>
              <a:t>accept</a:t>
            </a:r>
            <a:r>
              <a:rPr lang="pt-BR" sz="1600" dirty="0" smtClean="0"/>
              <a:t>(), por sua vez, chama métodos </a:t>
            </a:r>
            <a:r>
              <a:rPr lang="pt-BR" sz="1600" dirty="0" err="1" smtClean="0"/>
              <a:t>visit</a:t>
            </a:r>
            <a:r>
              <a:rPr lang="pt-BR" sz="1600" dirty="0" smtClean="0"/>
              <a:t> do </a:t>
            </a:r>
            <a:r>
              <a:rPr lang="pt-BR" sz="1600" dirty="0" err="1" smtClean="0"/>
              <a:t>visitor</a:t>
            </a:r>
            <a:r>
              <a:rPr lang="pt-BR" sz="1600" dirty="0" smtClean="0"/>
              <a:t> para os objetos </a:t>
            </a:r>
            <a:r>
              <a:rPr lang="pt-BR" sz="1600" dirty="0" err="1" smtClean="0"/>
              <a:t>TwoElement</a:t>
            </a:r>
            <a:r>
              <a:rPr lang="pt-BR" sz="1600" dirty="0" smtClean="0"/>
              <a:t> e </a:t>
            </a:r>
            <a:r>
              <a:rPr lang="pt-BR" sz="1600" dirty="0" err="1" smtClean="0"/>
              <a:t>ThreeElement</a:t>
            </a:r>
            <a:r>
              <a:rPr lang="pt-BR" sz="1600" dirty="0" smtClean="0"/>
              <a:t>.</a:t>
            </a:r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13442"/>
            <a:ext cx="7994249" cy="3955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313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1520" y="260648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Aqui está um outro </a:t>
            </a:r>
            <a:r>
              <a:rPr lang="pt-BR" dirty="0" err="1" smtClean="0"/>
              <a:t>visitor</a:t>
            </a:r>
            <a:r>
              <a:rPr lang="pt-BR" dirty="0" smtClean="0"/>
              <a:t>, </a:t>
            </a:r>
            <a:r>
              <a:rPr lang="pt-BR" dirty="0" err="1" smtClean="0"/>
              <a:t>TotalSumVisitor</a:t>
            </a:r>
            <a:r>
              <a:rPr lang="pt-BR" dirty="0" smtClean="0"/>
              <a:t>. 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pt-BR" dirty="0" smtClean="0"/>
              <a:t>Além de somar os campos </a:t>
            </a:r>
            <a:r>
              <a:rPr lang="pt-BR" dirty="0" err="1" smtClean="0"/>
              <a:t>int</a:t>
            </a:r>
            <a:r>
              <a:rPr lang="pt-BR" dirty="0" smtClean="0"/>
              <a:t> e exibir a soma, o visitante vai acompanhar as somas totais de todos os elementos que são visitados.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" y="1412776"/>
            <a:ext cx="9067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04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1520" y="188640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Vamos ver o padrão </a:t>
            </a:r>
            <a:r>
              <a:rPr lang="pt-BR" dirty="0" err="1" smtClean="0"/>
              <a:t>visitor</a:t>
            </a:r>
            <a:r>
              <a:rPr lang="pt-BR" dirty="0" smtClean="0"/>
              <a:t> em ação. 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pt-BR" dirty="0" smtClean="0"/>
              <a:t>A classe de demonstração cria dois objetos </a:t>
            </a:r>
            <a:r>
              <a:rPr lang="pt-BR" dirty="0" err="1" smtClean="0"/>
              <a:t>TwoElement</a:t>
            </a:r>
            <a:r>
              <a:rPr lang="pt-BR" dirty="0" smtClean="0"/>
              <a:t> e um objeto </a:t>
            </a:r>
            <a:r>
              <a:rPr lang="pt-BR" dirty="0" err="1" smtClean="0"/>
              <a:t>ThreeElement</a:t>
            </a:r>
            <a:r>
              <a:rPr lang="pt-BR" dirty="0" smtClean="0"/>
              <a:t>. 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pt-BR" dirty="0" smtClean="0"/>
              <a:t>Ela cria uma lista de </a:t>
            </a:r>
            <a:r>
              <a:rPr lang="pt-BR" dirty="0" err="1" smtClean="0"/>
              <a:t>NumberElements</a:t>
            </a:r>
            <a:r>
              <a:rPr lang="pt-BR" dirty="0" smtClean="0"/>
              <a:t> e adiciona o objeto </a:t>
            </a:r>
            <a:r>
              <a:rPr lang="pt-BR" dirty="0" err="1" smtClean="0"/>
              <a:t>TwoElement</a:t>
            </a:r>
            <a:r>
              <a:rPr lang="pt-BR" dirty="0" smtClean="0"/>
              <a:t> e o objeto </a:t>
            </a:r>
            <a:r>
              <a:rPr lang="pt-BR" dirty="0" err="1" smtClean="0"/>
              <a:t>ThreeElement</a:t>
            </a:r>
            <a:r>
              <a:rPr lang="pt-BR" dirty="0" smtClean="0"/>
              <a:t> à lista. 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pt-BR" dirty="0" smtClean="0"/>
              <a:t>Em seguida, criamos um </a:t>
            </a:r>
            <a:r>
              <a:rPr lang="pt-BR" dirty="0" err="1" smtClean="0"/>
              <a:t>SumVisitor</a:t>
            </a:r>
            <a:r>
              <a:rPr lang="pt-BR" dirty="0" smtClean="0"/>
              <a:t> e visitamos a lista com o </a:t>
            </a:r>
            <a:r>
              <a:rPr lang="pt-BR" dirty="0" err="1" smtClean="0"/>
              <a:t>SumVisitor</a:t>
            </a:r>
            <a:r>
              <a:rPr lang="pt-BR" dirty="0" smtClean="0"/>
              <a:t>. 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pt-BR" dirty="0" smtClean="0"/>
              <a:t>Após isso, criamos um </a:t>
            </a:r>
            <a:r>
              <a:rPr lang="pt-BR" dirty="0" err="1" smtClean="0"/>
              <a:t>TotalSumVisitor</a:t>
            </a:r>
            <a:r>
              <a:rPr lang="pt-BR" dirty="0" smtClean="0"/>
              <a:t> e visitamos a lista com o </a:t>
            </a:r>
            <a:r>
              <a:rPr lang="pt-BR" dirty="0" err="1" smtClean="0"/>
              <a:t>TotalSumVisitor</a:t>
            </a:r>
            <a:r>
              <a:rPr lang="pt-BR" dirty="0" smtClean="0"/>
              <a:t>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pt-BR" dirty="0" smtClean="0"/>
              <a:t>Exibimos a soma total através da chamada ao método </a:t>
            </a:r>
            <a:r>
              <a:rPr lang="pt-BR" dirty="0" err="1" smtClean="0"/>
              <a:t>getTotalSum</a:t>
            </a:r>
            <a:r>
              <a:rPr lang="pt-BR" dirty="0" smtClean="0"/>
              <a:t>() de </a:t>
            </a:r>
            <a:r>
              <a:rPr lang="pt-BR" dirty="0" err="1" smtClean="0"/>
              <a:t>TotalSumVisitor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86050"/>
            <a:ext cx="58483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11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5536" y="26064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 saída da execução é mostrada  aqui: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08" y="692696"/>
            <a:ext cx="3331840" cy="191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536" y="278092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Observe que se quiséssemos realizar novas operações sobre o conjunto de elementos, tudo o que precisaríamos fazer é escrever uma nova classe </a:t>
            </a:r>
            <a:r>
              <a:rPr lang="pt-BR" dirty="0" err="1" smtClean="0"/>
              <a:t>visitor</a:t>
            </a:r>
            <a:r>
              <a:rPr lang="pt-BR" dirty="0" smtClean="0"/>
              <a:t>. Nós não temos que fazer qualquer adição às classes de elementos existentes, uma vez que elas fornecem os dados, mas não os código para as operações.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48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i="1"/>
              <a:t>Visitor</a:t>
            </a:r>
            <a:r>
              <a:rPr lang="pt-BR" sz="4000"/>
              <a:t> (visitante)  </a:t>
            </a:r>
            <a:r>
              <a:rPr lang="pt-BR" sz="3200"/>
              <a:t>estrutura geral</a:t>
            </a:r>
          </a:p>
        </p:txBody>
      </p:sp>
      <p:pic>
        <p:nvPicPr>
          <p:cNvPr id="1128451" name="Picture 3" descr="visit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268413"/>
            <a:ext cx="7777163" cy="5376862"/>
          </a:xfrm>
          <a:prstGeom prst="rect">
            <a:avLst/>
          </a:prstGeom>
          <a:noFill/>
        </p:spPr>
      </p:pic>
      <p:sp>
        <p:nvSpPr>
          <p:cNvPr id="1128452" name="Text Box 4"/>
          <p:cNvSpPr txBox="1">
            <a:spLocks noChangeArrowheads="1"/>
          </p:cNvSpPr>
          <p:nvPr/>
        </p:nvSpPr>
        <p:spPr bwMode="auto">
          <a:xfrm>
            <a:off x="376238" y="6284913"/>
            <a:ext cx="12160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pt-BR">
                <a:solidFill>
                  <a:schemeClr val="tx2"/>
                </a:solidFill>
                <a:latin typeface="Comic Sans MS" pitchFamily="66" charset="0"/>
              </a:rPr>
              <a:t>Fonte: GoF</a:t>
            </a:r>
          </a:p>
        </p:txBody>
      </p:sp>
    </p:spTree>
    <p:extLst>
      <p:ext uri="{BB962C8B-B14F-4D97-AF65-F5344CB8AC3E}">
        <p14:creationId xmlns:p14="http://schemas.microsoft.com/office/powerpoint/2010/main" val="2801845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http://sourcemaking.com/design_patterns/visitor</a:t>
            </a:r>
          </a:p>
          <a:p>
            <a:r>
              <a:rPr lang="pt-BR" dirty="0" smtClean="0"/>
              <a:t>http://www.avajava.com/tutorials/lessons/visitor-pattern.html?page=2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12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Qual</a:t>
            </a:r>
            <a:r>
              <a:rPr lang="en-US" dirty="0" smtClean="0"/>
              <a:t> é o </a:t>
            </a:r>
            <a:r>
              <a:rPr lang="en-US" dirty="0" err="1" smtClean="0"/>
              <a:t>princípio</a:t>
            </a:r>
            <a:r>
              <a:rPr lang="en-US" dirty="0" smtClean="0"/>
              <a:t> da </a:t>
            </a:r>
            <a:r>
              <a:rPr lang="en-US" dirty="0" err="1" smtClean="0"/>
              <a:t>localidade</a:t>
            </a:r>
            <a:r>
              <a:rPr lang="en-US" dirty="0" smtClean="0"/>
              <a:t> entre dados e </a:t>
            </a:r>
            <a:r>
              <a:rPr lang="en-US" dirty="0" err="1" smtClean="0"/>
              <a:t>métodos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smtClean="0"/>
              <a:t>Visitor?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481" y="2708920"/>
            <a:ext cx="4762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3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Exemplo</a:t>
            </a:r>
            <a:r>
              <a:rPr lang="en-US" i="1" dirty="0" smtClean="0"/>
              <a:t> 1: </a:t>
            </a:r>
            <a:r>
              <a:rPr lang="en-US" i="1" dirty="0" err="1" smtClean="0"/>
              <a:t>Árvores</a:t>
            </a:r>
            <a:r>
              <a:rPr lang="en-US" i="1" dirty="0" smtClean="0"/>
              <a:t> (</a:t>
            </a:r>
            <a:r>
              <a:rPr lang="en-US" i="1" dirty="0" err="1" smtClean="0"/>
              <a:t>sintáticas</a:t>
            </a:r>
            <a:r>
              <a:rPr lang="en-US" i="1" dirty="0" smtClean="0"/>
              <a:t>)</a:t>
            </a:r>
            <a:endParaRPr lang="pt-BR" dirty="0"/>
          </a:p>
        </p:txBody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4941168"/>
            <a:ext cx="8631238" cy="4349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E se </a:t>
            </a:r>
            <a:r>
              <a:rPr lang="en-US" sz="1800" dirty="0" err="1" smtClean="0">
                <a:solidFill>
                  <a:srgbClr val="FF0000"/>
                </a:solidFill>
              </a:rPr>
              <a:t>quiser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introduzir</a:t>
            </a:r>
            <a:r>
              <a:rPr lang="en-US" sz="1800" dirty="0" smtClean="0">
                <a:solidFill>
                  <a:srgbClr val="FF0000"/>
                </a:solidFill>
              </a:rPr>
              <a:t> OTIMIZAÇÃO DE CÓDIGO???</a:t>
            </a:r>
            <a:endParaRPr lang="pt-BR" sz="1800" dirty="0">
              <a:solidFill>
                <a:srgbClr val="FF0000"/>
              </a:solidFill>
            </a:endParaRPr>
          </a:p>
        </p:txBody>
      </p:sp>
      <p:pic>
        <p:nvPicPr>
          <p:cNvPr id="1126404" name="Picture 4" descr="visit0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412776"/>
            <a:ext cx="3671888" cy="2779713"/>
          </a:xfrm>
          <a:prstGeom prst="rect">
            <a:avLst/>
          </a:prstGeom>
          <a:noFill/>
        </p:spPr>
      </p:pic>
      <p:sp>
        <p:nvSpPr>
          <p:cNvPr id="1126409" name="Text Box 9"/>
          <p:cNvSpPr txBox="1">
            <a:spLocks noChangeArrowheads="1"/>
          </p:cNvSpPr>
          <p:nvPr/>
        </p:nvSpPr>
        <p:spPr bwMode="auto">
          <a:xfrm>
            <a:off x="7019925" y="6165850"/>
            <a:ext cx="12160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pt-BR">
                <a:solidFill>
                  <a:schemeClr val="tx2"/>
                </a:solidFill>
                <a:latin typeface="Comic Sans MS" pitchFamily="66" charset="0"/>
              </a:rPr>
              <a:t>Fonte: GoF</a:t>
            </a:r>
          </a:p>
        </p:txBody>
      </p:sp>
    </p:spTree>
    <p:extLst>
      <p:ext uri="{BB962C8B-B14F-4D97-AF65-F5344CB8AC3E}">
        <p14:creationId xmlns:p14="http://schemas.microsoft.com/office/powerpoint/2010/main" val="206671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/>
              <a:t>Visitor</a:t>
            </a:r>
            <a:r>
              <a:rPr lang="pt-BR"/>
              <a:t> (visitante)</a:t>
            </a:r>
          </a:p>
        </p:txBody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631238" cy="4349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1800"/>
              <a:t>Representa uma operação a ser feita em uma estrutura de objetos. Permite incluir uma nova operação sem alterar a estrutura dos objetos. </a:t>
            </a:r>
          </a:p>
        </p:txBody>
      </p:sp>
      <p:pic>
        <p:nvPicPr>
          <p:cNvPr id="1126404" name="Picture 4" descr="visit0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1873251"/>
            <a:ext cx="2160241" cy="1635358"/>
          </a:xfrm>
          <a:prstGeom prst="rect">
            <a:avLst/>
          </a:prstGeom>
          <a:noFill/>
        </p:spPr>
      </p:pic>
      <p:pic>
        <p:nvPicPr>
          <p:cNvPr id="1126405" name="Picture 5" descr="visit1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" y="4652963"/>
            <a:ext cx="4608513" cy="2027237"/>
          </a:xfrm>
          <a:prstGeom prst="rect">
            <a:avLst/>
          </a:prstGeom>
          <a:noFill/>
        </p:spPr>
      </p:pic>
      <p:pic>
        <p:nvPicPr>
          <p:cNvPr id="1126406" name="Picture 6" descr="visit1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2500" y="2124075"/>
            <a:ext cx="5616575" cy="3176588"/>
          </a:xfrm>
          <a:prstGeom prst="rect">
            <a:avLst/>
          </a:prstGeom>
          <a:noFill/>
        </p:spPr>
      </p:pic>
      <p:sp>
        <p:nvSpPr>
          <p:cNvPr id="1126407" name="Freeform 7"/>
          <p:cNvSpPr>
            <a:spLocks/>
          </p:cNvSpPr>
          <p:nvPr/>
        </p:nvSpPr>
        <p:spPr bwMode="auto">
          <a:xfrm>
            <a:off x="-1116632" y="1188244"/>
            <a:ext cx="3657600" cy="2524125"/>
          </a:xfrm>
          <a:custGeom>
            <a:avLst/>
            <a:gdLst/>
            <a:ahLst/>
            <a:cxnLst>
              <a:cxn ang="0">
                <a:pos x="0" y="1590"/>
              </a:cxn>
              <a:cxn ang="0">
                <a:pos x="2127" y="1564"/>
              </a:cxn>
              <a:cxn ang="0">
                <a:pos x="2193" y="1466"/>
              </a:cxn>
              <a:cxn ang="0">
                <a:pos x="2232" y="1407"/>
              </a:cxn>
              <a:cxn ang="0">
                <a:pos x="2245" y="1387"/>
              </a:cxn>
              <a:cxn ang="0">
                <a:pos x="2271" y="1145"/>
              </a:cxn>
              <a:cxn ang="0">
                <a:pos x="2291" y="1060"/>
              </a:cxn>
              <a:cxn ang="0">
                <a:pos x="2304" y="949"/>
              </a:cxn>
              <a:cxn ang="0">
                <a:pos x="2206" y="602"/>
              </a:cxn>
              <a:cxn ang="0">
                <a:pos x="2107" y="510"/>
              </a:cxn>
              <a:cxn ang="0">
                <a:pos x="2062" y="458"/>
              </a:cxn>
              <a:cxn ang="0">
                <a:pos x="2009" y="373"/>
              </a:cxn>
              <a:cxn ang="0">
                <a:pos x="1983" y="294"/>
              </a:cxn>
              <a:cxn ang="0">
                <a:pos x="1990" y="85"/>
              </a:cxn>
              <a:cxn ang="0">
                <a:pos x="2009" y="19"/>
              </a:cxn>
              <a:cxn ang="0">
                <a:pos x="2016" y="0"/>
              </a:cxn>
            </a:cxnLst>
            <a:rect l="0" t="0" r="r" b="b"/>
            <a:pathLst>
              <a:path w="2304" h="1590">
                <a:moveTo>
                  <a:pt x="0" y="1590"/>
                </a:moveTo>
                <a:cubicBezTo>
                  <a:pt x="715" y="1543"/>
                  <a:pt x="1366" y="1566"/>
                  <a:pt x="2127" y="1564"/>
                </a:cubicBezTo>
                <a:cubicBezTo>
                  <a:pt x="2180" y="1546"/>
                  <a:pt x="2173" y="1509"/>
                  <a:pt x="2193" y="1466"/>
                </a:cubicBezTo>
                <a:cubicBezTo>
                  <a:pt x="2197" y="1457"/>
                  <a:pt x="2223" y="1421"/>
                  <a:pt x="2232" y="1407"/>
                </a:cubicBezTo>
                <a:cubicBezTo>
                  <a:pt x="2236" y="1400"/>
                  <a:pt x="2245" y="1387"/>
                  <a:pt x="2245" y="1387"/>
                </a:cubicBezTo>
                <a:cubicBezTo>
                  <a:pt x="2260" y="1307"/>
                  <a:pt x="2260" y="1226"/>
                  <a:pt x="2271" y="1145"/>
                </a:cubicBezTo>
                <a:cubicBezTo>
                  <a:pt x="2275" y="1116"/>
                  <a:pt x="2291" y="1060"/>
                  <a:pt x="2291" y="1060"/>
                </a:cubicBezTo>
                <a:cubicBezTo>
                  <a:pt x="2294" y="1023"/>
                  <a:pt x="2304" y="986"/>
                  <a:pt x="2304" y="949"/>
                </a:cubicBezTo>
                <a:cubicBezTo>
                  <a:pt x="2304" y="838"/>
                  <a:pt x="2291" y="687"/>
                  <a:pt x="2206" y="602"/>
                </a:cubicBezTo>
                <a:cubicBezTo>
                  <a:pt x="2190" y="557"/>
                  <a:pt x="2135" y="547"/>
                  <a:pt x="2107" y="510"/>
                </a:cubicBezTo>
                <a:cubicBezTo>
                  <a:pt x="2067" y="458"/>
                  <a:pt x="2099" y="483"/>
                  <a:pt x="2062" y="458"/>
                </a:cubicBezTo>
                <a:cubicBezTo>
                  <a:pt x="2043" y="430"/>
                  <a:pt x="2028" y="401"/>
                  <a:pt x="2009" y="373"/>
                </a:cubicBezTo>
                <a:cubicBezTo>
                  <a:pt x="2000" y="343"/>
                  <a:pt x="1989" y="327"/>
                  <a:pt x="1983" y="294"/>
                </a:cubicBezTo>
                <a:cubicBezTo>
                  <a:pt x="1985" y="224"/>
                  <a:pt x="1986" y="155"/>
                  <a:pt x="1990" y="85"/>
                </a:cubicBezTo>
                <a:cubicBezTo>
                  <a:pt x="1991" y="64"/>
                  <a:pt x="2002" y="39"/>
                  <a:pt x="2009" y="19"/>
                </a:cubicBezTo>
                <a:cubicBezTo>
                  <a:pt x="2011" y="13"/>
                  <a:pt x="2016" y="0"/>
                  <a:pt x="201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26408" name="Freeform 8"/>
          <p:cNvSpPr>
            <a:spLocks/>
          </p:cNvSpPr>
          <p:nvPr/>
        </p:nvSpPr>
        <p:spPr bwMode="auto">
          <a:xfrm>
            <a:off x="2276128" y="3648383"/>
            <a:ext cx="3447999" cy="2517467"/>
          </a:xfrm>
          <a:custGeom>
            <a:avLst/>
            <a:gdLst>
              <a:gd name="connsiteX0" fmla="*/ 0 w 10832"/>
              <a:gd name="connsiteY0" fmla="*/ 0 h 9902"/>
              <a:gd name="connsiteX1" fmla="*/ 1343 w 10832"/>
              <a:gd name="connsiteY1" fmla="*/ 34 h 9902"/>
              <a:gd name="connsiteX2" fmla="*/ 1550 w 10832"/>
              <a:gd name="connsiteY2" fmla="*/ 236 h 9902"/>
              <a:gd name="connsiteX3" fmla="*/ 1893 w 10832"/>
              <a:gd name="connsiteY3" fmla="*/ 594 h 9902"/>
              <a:gd name="connsiteX4" fmla="*/ 2146 w 10832"/>
              <a:gd name="connsiteY4" fmla="*/ 1106 h 9902"/>
              <a:gd name="connsiteX5" fmla="*/ 2528 w 10832"/>
              <a:gd name="connsiteY5" fmla="*/ 4005 h 9902"/>
              <a:gd name="connsiteX6" fmla="*/ 3712 w 10832"/>
              <a:gd name="connsiteY6" fmla="*/ 4813 h 9902"/>
              <a:gd name="connsiteX7" fmla="*/ 4094 w 10832"/>
              <a:gd name="connsiteY7" fmla="*/ 5069 h 9902"/>
              <a:gd name="connsiteX8" fmla="*/ 4774 w 10832"/>
              <a:gd name="connsiteY8" fmla="*/ 5628 h 9902"/>
              <a:gd name="connsiteX9" fmla="*/ 5408 w 10832"/>
              <a:gd name="connsiteY9" fmla="*/ 5831 h 9902"/>
              <a:gd name="connsiteX10" fmla="*/ 7699 w 10832"/>
              <a:gd name="connsiteY10" fmla="*/ 6289 h 9902"/>
              <a:gd name="connsiteX11" fmla="*/ 8165 w 10832"/>
              <a:gd name="connsiteY11" fmla="*/ 6592 h 9902"/>
              <a:gd name="connsiteX12" fmla="*/ 8838 w 10832"/>
              <a:gd name="connsiteY12" fmla="*/ 7610 h 9902"/>
              <a:gd name="connsiteX13" fmla="*/ 8968 w 10832"/>
              <a:gd name="connsiteY13" fmla="*/ 7921 h 9902"/>
              <a:gd name="connsiteX14" fmla="*/ 9389 w 10832"/>
              <a:gd name="connsiteY14" fmla="*/ 8325 h 9902"/>
              <a:gd name="connsiteX15" fmla="*/ 10282 w 10832"/>
              <a:gd name="connsiteY15" fmla="*/ 9141 h 9902"/>
              <a:gd name="connsiteX16" fmla="*/ 10832 w 10832"/>
              <a:gd name="connsiteY16" fmla="*/ 9902 h 9902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3427 w 10000"/>
              <a:gd name="connsiteY6" fmla="*/ 4861 h 10000"/>
              <a:gd name="connsiteX7" fmla="*/ 3780 w 10000"/>
              <a:gd name="connsiteY7" fmla="*/ 5119 h 10000"/>
              <a:gd name="connsiteX8" fmla="*/ 4407 w 10000"/>
              <a:gd name="connsiteY8" fmla="*/ 5684 h 10000"/>
              <a:gd name="connsiteX9" fmla="*/ 4993 w 10000"/>
              <a:gd name="connsiteY9" fmla="*/ 5889 h 10000"/>
              <a:gd name="connsiteX10" fmla="*/ 7108 w 10000"/>
              <a:gd name="connsiteY10" fmla="*/ 6351 h 10000"/>
              <a:gd name="connsiteX11" fmla="*/ 7538 w 10000"/>
              <a:gd name="connsiteY11" fmla="*/ 6657 h 10000"/>
              <a:gd name="connsiteX12" fmla="*/ 8159 w 10000"/>
              <a:gd name="connsiteY12" fmla="*/ 7685 h 10000"/>
              <a:gd name="connsiteX13" fmla="*/ 8279 w 10000"/>
              <a:gd name="connsiteY13" fmla="*/ 7999 h 10000"/>
              <a:gd name="connsiteX14" fmla="*/ 8668 w 10000"/>
              <a:gd name="connsiteY14" fmla="*/ 8407 h 10000"/>
              <a:gd name="connsiteX15" fmla="*/ 9492 w 10000"/>
              <a:gd name="connsiteY15" fmla="*/ 9231 h 10000"/>
              <a:gd name="connsiteX16" fmla="*/ 10000 w 10000"/>
              <a:gd name="connsiteY16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407 w 10000"/>
              <a:gd name="connsiteY8" fmla="*/ 5684 h 10000"/>
              <a:gd name="connsiteX9" fmla="*/ 4993 w 10000"/>
              <a:gd name="connsiteY9" fmla="*/ 5889 h 10000"/>
              <a:gd name="connsiteX10" fmla="*/ 7108 w 10000"/>
              <a:gd name="connsiteY10" fmla="*/ 6351 h 10000"/>
              <a:gd name="connsiteX11" fmla="*/ 7538 w 10000"/>
              <a:gd name="connsiteY11" fmla="*/ 6657 h 10000"/>
              <a:gd name="connsiteX12" fmla="*/ 8159 w 10000"/>
              <a:gd name="connsiteY12" fmla="*/ 7685 h 10000"/>
              <a:gd name="connsiteX13" fmla="*/ 8279 w 10000"/>
              <a:gd name="connsiteY13" fmla="*/ 7999 h 10000"/>
              <a:gd name="connsiteX14" fmla="*/ 8668 w 10000"/>
              <a:gd name="connsiteY14" fmla="*/ 8407 h 10000"/>
              <a:gd name="connsiteX15" fmla="*/ 9492 w 10000"/>
              <a:gd name="connsiteY15" fmla="*/ 9231 h 10000"/>
              <a:gd name="connsiteX16" fmla="*/ 10000 w 10000"/>
              <a:gd name="connsiteY16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4993 w 10000"/>
              <a:gd name="connsiteY9" fmla="*/ 5889 h 10000"/>
              <a:gd name="connsiteX10" fmla="*/ 7108 w 10000"/>
              <a:gd name="connsiteY10" fmla="*/ 6351 h 10000"/>
              <a:gd name="connsiteX11" fmla="*/ 7538 w 10000"/>
              <a:gd name="connsiteY11" fmla="*/ 6657 h 10000"/>
              <a:gd name="connsiteX12" fmla="*/ 8159 w 10000"/>
              <a:gd name="connsiteY12" fmla="*/ 7685 h 10000"/>
              <a:gd name="connsiteX13" fmla="*/ 8279 w 10000"/>
              <a:gd name="connsiteY13" fmla="*/ 7999 h 10000"/>
              <a:gd name="connsiteX14" fmla="*/ 8668 w 10000"/>
              <a:gd name="connsiteY14" fmla="*/ 8407 h 10000"/>
              <a:gd name="connsiteX15" fmla="*/ 9492 w 10000"/>
              <a:gd name="connsiteY15" fmla="*/ 9231 h 10000"/>
              <a:gd name="connsiteX16" fmla="*/ 10000 w 10000"/>
              <a:gd name="connsiteY16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108 w 10000"/>
              <a:gd name="connsiteY10" fmla="*/ 6351 h 10000"/>
              <a:gd name="connsiteX11" fmla="*/ 7538 w 10000"/>
              <a:gd name="connsiteY11" fmla="*/ 6657 h 10000"/>
              <a:gd name="connsiteX12" fmla="*/ 8159 w 10000"/>
              <a:gd name="connsiteY12" fmla="*/ 7685 h 10000"/>
              <a:gd name="connsiteX13" fmla="*/ 8279 w 10000"/>
              <a:gd name="connsiteY13" fmla="*/ 7999 h 10000"/>
              <a:gd name="connsiteX14" fmla="*/ 8668 w 10000"/>
              <a:gd name="connsiteY14" fmla="*/ 8407 h 10000"/>
              <a:gd name="connsiteX15" fmla="*/ 9492 w 10000"/>
              <a:gd name="connsiteY15" fmla="*/ 9231 h 10000"/>
              <a:gd name="connsiteX16" fmla="*/ 10000 w 10000"/>
              <a:gd name="connsiteY16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951 w 10000"/>
              <a:gd name="connsiteY10" fmla="*/ 8761 h 10000"/>
              <a:gd name="connsiteX11" fmla="*/ 7538 w 10000"/>
              <a:gd name="connsiteY11" fmla="*/ 6657 h 10000"/>
              <a:gd name="connsiteX12" fmla="*/ 8159 w 10000"/>
              <a:gd name="connsiteY12" fmla="*/ 7685 h 10000"/>
              <a:gd name="connsiteX13" fmla="*/ 8279 w 10000"/>
              <a:gd name="connsiteY13" fmla="*/ 7999 h 10000"/>
              <a:gd name="connsiteX14" fmla="*/ 8668 w 10000"/>
              <a:gd name="connsiteY14" fmla="*/ 8407 h 10000"/>
              <a:gd name="connsiteX15" fmla="*/ 9492 w 10000"/>
              <a:gd name="connsiteY15" fmla="*/ 9231 h 10000"/>
              <a:gd name="connsiteX16" fmla="*/ 10000 w 10000"/>
              <a:gd name="connsiteY16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951 w 10000"/>
              <a:gd name="connsiteY10" fmla="*/ 8761 h 10000"/>
              <a:gd name="connsiteX11" fmla="*/ 8356 w 10000"/>
              <a:gd name="connsiteY11" fmla="*/ 8965 h 10000"/>
              <a:gd name="connsiteX12" fmla="*/ 8159 w 10000"/>
              <a:gd name="connsiteY12" fmla="*/ 7685 h 10000"/>
              <a:gd name="connsiteX13" fmla="*/ 8279 w 10000"/>
              <a:gd name="connsiteY13" fmla="*/ 7999 h 10000"/>
              <a:gd name="connsiteX14" fmla="*/ 8668 w 10000"/>
              <a:gd name="connsiteY14" fmla="*/ 8407 h 10000"/>
              <a:gd name="connsiteX15" fmla="*/ 9492 w 10000"/>
              <a:gd name="connsiteY15" fmla="*/ 9231 h 10000"/>
              <a:gd name="connsiteX16" fmla="*/ 10000 w 10000"/>
              <a:gd name="connsiteY16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951 w 10000"/>
              <a:gd name="connsiteY10" fmla="*/ 8761 h 10000"/>
              <a:gd name="connsiteX11" fmla="*/ 8356 w 10000"/>
              <a:gd name="connsiteY11" fmla="*/ 8965 h 10000"/>
              <a:gd name="connsiteX12" fmla="*/ 8159 w 10000"/>
              <a:gd name="connsiteY12" fmla="*/ 7685 h 10000"/>
              <a:gd name="connsiteX13" fmla="*/ 8988 w 10000"/>
              <a:gd name="connsiteY13" fmla="*/ 9575 h 10000"/>
              <a:gd name="connsiteX14" fmla="*/ 8279 w 10000"/>
              <a:gd name="connsiteY14" fmla="*/ 7999 h 10000"/>
              <a:gd name="connsiteX15" fmla="*/ 8668 w 10000"/>
              <a:gd name="connsiteY15" fmla="*/ 8407 h 10000"/>
              <a:gd name="connsiteX16" fmla="*/ 9492 w 10000"/>
              <a:gd name="connsiteY16" fmla="*/ 9231 h 10000"/>
              <a:gd name="connsiteX17" fmla="*/ 10000 w 10000"/>
              <a:gd name="connsiteY17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951 w 10000"/>
              <a:gd name="connsiteY10" fmla="*/ 8761 h 10000"/>
              <a:gd name="connsiteX11" fmla="*/ 8356 w 10000"/>
              <a:gd name="connsiteY11" fmla="*/ 8965 h 10000"/>
              <a:gd name="connsiteX12" fmla="*/ 8159 w 10000"/>
              <a:gd name="connsiteY12" fmla="*/ 7685 h 10000"/>
              <a:gd name="connsiteX13" fmla="*/ 8988 w 10000"/>
              <a:gd name="connsiteY13" fmla="*/ 9575 h 10000"/>
              <a:gd name="connsiteX14" fmla="*/ 8279 w 10000"/>
              <a:gd name="connsiteY14" fmla="*/ 7999 h 10000"/>
              <a:gd name="connsiteX15" fmla="*/ 9635 w 10000"/>
              <a:gd name="connsiteY15" fmla="*/ 9188 h 10000"/>
              <a:gd name="connsiteX16" fmla="*/ 9492 w 10000"/>
              <a:gd name="connsiteY16" fmla="*/ 9231 h 10000"/>
              <a:gd name="connsiteX17" fmla="*/ 10000 w 10000"/>
              <a:gd name="connsiteY17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951 w 10000"/>
              <a:gd name="connsiteY10" fmla="*/ 8761 h 10000"/>
              <a:gd name="connsiteX11" fmla="*/ 8356 w 10000"/>
              <a:gd name="connsiteY11" fmla="*/ 8965 h 10000"/>
              <a:gd name="connsiteX12" fmla="*/ 8679 w 10000"/>
              <a:gd name="connsiteY12" fmla="*/ 9382 h 10000"/>
              <a:gd name="connsiteX13" fmla="*/ 8988 w 10000"/>
              <a:gd name="connsiteY13" fmla="*/ 9575 h 10000"/>
              <a:gd name="connsiteX14" fmla="*/ 8279 w 10000"/>
              <a:gd name="connsiteY14" fmla="*/ 7999 h 10000"/>
              <a:gd name="connsiteX15" fmla="*/ 9635 w 10000"/>
              <a:gd name="connsiteY15" fmla="*/ 9188 h 10000"/>
              <a:gd name="connsiteX16" fmla="*/ 9492 w 10000"/>
              <a:gd name="connsiteY16" fmla="*/ 9231 h 10000"/>
              <a:gd name="connsiteX17" fmla="*/ 10000 w 10000"/>
              <a:gd name="connsiteY17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951 w 10000"/>
              <a:gd name="connsiteY10" fmla="*/ 8761 h 10000"/>
              <a:gd name="connsiteX11" fmla="*/ 8356 w 10000"/>
              <a:gd name="connsiteY11" fmla="*/ 8965 h 10000"/>
              <a:gd name="connsiteX12" fmla="*/ 8679 w 10000"/>
              <a:gd name="connsiteY12" fmla="*/ 9382 h 10000"/>
              <a:gd name="connsiteX13" fmla="*/ 8988 w 10000"/>
              <a:gd name="connsiteY13" fmla="*/ 9575 h 10000"/>
              <a:gd name="connsiteX14" fmla="*/ 9221 w 10000"/>
              <a:gd name="connsiteY14" fmla="*/ 9425 h 10000"/>
              <a:gd name="connsiteX15" fmla="*/ 9635 w 10000"/>
              <a:gd name="connsiteY15" fmla="*/ 9188 h 10000"/>
              <a:gd name="connsiteX16" fmla="*/ 9492 w 10000"/>
              <a:gd name="connsiteY16" fmla="*/ 9231 h 10000"/>
              <a:gd name="connsiteX17" fmla="*/ 10000 w 10000"/>
              <a:gd name="connsiteY17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162" y="23"/>
                  <a:pt x="1002" y="-5"/>
                  <a:pt x="1240" y="34"/>
                </a:cubicBezTo>
                <a:cubicBezTo>
                  <a:pt x="1478" y="74"/>
                  <a:pt x="1138" y="121"/>
                  <a:pt x="1431" y="238"/>
                </a:cubicBezTo>
                <a:cubicBezTo>
                  <a:pt x="1527" y="419"/>
                  <a:pt x="1587" y="536"/>
                  <a:pt x="1748" y="600"/>
                </a:cubicBezTo>
                <a:cubicBezTo>
                  <a:pt x="1850" y="804"/>
                  <a:pt x="1940" y="874"/>
                  <a:pt x="1981" y="1117"/>
                </a:cubicBezTo>
                <a:cubicBezTo>
                  <a:pt x="1981" y="1148"/>
                  <a:pt x="2514" y="2993"/>
                  <a:pt x="3028" y="3230"/>
                </a:cubicBezTo>
                <a:cubicBezTo>
                  <a:pt x="3368" y="3896"/>
                  <a:pt x="3720" y="3682"/>
                  <a:pt x="4245" y="3911"/>
                </a:cubicBezTo>
                <a:cubicBezTo>
                  <a:pt x="4831" y="4498"/>
                  <a:pt x="3716" y="4580"/>
                  <a:pt x="3780" y="5119"/>
                </a:cubicBezTo>
                <a:cubicBezTo>
                  <a:pt x="3844" y="5658"/>
                  <a:pt x="4304" y="6755"/>
                  <a:pt x="4630" y="7144"/>
                </a:cubicBezTo>
                <a:cubicBezTo>
                  <a:pt x="4956" y="7533"/>
                  <a:pt x="5558" y="7380"/>
                  <a:pt x="5737" y="7451"/>
                </a:cubicBezTo>
                <a:cubicBezTo>
                  <a:pt x="6292" y="8015"/>
                  <a:pt x="7341" y="8738"/>
                  <a:pt x="7951" y="8761"/>
                </a:cubicBezTo>
                <a:cubicBezTo>
                  <a:pt x="8088" y="8886"/>
                  <a:pt x="8213" y="8847"/>
                  <a:pt x="8356" y="8965"/>
                </a:cubicBezTo>
                <a:cubicBezTo>
                  <a:pt x="8505" y="9373"/>
                  <a:pt x="8393" y="9123"/>
                  <a:pt x="8679" y="9382"/>
                </a:cubicBezTo>
                <a:cubicBezTo>
                  <a:pt x="8648" y="9190"/>
                  <a:pt x="8968" y="9523"/>
                  <a:pt x="8988" y="9575"/>
                </a:cubicBezTo>
                <a:cubicBezTo>
                  <a:pt x="9008" y="9627"/>
                  <a:pt x="9113" y="9489"/>
                  <a:pt x="9221" y="9425"/>
                </a:cubicBezTo>
                <a:cubicBezTo>
                  <a:pt x="9329" y="9361"/>
                  <a:pt x="9590" y="9220"/>
                  <a:pt x="9635" y="9188"/>
                </a:cubicBezTo>
                <a:cubicBezTo>
                  <a:pt x="9680" y="9156"/>
                  <a:pt x="9247" y="8941"/>
                  <a:pt x="9492" y="9231"/>
                </a:cubicBezTo>
                <a:cubicBezTo>
                  <a:pt x="9677" y="9451"/>
                  <a:pt x="9821" y="9765"/>
                  <a:pt x="10000" y="1000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 dirty="0"/>
          </a:p>
        </p:txBody>
      </p:sp>
      <p:sp>
        <p:nvSpPr>
          <p:cNvPr id="1126409" name="Text Box 9"/>
          <p:cNvSpPr txBox="1">
            <a:spLocks noChangeArrowheads="1"/>
          </p:cNvSpPr>
          <p:nvPr/>
        </p:nvSpPr>
        <p:spPr bwMode="auto">
          <a:xfrm>
            <a:off x="7019925" y="6165850"/>
            <a:ext cx="12160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pt-BR">
                <a:solidFill>
                  <a:schemeClr val="tx2"/>
                </a:solidFill>
                <a:latin typeface="Comic Sans MS" pitchFamily="66" charset="0"/>
              </a:rPr>
              <a:t>Fonte: GoF</a:t>
            </a:r>
          </a:p>
        </p:txBody>
      </p:sp>
    </p:spTree>
    <p:extLst>
      <p:ext uri="{BB962C8B-B14F-4D97-AF65-F5344CB8AC3E}">
        <p14:creationId xmlns:p14="http://schemas.microsoft.com/office/powerpoint/2010/main" val="230582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/>
              <a:t>Visitor</a:t>
            </a:r>
            <a:r>
              <a:rPr lang="pt-BR"/>
              <a:t> (visitante)</a:t>
            </a:r>
          </a:p>
        </p:txBody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631238" cy="4349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1800"/>
              <a:t>Representa uma operação a ser feita em uma estrutura de objetos. Permite incluir uma nova operação sem alterar a estrutura dos objetos. </a:t>
            </a:r>
          </a:p>
        </p:txBody>
      </p:sp>
      <p:pic>
        <p:nvPicPr>
          <p:cNvPr id="1126404" name="Picture 4" descr="visit0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1873251"/>
            <a:ext cx="2160241" cy="1635358"/>
          </a:xfrm>
          <a:prstGeom prst="rect">
            <a:avLst/>
          </a:prstGeom>
          <a:noFill/>
        </p:spPr>
      </p:pic>
      <p:pic>
        <p:nvPicPr>
          <p:cNvPr id="1126405" name="Picture 5" descr="visit1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" y="4652963"/>
            <a:ext cx="4608513" cy="2027237"/>
          </a:xfrm>
          <a:prstGeom prst="rect">
            <a:avLst/>
          </a:prstGeom>
          <a:noFill/>
        </p:spPr>
      </p:pic>
      <p:pic>
        <p:nvPicPr>
          <p:cNvPr id="1126406" name="Picture 6" descr="visit1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2500" y="2124075"/>
            <a:ext cx="5616575" cy="3176588"/>
          </a:xfrm>
          <a:prstGeom prst="rect">
            <a:avLst/>
          </a:prstGeom>
          <a:noFill/>
        </p:spPr>
      </p:pic>
      <p:sp>
        <p:nvSpPr>
          <p:cNvPr id="1126407" name="Freeform 7"/>
          <p:cNvSpPr>
            <a:spLocks/>
          </p:cNvSpPr>
          <p:nvPr/>
        </p:nvSpPr>
        <p:spPr bwMode="auto">
          <a:xfrm>
            <a:off x="-1116632" y="1188244"/>
            <a:ext cx="3657600" cy="2524125"/>
          </a:xfrm>
          <a:custGeom>
            <a:avLst/>
            <a:gdLst/>
            <a:ahLst/>
            <a:cxnLst>
              <a:cxn ang="0">
                <a:pos x="0" y="1590"/>
              </a:cxn>
              <a:cxn ang="0">
                <a:pos x="2127" y="1564"/>
              </a:cxn>
              <a:cxn ang="0">
                <a:pos x="2193" y="1466"/>
              </a:cxn>
              <a:cxn ang="0">
                <a:pos x="2232" y="1407"/>
              </a:cxn>
              <a:cxn ang="0">
                <a:pos x="2245" y="1387"/>
              </a:cxn>
              <a:cxn ang="0">
                <a:pos x="2271" y="1145"/>
              </a:cxn>
              <a:cxn ang="0">
                <a:pos x="2291" y="1060"/>
              </a:cxn>
              <a:cxn ang="0">
                <a:pos x="2304" y="949"/>
              </a:cxn>
              <a:cxn ang="0">
                <a:pos x="2206" y="602"/>
              </a:cxn>
              <a:cxn ang="0">
                <a:pos x="2107" y="510"/>
              </a:cxn>
              <a:cxn ang="0">
                <a:pos x="2062" y="458"/>
              </a:cxn>
              <a:cxn ang="0">
                <a:pos x="2009" y="373"/>
              </a:cxn>
              <a:cxn ang="0">
                <a:pos x="1983" y="294"/>
              </a:cxn>
              <a:cxn ang="0">
                <a:pos x="1990" y="85"/>
              </a:cxn>
              <a:cxn ang="0">
                <a:pos x="2009" y="19"/>
              </a:cxn>
              <a:cxn ang="0">
                <a:pos x="2016" y="0"/>
              </a:cxn>
            </a:cxnLst>
            <a:rect l="0" t="0" r="r" b="b"/>
            <a:pathLst>
              <a:path w="2304" h="1590">
                <a:moveTo>
                  <a:pt x="0" y="1590"/>
                </a:moveTo>
                <a:cubicBezTo>
                  <a:pt x="715" y="1543"/>
                  <a:pt x="1366" y="1566"/>
                  <a:pt x="2127" y="1564"/>
                </a:cubicBezTo>
                <a:cubicBezTo>
                  <a:pt x="2180" y="1546"/>
                  <a:pt x="2173" y="1509"/>
                  <a:pt x="2193" y="1466"/>
                </a:cubicBezTo>
                <a:cubicBezTo>
                  <a:pt x="2197" y="1457"/>
                  <a:pt x="2223" y="1421"/>
                  <a:pt x="2232" y="1407"/>
                </a:cubicBezTo>
                <a:cubicBezTo>
                  <a:pt x="2236" y="1400"/>
                  <a:pt x="2245" y="1387"/>
                  <a:pt x="2245" y="1387"/>
                </a:cubicBezTo>
                <a:cubicBezTo>
                  <a:pt x="2260" y="1307"/>
                  <a:pt x="2260" y="1226"/>
                  <a:pt x="2271" y="1145"/>
                </a:cubicBezTo>
                <a:cubicBezTo>
                  <a:pt x="2275" y="1116"/>
                  <a:pt x="2291" y="1060"/>
                  <a:pt x="2291" y="1060"/>
                </a:cubicBezTo>
                <a:cubicBezTo>
                  <a:pt x="2294" y="1023"/>
                  <a:pt x="2304" y="986"/>
                  <a:pt x="2304" y="949"/>
                </a:cubicBezTo>
                <a:cubicBezTo>
                  <a:pt x="2304" y="838"/>
                  <a:pt x="2291" y="687"/>
                  <a:pt x="2206" y="602"/>
                </a:cubicBezTo>
                <a:cubicBezTo>
                  <a:pt x="2190" y="557"/>
                  <a:pt x="2135" y="547"/>
                  <a:pt x="2107" y="510"/>
                </a:cubicBezTo>
                <a:cubicBezTo>
                  <a:pt x="2067" y="458"/>
                  <a:pt x="2099" y="483"/>
                  <a:pt x="2062" y="458"/>
                </a:cubicBezTo>
                <a:cubicBezTo>
                  <a:pt x="2043" y="430"/>
                  <a:pt x="2028" y="401"/>
                  <a:pt x="2009" y="373"/>
                </a:cubicBezTo>
                <a:cubicBezTo>
                  <a:pt x="2000" y="343"/>
                  <a:pt x="1989" y="327"/>
                  <a:pt x="1983" y="294"/>
                </a:cubicBezTo>
                <a:cubicBezTo>
                  <a:pt x="1985" y="224"/>
                  <a:pt x="1986" y="155"/>
                  <a:pt x="1990" y="85"/>
                </a:cubicBezTo>
                <a:cubicBezTo>
                  <a:pt x="1991" y="64"/>
                  <a:pt x="2002" y="39"/>
                  <a:pt x="2009" y="19"/>
                </a:cubicBezTo>
                <a:cubicBezTo>
                  <a:pt x="2011" y="13"/>
                  <a:pt x="2016" y="0"/>
                  <a:pt x="201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26408" name="Freeform 8"/>
          <p:cNvSpPr>
            <a:spLocks/>
          </p:cNvSpPr>
          <p:nvPr/>
        </p:nvSpPr>
        <p:spPr bwMode="auto">
          <a:xfrm>
            <a:off x="2276128" y="3648383"/>
            <a:ext cx="3447999" cy="2517467"/>
          </a:xfrm>
          <a:custGeom>
            <a:avLst/>
            <a:gdLst>
              <a:gd name="connsiteX0" fmla="*/ 0 w 10832"/>
              <a:gd name="connsiteY0" fmla="*/ 0 h 9902"/>
              <a:gd name="connsiteX1" fmla="*/ 1343 w 10832"/>
              <a:gd name="connsiteY1" fmla="*/ 34 h 9902"/>
              <a:gd name="connsiteX2" fmla="*/ 1550 w 10832"/>
              <a:gd name="connsiteY2" fmla="*/ 236 h 9902"/>
              <a:gd name="connsiteX3" fmla="*/ 1893 w 10832"/>
              <a:gd name="connsiteY3" fmla="*/ 594 h 9902"/>
              <a:gd name="connsiteX4" fmla="*/ 2146 w 10832"/>
              <a:gd name="connsiteY4" fmla="*/ 1106 h 9902"/>
              <a:gd name="connsiteX5" fmla="*/ 2528 w 10832"/>
              <a:gd name="connsiteY5" fmla="*/ 4005 h 9902"/>
              <a:gd name="connsiteX6" fmla="*/ 3712 w 10832"/>
              <a:gd name="connsiteY6" fmla="*/ 4813 h 9902"/>
              <a:gd name="connsiteX7" fmla="*/ 4094 w 10832"/>
              <a:gd name="connsiteY7" fmla="*/ 5069 h 9902"/>
              <a:gd name="connsiteX8" fmla="*/ 4774 w 10832"/>
              <a:gd name="connsiteY8" fmla="*/ 5628 h 9902"/>
              <a:gd name="connsiteX9" fmla="*/ 5408 w 10832"/>
              <a:gd name="connsiteY9" fmla="*/ 5831 h 9902"/>
              <a:gd name="connsiteX10" fmla="*/ 7699 w 10832"/>
              <a:gd name="connsiteY10" fmla="*/ 6289 h 9902"/>
              <a:gd name="connsiteX11" fmla="*/ 8165 w 10832"/>
              <a:gd name="connsiteY11" fmla="*/ 6592 h 9902"/>
              <a:gd name="connsiteX12" fmla="*/ 8838 w 10832"/>
              <a:gd name="connsiteY12" fmla="*/ 7610 h 9902"/>
              <a:gd name="connsiteX13" fmla="*/ 8968 w 10832"/>
              <a:gd name="connsiteY13" fmla="*/ 7921 h 9902"/>
              <a:gd name="connsiteX14" fmla="*/ 9389 w 10832"/>
              <a:gd name="connsiteY14" fmla="*/ 8325 h 9902"/>
              <a:gd name="connsiteX15" fmla="*/ 10282 w 10832"/>
              <a:gd name="connsiteY15" fmla="*/ 9141 h 9902"/>
              <a:gd name="connsiteX16" fmla="*/ 10832 w 10832"/>
              <a:gd name="connsiteY16" fmla="*/ 9902 h 9902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3427 w 10000"/>
              <a:gd name="connsiteY6" fmla="*/ 4861 h 10000"/>
              <a:gd name="connsiteX7" fmla="*/ 3780 w 10000"/>
              <a:gd name="connsiteY7" fmla="*/ 5119 h 10000"/>
              <a:gd name="connsiteX8" fmla="*/ 4407 w 10000"/>
              <a:gd name="connsiteY8" fmla="*/ 5684 h 10000"/>
              <a:gd name="connsiteX9" fmla="*/ 4993 w 10000"/>
              <a:gd name="connsiteY9" fmla="*/ 5889 h 10000"/>
              <a:gd name="connsiteX10" fmla="*/ 7108 w 10000"/>
              <a:gd name="connsiteY10" fmla="*/ 6351 h 10000"/>
              <a:gd name="connsiteX11" fmla="*/ 7538 w 10000"/>
              <a:gd name="connsiteY11" fmla="*/ 6657 h 10000"/>
              <a:gd name="connsiteX12" fmla="*/ 8159 w 10000"/>
              <a:gd name="connsiteY12" fmla="*/ 7685 h 10000"/>
              <a:gd name="connsiteX13" fmla="*/ 8279 w 10000"/>
              <a:gd name="connsiteY13" fmla="*/ 7999 h 10000"/>
              <a:gd name="connsiteX14" fmla="*/ 8668 w 10000"/>
              <a:gd name="connsiteY14" fmla="*/ 8407 h 10000"/>
              <a:gd name="connsiteX15" fmla="*/ 9492 w 10000"/>
              <a:gd name="connsiteY15" fmla="*/ 9231 h 10000"/>
              <a:gd name="connsiteX16" fmla="*/ 10000 w 10000"/>
              <a:gd name="connsiteY16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407 w 10000"/>
              <a:gd name="connsiteY8" fmla="*/ 5684 h 10000"/>
              <a:gd name="connsiteX9" fmla="*/ 4993 w 10000"/>
              <a:gd name="connsiteY9" fmla="*/ 5889 h 10000"/>
              <a:gd name="connsiteX10" fmla="*/ 7108 w 10000"/>
              <a:gd name="connsiteY10" fmla="*/ 6351 h 10000"/>
              <a:gd name="connsiteX11" fmla="*/ 7538 w 10000"/>
              <a:gd name="connsiteY11" fmla="*/ 6657 h 10000"/>
              <a:gd name="connsiteX12" fmla="*/ 8159 w 10000"/>
              <a:gd name="connsiteY12" fmla="*/ 7685 h 10000"/>
              <a:gd name="connsiteX13" fmla="*/ 8279 w 10000"/>
              <a:gd name="connsiteY13" fmla="*/ 7999 h 10000"/>
              <a:gd name="connsiteX14" fmla="*/ 8668 w 10000"/>
              <a:gd name="connsiteY14" fmla="*/ 8407 h 10000"/>
              <a:gd name="connsiteX15" fmla="*/ 9492 w 10000"/>
              <a:gd name="connsiteY15" fmla="*/ 9231 h 10000"/>
              <a:gd name="connsiteX16" fmla="*/ 10000 w 10000"/>
              <a:gd name="connsiteY16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4993 w 10000"/>
              <a:gd name="connsiteY9" fmla="*/ 5889 h 10000"/>
              <a:gd name="connsiteX10" fmla="*/ 7108 w 10000"/>
              <a:gd name="connsiteY10" fmla="*/ 6351 h 10000"/>
              <a:gd name="connsiteX11" fmla="*/ 7538 w 10000"/>
              <a:gd name="connsiteY11" fmla="*/ 6657 h 10000"/>
              <a:gd name="connsiteX12" fmla="*/ 8159 w 10000"/>
              <a:gd name="connsiteY12" fmla="*/ 7685 h 10000"/>
              <a:gd name="connsiteX13" fmla="*/ 8279 w 10000"/>
              <a:gd name="connsiteY13" fmla="*/ 7999 h 10000"/>
              <a:gd name="connsiteX14" fmla="*/ 8668 w 10000"/>
              <a:gd name="connsiteY14" fmla="*/ 8407 h 10000"/>
              <a:gd name="connsiteX15" fmla="*/ 9492 w 10000"/>
              <a:gd name="connsiteY15" fmla="*/ 9231 h 10000"/>
              <a:gd name="connsiteX16" fmla="*/ 10000 w 10000"/>
              <a:gd name="connsiteY16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108 w 10000"/>
              <a:gd name="connsiteY10" fmla="*/ 6351 h 10000"/>
              <a:gd name="connsiteX11" fmla="*/ 7538 w 10000"/>
              <a:gd name="connsiteY11" fmla="*/ 6657 h 10000"/>
              <a:gd name="connsiteX12" fmla="*/ 8159 w 10000"/>
              <a:gd name="connsiteY12" fmla="*/ 7685 h 10000"/>
              <a:gd name="connsiteX13" fmla="*/ 8279 w 10000"/>
              <a:gd name="connsiteY13" fmla="*/ 7999 h 10000"/>
              <a:gd name="connsiteX14" fmla="*/ 8668 w 10000"/>
              <a:gd name="connsiteY14" fmla="*/ 8407 h 10000"/>
              <a:gd name="connsiteX15" fmla="*/ 9492 w 10000"/>
              <a:gd name="connsiteY15" fmla="*/ 9231 h 10000"/>
              <a:gd name="connsiteX16" fmla="*/ 10000 w 10000"/>
              <a:gd name="connsiteY16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951 w 10000"/>
              <a:gd name="connsiteY10" fmla="*/ 8761 h 10000"/>
              <a:gd name="connsiteX11" fmla="*/ 7538 w 10000"/>
              <a:gd name="connsiteY11" fmla="*/ 6657 h 10000"/>
              <a:gd name="connsiteX12" fmla="*/ 8159 w 10000"/>
              <a:gd name="connsiteY12" fmla="*/ 7685 h 10000"/>
              <a:gd name="connsiteX13" fmla="*/ 8279 w 10000"/>
              <a:gd name="connsiteY13" fmla="*/ 7999 h 10000"/>
              <a:gd name="connsiteX14" fmla="*/ 8668 w 10000"/>
              <a:gd name="connsiteY14" fmla="*/ 8407 h 10000"/>
              <a:gd name="connsiteX15" fmla="*/ 9492 w 10000"/>
              <a:gd name="connsiteY15" fmla="*/ 9231 h 10000"/>
              <a:gd name="connsiteX16" fmla="*/ 10000 w 10000"/>
              <a:gd name="connsiteY16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951 w 10000"/>
              <a:gd name="connsiteY10" fmla="*/ 8761 h 10000"/>
              <a:gd name="connsiteX11" fmla="*/ 8356 w 10000"/>
              <a:gd name="connsiteY11" fmla="*/ 8965 h 10000"/>
              <a:gd name="connsiteX12" fmla="*/ 8159 w 10000"/>
              <a:gd name="connsiteY12" fmla="*/ 7685 h 10000"/>
              <a:gd name="connsiteX13" fmla="*/ 8279 w 10000"/>
              <a:gd name="connsiteY13" fmla="*/ 7999 h 10000"/>
              <a:gd name="connsiteX14" fmla="*/ 8668 w 10000"/>
              <a:gd name="connsiteY14" fmla="*/ 8407 h 10000"/>
              <a:gd name="connsiteX15" fmla="*/ 9492 w 10000"/>
              <a:gd name="connsiteY15" fmla="*/ 9231 h 10000"/>
              <a:gd name="connsiteX16" fmla="*/ 10000 w 10000"/>
              <a:gd name="connsiteY16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951 w 10000"/>
              <a:gd name="connsiteY10" fmla="*/ 8761 h 10000"/>
              <a:gd name="connsiteX11" fmla="*/ 8356 w 10000"/>
              <a:gd name="connsiteY11" fmla="*/ 8965 h 10000"/>
              <a:gd name="connsiteX12" fmla="*/ 8159 w 10000"/>
              <a:gd name="connsiteY12" fmla="*/ 7685 h 10000"/>
              <a:gd name="connsiteX13" fmla="*/ 8988 w 10000"/>
              <a:gd name="connsiteY13" fmla="*/ 9575 h 10000"/>
              <a:gd name="connsiteX14" fmla="*/ 8279 w 10000"/>
              <a:gd name="connsiteY14" fmla="*/ 7999 h 10000"/>
              <a:gd name="connsiteX15" fmla="*/ 8668 w 10000"/>
              <a:gd name="connsiteY15" fmla="*/ 8407 h 10000"/>
              <a:gd name="connsiteX16" fmla="*/ 9492 w 10000"/>
              <a:gd name="connsiteY16" fmla="*/ 9231 h 10000"/>
              <a:gd name="connsiteX17" fmla="*/ 10000 w 10000"/>
              <a:gd name="connsiteY17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951 w 10000"/>
              <a:gd name="connsiteY10" fmla="*/ 8761 h 10000"/>
              <a:gd name="connsiteX11" fmla="*/ 8356 w 10000"/>
              <a:gd name="connsiteY11" fmla="*/ 8965 h 10000"/>
              <a:gd name="connsiteX12" fmla="*/ 8159 w 10000"/>
              <a:gd name="connsiteY12" fmla="*/ 7685 h 10000"/>
              <a:gd name="connsiteX13" fmla="*/ 8988 w 10000"/>
              <a:gd name="connsiteY13" fmla="*/ 9575 h 10000"/>
              <a:gd name="connsiteX14" fmla="*/ 8279 w 10000"/>
              <a:gd name="connsiteY14" fmla="*/ 7999 h 10000"/>
              <a:gd name="connsiteX15" fmla="*/ 9635 w 10000"/>
              <a:gd name="connsiteY15" fmla="*/ 9188 h 10000"/>
              <a:gd name="connsiteX16" fmla="*/ 9492 w 10000"/>
              <a:gd name="connsiteY16" fmla="*/ 9231 h 10000"/>
              <a:gd name="connsiteX17" fmla="*/ 10000 w 10000"/>
              <a:gd name="connsiteY17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951 w 10000"/>
              <a:gd name="connsiteY10" fmla="*/ 8761 h 10000"/>
              <a:gd name="connsiteX11" fmla="*/ 8356 w 10000"/>
              <a:gd name="connsiteY11" fmla="*/ 8965 h 10000"/>
              <a:gd name="connsiteX12" fmla="*/ 8679 w 10000"/>
              <a:gd name="connsiteY12" fmla="*/ 9382 h 10000"/>
              <a:gd name="connsiteX13" fmla="*/ 8988 w 10000"/>
              <a:gd name="connsiteY13" fmla="*/ 9575 h 10000"/>
              <a:gd name="connsiteX14" fmla="*/ 8279 w 10000"/>
              <a:gd name="connsiteY14" fmla="*/ 7999 h 10000"/>
              <a:gd name="connsiteX15" fmla="*/ 9635 w 10000"/>
              <a:gd name="connsiteY15" fmla="*/ 9188 h 10000"/>
              <a:gd name="connsiteX16" fmla="*/ 9492 w 10000"/>
              <a:gd name="connsiteY16" fmla="*/ 9231 h 10000"/>
              <a:gd name="connsiteX17" fmla="*/ 10000 w 10000"/>
              <a:gd name="connsiteY17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951 w 10000"/>
              <a:gd name="connsiteY10" fmla="*/ 8761 h 10000"/>
              <a:gd name="connsiteX11" fmla="*/ 8356 w 10000"/>
              <a:gd name="connsiteY11" fmla="*/ 8965 h 10000"/>
              <a:gd name="connsiteX12" fmla="*/ 8679 w 10000"/>
              <a:gd name="connsiteY12" fmla="*/ 9382 h 10000"/>
              <a:gd name="connsiteX13" fmla="*/ 8988 w 10000"/>
              <a:gd name="connsiteY13" fmla="*/ 9575 h 10000"/>
              <a:gd name="connsiteX14" fmla="*/ 9221 w 10000"/>
              <a:gd name="connsiteY14" fmla="*/ 9425 h 10000"/>
              <a:gd name="connsiteX15" fmla="*/ 9635 w 10000"/>
              <a:gd name="connsiteY15" fmla="*/ 9188 h 10000"/>
              <a:gd name="connsiteX16" fmla="*/ 9492 w 10000"/>
              <a:gd name="connsiteY16" fmla="*/ 9231 h 10000"/>
              <a:gd name="connsiteX17" fmla="*/ 10000 w 10000"/>
              <a:gd name="connsiteY17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162" y="23"/>
                  <a:pt x="1002" y="-5"/>
                  <a:pt x="1240" y="34"/>
                </a:cubicBezTo>
                <a:cubicBezTo>
                  <a:pt x="1478" y="74"/>
                  <a:pt x="1138" y="121"/>
                  <a:pt x="1431" y="238"/>
                </a:cubicBezTo>
                <a:cubicBezTo>
                  <a:pt x="1527" y="419"/>
                  <a:pt x="1587" y="536"/>
                  <a:pt x="1748" y="600"/>
                </a:cubicBezTo>
                <a:cubicBezTo>
                  <a:pt x="1850" y="804"/>
                  <a:pt x="1940" y="874"/>
                  <a:pt x="1981" y="1117"/>
                </a:cubicBezTo>
                <a:cubicBezTo>
                  <a:pt x="1981" y="1148"/>
                  <a:pt x="2514" y="2993"/>
                  <a:pt x="3028" y="3230"/>
                </a:cubicBezTo>
                <a:cubicBezTo>
                  <a:pt x="3368" y="3896"/>
                  <a:pt x="3720" y="3682"/>
                  <a:pt x="4245" y="3911"/>
                </a:cubicBezTo>
                <a:cubicBezTo>
                  <a:pt x="4831" y="4498"/>
                  <a:pt x="3716" y="4580"/>
                  <a:pt x="3780" y="5119"/>
                </a:cubicBezTo>
                <a:cubicBezTo>
                  <a:pt x="3844" y="5658"/>
                  <a:pt x="4304" y="6755"/>
                  <a:pt x="4630" y="7144"/>
                </a:cubicBezTo>
                <a:cubicBezTo>
                  <a:pt x="4956" y="7533"/>
                  <a:pt x="5558" y="7380"/>
                  <a:pt x="5737" y="7451"/>
                </a:cubicBezTo>
                <a:cubicBezTo>
                  <a:pt x="6292" y="8015"/>
                  <a:pt x="7341" y="8738"/>
                  <a:pt x="7951" y="8761"/>
                </a:cubicBezTo>
                <a:cubicBezTo>
                  <a:pt x="8088" y="8886"/>
                  <a:pt x="8213" y="8847"/>
                  <a:pt x="8356" y="8965"/>
                </a:cubicBezTo>
                <a:cubicBezTo>
                  <a:pt x="8505" y="9373"/>
                  <a:pt x="8393" y="9123"/>
                  <a:pt x="8679" y="9382"/>
                </a:cubicBezTo>
                <a:cubicBezTo>
                  <a:pt x="8648" y="9190"/>
                  <a:pt x="8968" y="9523"/>
                  <a:pt x="8988" y="9575"/>
                </a:cubicBezTo>
                <a:cubicBezTo>
                  <a:pt x="9008" y="9627"/>
                  <a:pt x="9113" y="9489"/>
                  <a:pt x="9221" y="9425"/>
                </a:cubicBezTo>
                <a:cubicBezTo>
                  <a:pt x="9329" y="9361"/>
                  <a:pt x="9590" y="9220"/>
                  <a:pt x="9635" y="9188"/>
                </a:cubicBezTo>
                <a:cubicBezTo>
                  <a:pt x="9680" y="9156"/>
                  <a:pt x="9247" y="8941"/>
                  <a:pt x="9492" y="9231"/>
                </a:cubicBezTo>
                <a:cubicBezTo>
                  <a:pt x="9677" y="9451"/>
                  <a:pt x="9821" y="9765"/>
                  <a:pt x="10000" y="1000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 dirty="0"/>
          </a:p>
        </p:txBody>
      </p:sp>
      <p:sp>
        <p:nvSpPr>
          <p:cNvPr id="1126409" name="Text Box 9"/>
          <p:cNvSpPr txBox="1">
            <a:spLocks noChangeArrowheads="1"/>
          </p:cNvSpPr>
          <p:nvPr/>
        </p:nvSpPr>
        <p:spPr bwMode="auto">
          <a:xfrm>
            <a:off x="7019925" y="6165850"/>
            <a:ext cx="12160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pt-BR">
                <a:solidFill>
                  <a:schemeClr val="tx2"/>
                </a:solidFill>
                <a:latin typeface="Comic Sans MS" pitchFamily="66" charset="0"/>
              </a:rPr>
              <a:t>Fonte: GoF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Tinta 1"/>
              <p14:cNvContentPartPr/>
              <p14:nvPr/>
            </p14:nvContentPartPr>
            <p14:xfrm>
              <a:off x="642553" y="1870876"/>
              <a:ext cx="540360" cy="258480"/>
            </p14:xfrm>
          </p:contentPart>
        </mc:Choice>
        <mc:Fallback xmlns="">
          <p:pic>
            <p:nvPicPr>
              <p:cNvPr id="2" name="Tinta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1393" y="1859716"/>
                <a:ext cx="5641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Tinta 2"/>
              <p14:cNvContentPartPr/>
              <p14:nvPr/>
            </p14:nvContentPartPr>
            <p14:xfrm>
              <a:off x="1199473" y="1429876"/>
              <a:ext cx="4616640" cy="71100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8313" y="1417996"/>
                <a:ext cx="464076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Tinta 3"/>
              <p14:cNvContentPartPr/>
              <p14:nvPr/>
            </p14:nvContentPartPr>
            <p14:xfrm>
              <a:off x="5567713" y="2037556"/>
              <a:ext cx="351720" cy="13716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55473" y="2026036"/>
                <a:ext cx="3762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Tinta 4"/>
              <p14:cNvContentPartPr/>
              <p14:nvPr/>
            </p14:nvContentPartPr>
            <p14:xfrm>
              <a:off x="1174273" y="2657116"/>
              <a:ext cx="1154160" cy="372600"/>
            </p14:xfrm>
          </p:contentPart>
        </mc:Choice>
        <mc:Fallback xmlns="">
          <p:pic>
            <p:nvPicPr>
              <p:cNvPr id="5" name="Tinta 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3113" y="2644156"/>
                <a:ext cx="117900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Tinta 5"/>
              <p14:cNvContentPartPr/>
              <p14:nvPr/>
            </p14:nvContentPartPr>
            <p14:xfrm>
              <a:off x="2302873" y="2878876"/>
              <a:ext cx="3592440" cy="749880"/>
            </p14:xfrm>
          </p:contentPart>
        </mc:Choice>
        <mc:Fallback xmlns="">
          <p:pic>
            <p:nvPicPr>
              <p:cNvPr id="6" name="Tinta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91353" y="2866276"/>
                <a:ext cx="361656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Tinta 6"/>
              <p14:cNvContentPartPr/>
              <p14:nvPr/>
            </p14:nvContentPartPr>
            <p14:xfrm>
              <a:off x="5774353" y="3510316"/>
              <a:ext cx="225720" cy="145800"/>
            </p14:xfrm>
          </p:contentPart>
        </mc:Choice>
        <mc:Fallback xmlns="">
          <p:pic>
            <p:nvPicPr>
              <p:cNvPr id="7" name="Tinta 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64273" y="3498796"/>
                <a:ext cx="2480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Tinta 7"/>
              <p14:cNvContentPartPr/>
              <p14:nvPr/>
            </p14:nvContentPartPr>
            <p14:xfrm>
              <a:off x="128833" y="2768716"/>
              <a:ext cx="965160" cy="287640"/>
            </p14:xfrm>
          </p:contentPart>
        </mc:Choice>
        <mc:Fallback xmlns="">
          <p:pic>
            <p:nvPicPr>
              <p:cNvPr id="8" name="Tinta 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753" y="2756836"/>
                <a:ext cx="9871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" name="Tinta 8"/>
              <p14:cNvContentPartPr/>
              <p14:nvPr/>
            </p14:nvContentPartPr>
            <p14:xfrm>
              <a:off x="1046113" y="2927476"/>
              <a:ext cx="6175080" cy="676440"/>
            </p14:xfrm>
          </p:contentPart>
        </mc:Choice>
        <mc:Fallback xmlns="">
          <p:pic>
            <p:nvPicPr>
              <p:cNvPr id="9" name="Tinta 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37113" y="2914156"/>
                <a:ext cx="619776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Tinta 9"/>
              <p14:cNvContentPartPr/>
              <p14:nvPr/>
            </p14:nvContentPartPr>
            <p14:xfrm>
              <a:off x="7065313" y="3499876"/>
              <a:ext cx="240120" cy="137160"/>
            </p14:xfrm>
          </p:contentPart>
        </mc:Choice>
        <mc:Fallback xmlns="">
          <p:pic>
            <p:nvPicPr>
              <p:cNvPr id="10" name="Tinta 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54513" y="3489796"/>
                <a:ext cx="263520" cy="1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912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/>
              <a:t>Visitor</a:t>
            </a:r>
            <a:r>
              <a:rPr lang="pt-BR"/>
              <a:t> (visitante)</a:t>
            </a:r>
          </a:p>
        </p:txBody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631238" cy="4349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1800"/>
              <a:t>Representa uma operação a ser feita em uma estrutura de objetos. Permite incluir uma nova operação sem alterar a estrutura dos objetos. </a:t>
            </a:r>
          </a:p>
        </p:txBody>
      </p:sp>
      <p:pic>
        <p:nvPicPr>
          <p:cNvPr id="1126404" name="Picture 4" descr="visit0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1873251"/>
            <a:ext cx="2160241" cy="1635358"/>
          </a:xfrm>
          <a:prstGeom prst="rect">
            <a:avLst/>
          </a:prstGeom>
          <a:noFill/>
        </p:spPr>
      </p:pic>
      <p:pic>
        <p:nvPicPr>
          <p:cNvPr id="1126405" name="Picture 5" descr="visit1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" y="4652963"/>
            <a:ext cx="4608513" cy="2027237"/>
          </a:xfrm>
          <a:prstGeom prst="rect">
            <a:avLst/>
          </a:prstGeom>
          <a:noFill/>
        </p:spPr>
      </p:pic>
      <p:pic>
        <p:nvPicPr>
          <p:cNvPr id="1126406" name="Picture 6" descr="visit1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2500" y="2124075"/>
            <a:ext cx="5616575" cy="3176588"/>
          </a:xfrm>
          <a:prstGeom prst="rect">
            <a:avLst/>
          </a:prstGeom>
          <a:noFill/>
        </p:spPr>
      </p:pic>
      <p:sp>
        <p:nvSpPr>
          <p:cNvPr id="1126407" name="Freeform 7"/>
          <p:cNvSpPr>
            <a:spLocks/>
          </p:cNvSpPr>
          <p:nvPr/>
        </p:nvSpPr>
        <p:spPr bwMode="auto">
          <a:xfrm>
            <a:off x="-1116632" y="1188244"/>
            <a:ext cx="3657600" cy="2524125"/>
          </a:xfrm>
          <a:custGeom>
            <a:avLst/>
            <a:gdLst/>
            <a:ahLst/>
            <a:cxnLst>
              <a:cxn ang="0">
                <a:pos x="0" y="1590"/>
              </a:cxn>
              <a:cxn ang="0">
                <a:pos x="2127" y="1564"/>
              </a:cxn>
              <a:cxn ang="0">
                <a:pos x="2193" y="1466"/>
              </a:cxn>
              <a:cxn ang="0">
                <a:pos x="2232" y="1407"/>
              </a:cxn>
              <a:cxn ang="0">
                <a:pos x="2245" y="1387"/>
              </a:cxn>
              <a:cxn ang="0">
                <a:pos x="2271" y="1145"/>
              </a:cxn>
              <a:cxn ang="0">
                <a:pos x="2291" y="1060"/>
              </a:cxn>
              <a:cxn ang="0">
                <a:pos x="2304" y="949"/>
              </a:cxn>
              <a:cxn ang="0">
                <a:pos x="2206" y="602"/>
              </a:cxn>
              <a:cxn ang="0">
                <a:pos x="2107" y="510"/>
              </a:cxn>
              <a:cxn ang="0">
                <a:pos x="2062" y="458"/>
              </a:cxn>
              <a:cxn ang="0">
                <a:pos x="2009" y="373"/>
              </a:cxn>
              <a:cxn ang="0">
                <a:pos x="1983" y="294"/>
              </a:cxn>
              <a:cxn ang="0">
                <a:pos x="1990" y="85"/>
              </a:cxn>
              <a:cxn ang="0">
                <a:pos x="2009" y="19"/>
              </a:cxn>
              <a:cxn ang="0">
                <a:pos x="2016" y="0"/>
              </a:cxn>
            </a:cxnLst>
            <a:rect l="0" t="0" r="r" b="b"/>
            <a:pathLst>
              <a:path w="2304" h="1590">
                <a:moveTo>
                  <a:pt x="0" y="1590"/>
                </a:moveTo>
                <a:cubicBezTo>
                  <a:pt x="715" y="1543"/>
                  <a:pt x="1366" y="1566"/>
                  <a:pt x="2127" y="1564"/>
                </a:cubicBezTo>
                <a:cubicBezTo>
                  <a:pt x="2180" y="1546"/>
                  <a:pt x="2173" y="1509"/>
                  <a:pt x="2193" y="1466"/>
                </a:cubicBezTo>
                <a:cubicBezTo>
                  <a:pt x="2197" y="1457"/>
                  <a:pt x="2223" y="1421"/>
                  <a:pt x="2232" y="1407"/>
                </a:cubicBezTo>
                <a:cubicBezTo>
                  <a:pt x="2236" y="1400"/>
                  <a:pt x="2245" y="1387"/>
                  <a:pt x="2245" y="1387"/>
                </a:cubicBezTo>
                <a:cubicBezTo>
                  <a:pt x="2260" y="1307"/>
                  <a:pt x="2260" y="1226"/>
                  <a:pt x="2271" y="1145"/>
                </a:cubicBezTo>
                <a:cubicBezTo>
                  <a:pt x="2275" y="1116"/>
                  <a:pt x="2291" y="1060"/>
                  <a:pt x="2291" y="1060"/>
                </a:cubicBezTo>
                <a:cubicBezTo>
                  <a:pt x="2294" y="1023"/>
                  <a:pt x="2304" y="986"/>
                  <a:pt x="2304" y="949"/>
                </a:cubicBezTo>
                <a:cubicBezTo>
                  <a:pt x="2304" y="838"/>
                  <a:pt x="2291" y="687"/>
                  <a:pt x="2206" y="602"/>
                </a:cubicBezTo>
                <a:cubicBezTo>
                  <a:pt x="2190" y="557"/>
                  <a:pt x="2135" y="547"/>
                  <a:pt x="2107" y="510"/>
                </a:cubicBezTo>
                <a:cubicBezTo>
                  <a:pt x="2067" y="458"/>
                  <a:pt x="2099" y="483"/>
                  <a:pt x="2062" y="458"/>
                </a:cubicBezTo>
                <a:cubicBezTo>
                  <a:pt x="2043" y="430"/>
                  <a:pt x="2028" y="401"/>
                  <a:pt x="2009" y="373"/>
                </a:cubicBezTo>
                <a:cubicBezTo>
                  <a:pt x="2000" y="343"/>
                  <a:pt x="1989" y="327"/>
                  <a:pt x="1983" y="294"/>
                </a:cubicBezTo>
                <a:cubicBezTo>
                  <a:pt x="1985" y="224"/>
                  <a:pt x="1986" y="155"/>
                  <a:pt x="1990" y="85"/>
                </a:cubicBezTo>
                <a:cubicBezTo>
                  <a:pt x="1991" y="64"/>
                  <a:pt x="2002" y="39"/>
                  <a:pt x="2009" y="19"/>
                </a:cubicBezTo>
                <a:cubicBezTo>
                  <a:pt x="2011" y="13"/>
                  <a:pt x="2016" y="0"/>
                  <a:pt x="2016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26408" name="Freeform 8"/>
          <p:cNvSpPr>
            <a:spLocks/>
          </p:cNvSpPr>
          <p:nvPr/>
        </p:nvSpPr>
        <p:spPr bwMode="auto">
          <a:xfrm>
            <a:off x="2276128" y="3648383"/>
            <a:ext cx="3447999" cy="2517467"/>
          </a:xfrm>
          <a:custGeom>
            <a:avLst/>
            <a:gdLst>
              <a:gd name="connsiteX0" fmla="*/ 0 w 10832"/>
              <a:gd name="connsiteY0" fmla="*/ 0 h 9902"/>
              <a:gd name="connsiteX1" fmla="*/ 1343 w 10832"/>
              <a:gd name="connsiteY1" fmla="*/ 34 h 9902"/>
              <a:gd name="connsiteX2" fmla="*/ 1550 w 10832"/>
              <a:gd name="connsiteY2" fmla="*/ 236 h 9902"/>
              <a:gd name="connsiteX3" fmla="*/ 1893 w 10832"/>
              <a:gd name="connsiteY3" fmla="*/ 594 h 9902"/>
              <a:gd name="connsiteX4" fmla="*/ 2146 w 10832"/>
              <a:gd name="connsiteY4" fmla="*/ 1106 h 9902"/>
              <a:gd name="connsiteX5" fmla="*/ 2528 w 10832"/>
              <a:gd name="connsiteY5" fmla="*/ 4005 h 9902"/>
              <a:gd name="connsiteX6" fmla="*/ 3712 w 10832"/>
              <a:gd name="connsiteY6" fmla="*/ 4813 h 9902"/>
              <a:gd name="connsiteX7" fmla="*/ 4094 w 10832"/>
              <a:gd name="connsiteY7" fmla="*/ 5069 h 9902"/>
              <a:gd name="connsiteX8" fmla="*/ 4774 w 10832"/>
              <a:gd name="connsiteY8" fmla="*/ 5628 h 9902"/>
              <a:gd name="connsiteX9" fmla="*/ 5408 w 10832"/>
              <a:gd name="connsiteY9" fmla="*/ 5831 h 9902"/>
              <a:gd name="connsiteX10" fmla="*/ 7699 w 10832"/>
              <a:gd name="connsiteY10" fmla="*/ 6289 h 9902"/>
              <a:gd name="connsiteX11" fmla="*/ 8165 w 10832"/>
              <a:gd name="connsiteY11" fmla="*/ 6592 h 9902"/>
              <a:gd name="connsiteX12" fmla="*/ 8838 w 10832"/>
              <a:gd name="connsiteY12" fmla="*/ 7610 h 9902"/>
              <a:gd name="connsiteX13" fmla="*/ 8968 w 10832"/>
              <a:gd name="connsiteY13" fmla="*/ 7921 h 9902"/>
              <a:gd name="connsiteX14" fmla="*/ 9389 w 10832"/>
              <a:gd name="connsiteY14" fmla="*/ 8325 h 9902"/>
              <a:gd name="connsiteX15" fmla="*/ 10282 w 10832"/>
              <a:gd name="connsiteY15" fmla="*/ 9141 h 9902"/>
              <a:gd name="connsiteX16" fmla="*/ 10832 w 10832"/>
              <a:gd name="connsiteY16" fmla="*/ 9902 h 9902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3427 w 10000"/>
              <a:gd name="connsiteY6" fmla="*/ 4861 h 10000"/>
              <a:gd name="connsiteX7" fmla="*/ 3780 w 10000"/>
              <a:gd name="connsiteY7" fmla="*/ 5119 h 10000"/>
              <a:gd name="connsiteX8" fmla="*/ 4407 w 10000"/>
              <a:gd name="connsiteY8" fmla="*/ 5684 h 10000"/>
              <a:gd name="connsiteX9" fmla="*/ 4993 w 10000"/>
              <a:gd name="connsiteY9" fmla="*/ 5889 h 10000"/>
              <a:gd name="connsiteX10" fmla="*/ 7108 w 10000"/>
              <a:gd name="connsiteY10" fmla="*/ 6351 h 10000"/>
              <a:gd name="connsiteX11" fmla="*/ 7538 w 10000"/>
              <a:gd name="connsiteY11" fmla="*/ 6657 h 10000"/>
              <a:gd name="connsiteX12" fmla="*/ 8159 w 10000"/>
              <a:gd name="connsiteY12" fmla="*/ 7685 h 10000"/>
              <a:gd name="connsiteX13" fmla="*/ 8279 w 10000"/>
              <a:gd name="connsiteY13" fmla="*/ 7999 h 10000"/>
              <a:gd name="connsiteX14" fmla="*/ 8668 w 10000"/>
              <a:gd name="connsiteY14" fmla="*/ 8407 h 10000"/>
              <a:gd name="connsiteX15" fmla="*/ 9492 w 10000"/>
              <a:gd name="connsiteY15" fmla="*/ 9231 h 10000"/>
              <a:gd name="connsiteX16" fmla="*/ 10000 w 10000"/>
              <a:gd name="connsiteY16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407 w 10000"/>
              <a:gd name="connsiteY8" fmla="*/ 5684 h 10000"/>
              <a:gd name="connsiteX9" fmla="*/ 4993 w 10000"/>
              <a:gd name="connsiteY9" fmla="*/ 5889 h 10000"/>
              <a:gd name="connsiteX10" fmla="*/ 7108 w 10000"/>
              <a:gd name="connsiteY10" fmla="*/ 6351 h 10000"/>
              <a:gd name="connsiteX11" fmla="*/ 7538 w 10000"/>
              <a:gd name="connsiteY11" fmla="*/ 6657 h 10000"/>
              <a:gd name="connsiteX12" fmla="*/ 8159 w 10000"/>
              <a:gd name="connsiteY12" fmla="*/ 7685 h 10000"/>
              <a:gd name="connsiteX13" fmla="*/ 8279 w 10000"/>
              <a:gd name="connsiteY13" fmla="*/ 7999 h 10000"/>
              <a:gd name="connsiteX14" fmla="*/ 8668 w 10000"/>
              <a:gd name="connsiteY14" fmla="*/ 8407 h 10000"/>
              <a:gd name="connsiteX15" fmla="*/ 9492 w 10000"/>
              <a:gd name="connsiteY15" fmla="*/ 9231 h 10000"/>
              <a:gd name="connsiteX16" fmla="*/ 10000 w 10000"/>
              <a:gd name="connsiteY16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4993 w 10000"/>
              <a:gd name="connsiteY9" fmla="*/ 5889 h 10000"/>
              <a:gd name="connsiteX10" fmla="*/ 7108 w 10000"/>
              <a:gd name="connsiteY10" fmla="*/ 6351 h 10000"/>
              <a:gd name="connsiteX11" fmla="*/ 7538 w 10000"/>
              <a:gd name="connsiteY11" fmla="*/ 6657 h 10000"/>
              <a:gd name="connsiteX12" fmla="*/ 8159 w 10000"/>
              <a:gd name="connsiteY12" fmla="*/ 7685 h 10000"/>
              <a:gd name="connsiteX13" fmla="*/ 8279 w 10000"/>
              <a:gd name="connsiteY13" fmla="*/ 7999 h 10000"/>
              <a:gd name="connsiteX14" fmla="*/ 8668 w 10000"/>
              <a:gd name="connsiteY14" fmla="*/ 8407 h 10000"/>
              <a:gd name="connsiteX15" fmla="*/ 9492 w 10000"/>
              <a:gd name="connsiteY15" fmla="*/ 9231 h 10000"/>
              <a:gd name="connsiteX16" fmla="*/ 10000 w 10000"/>
              <a:gd name="connsiteY16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108 w 10000"/>
              <a:gd name="connsiteY10" fmla="*/ 6351 h 10000"/>
              <a:gd name="connsiteX11" fmla="*/ 7538 w 10000"/>
              <a:gd name="connsiteY11" fmla="*/ 6657 h 10000"/>
              <a:gd name="connsiteX12" fmla="*/ 8159 w 10000"/>
              <a:gd name="connsiteY12" fmla="*/ 7685 h 10000"/>
              <a:gd name="connsiteX13" fmla="*/ 8279 w 10000"/>
              <a:gd name="connsiteY13" fmla="*/ 7999 h 10000"/>
              <a:gd name="connsiteX14" fmla="*/ 8668 w 10000"/>
              <a:gd name="connsiteY14" fmla="*/ 8407 h 10000"/>
              <a:gd name="connsiteX15" fmla="*/ 9492 w 10000"/>
              <a:gd name="connsiteY15" fmla="*/ 9231 h 10000"/>
              <a:gd name="connsiteX16" fmla="*/ 10000 w 10000"/>
              <a:gd name="connsiteY16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951 w 10000"/>
              <a:gd name="connsiteY10" fmla="*/ 8761 h 10000"/>
              <a:gd name="connsiteX11" fmla="*/ 7538 w 10000"/>
              <a:gd name="connsiteY11" fmla="*/ 6657 h 10000"/>
              <a:gd name="connsiteX12" fmla="*/ 8159 w 10000"/>
              <a:gd name="connsiteY12" fmla="*/ 7685 h 10000"/>
              <a:gd name="connsiteX13" fmla="*/ 8279 w 10000"/>
              <a:gd name="connsiteY13" fmla="*/ 7999 h 10000"/>
              <a:gd name="connsiteX14" fmla="*/ 8668 w 10000"/>
              <a:gd name="connsiteY14" fmla="*/ 8407 h 10000"/>
              <a:gd name="connsiteX15" fmla="*/ 9492 w 10000"/>
              <a:gd name="connsiteY15" fmla="*/ 9231 h 10000"/>
              <a:gd name="connsiteX16" fmla="*/ 10000 w 10000"/>
              <a:gd name="connsiteY16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951 w 10000"/>
              <a:gd name="connsiteY10" fmla="*/ 8761 h 10000"/>
              <a:gd name="connsiteX11" fmla="*/ 8356 w 10000"/>
              <a:gd name="connsiteY11" fmla="*/ 8965 h 10000"/>
              <a:gd name="connsiteX12" fmla="*/ 8159 w 10000"/>
              <a:gd name="connsiteY12" fmla="*/ 7685 h 10000"/>
              <a:gd name="connsiteX13" fmla="*/ 8279 w 10000"/>
              <a:gd name="connsiteY13" fmla="*/ 7999 h 10000"/>
              <a:gd name="connsiteX14" fmla="*/ 8668 w 10000"/>
              <a:gd name="connsiteY14" fmla="*/ 8407 h 10000"/>
              <a:gd name="connsiteX15" fmla="*/ 9492 w 10000"/>
              <a:gd name="connsiteY15" fmla="*/ 9231 h 10000"/>
              <a:gd name="connsiteX16" fmla="*/ 10000 w 10000"/>
              <a:gd name="connsiteY16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951 w 10000"/>
              <a:gd name="connsiteY10" fmla="*/ 8761 h 10000"/>
              <a:gd name="connsiteX11" fmla="*/ 8356 w 10000"/>
              <a:gd name="connsiteY11" fmla="*/ 8965 h 10000"/>
              <a:gd name="connsiteX12" fmla="*/ 8159 w 10000"/>
              <a:gd name="connsiteY12" fmla="*/ 7685 h 10000"/>
              <a:gd name="connsiteX13" fmla="*/ 8988 w 10000"/>
              <a:gd name="connsiteY13" fmla="*/ 9575 h 10000"/>
              <a:gd name="connsiteX14" fmla="*/ 8279 w 10000"/>
              <a:gd name="connsiteY14" fmla="*/ 7999 h 10000"/>
              <a:gd name="connsiteX15" fmla="*/ 8668 w 10000"/>
              <a:gd name="connsiteY15" fmla="*/ 8407 h 10000"/>
              <a:gd name="connsiteX16" fmla="*/ 9492 w 10000"/>
              <a:gd name="connsiteY16" fmla="*/ 9231 h 10000"/>
              <a:gd name="connsiteX17" fmla="*/ 10000 w 10000"/>
              <a:gd name="connsiteY17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951 w 10000"/>
              <a:gd name="connsiteY10" fmla="*/ 8761 h 10000"/>
              <a:gd name="connsiteX11" fmla="*/ 8356 w 10000"/>
              <a:gd name="connsiteY11" fmla="*/ 8965 h 10000"/>
              <a:gd name="connsiteX12" fmla="*/ 8159 w 10000"/>
              <a:gd name="connsiteY12" fmla="*/ 7685 h 10000"/>
              <a:gd name="connsiteX13" fmla="*/ 8988 w 10000"/>
              <a:gd name="connsiteY13" fmla="*/ 9575 h 10000"/>
              <a:gd name="connsiteX14" fmla="*/ 8279 w 10000"/>
              <a:gd name="connsiteY14" fmla="*/ 7999 h 10000"/>
              <a:gd name="connsiteX15" fmla="*/ 9635 w 10000"/>
              <a:gd name="connsiteY15" fmla="*/ 9188 h 10000"/>
              <a:gd name="connsiteX16" fmla="*/ 9492 w 10000"/>
              <a:gd name="connsiteY16" fmla="*/ 9231 h 10000"/>
              <a:gd name="connsiteX17" fmla="*/ 10000 w 10000"/>
              <a:gd name="connsiteY17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951 w 10000"/>
              <a:gd name="connsiteY10" fmla="*/ 8761 h 10000"/>
              <a:gd name="connsiteX11" fmla="*/ 8356 w 10000"/>
              <a:gd name="connsiteY11" fmla="*/ 8965 h 10000"/>
              <a:gd name="connsiteX12" fmla="*/ 8679 w 10000"/>
              <a:gd name="connsiteY12" fmla="*/ 9382 h 10000"/>
              <a:gd name="connsiteX13" fmla="*/ 8988 w 10000"/>
              <a:gd name="connsiteY13" fmla="*/ 9575 h 10000"/>
              <a:gd name="connsiteX14" fmla="*/ 8279 w 10000"/>
              <a:gd name="connsiteY14" fmla="*/ 7999 h 10000"/>
              <a:gd name="connsiteX15" fmla="*/ 9635 w 10000"/>
              <a:gd name="connsiteY15" fmla="*/ 9188 h 10000"/>
              <a:gd name="connsiteX16" fmla="*/ 9492 w 10000"/>
              <a:gd name="connsiteY16" fmla="*/ 9231 h 10000"/>
              <a:gd name="connsiteX17" fmla="*/ 10000 w 10000"/>
              <a:gd name="connsiteY17" fmla="*/ 10000 h 10000"/>
              <a:gd name="connsiteX0" fmla="*/ 0 w 10000"/>
              <a:gd name="connsiteY0" fmla="*/ 0 h 10000"/>
              <a:gd name="connsiteX1" fmla="*/ 1240 w 10000"/>
              <a:gd name="connsiteY1" fmla="*/ 34 h 10000"/>
              <a:gd name="connsiteX2" fmla="*/ 1431 w 10000"/>
              <a:gd name="connsiteY2" fmla="*/ 238 h 10000"/>
              <a:gd name="connsiteX3" fmla="*/ 1748 w 10000"/>
              <a:gd name="connsiteY3" fmla="*/ 600 h 10000"/>
              <a:gd name="connsiteX4" fmla="*/ 1981 w 10000"/>
              <a:gd name="connsiteY4" fmla="*/ 1117 h 10000"/>
              <a:gd name="connsiteX5" fmla="*/ 3028 w 10000"/>
              <a:gd name="connsiteY5" fmla="*/ 3230 h 10000"/>
              <a:gd name="connsiteX6" fmla="*/ 4245 w 10000"/>
              <a:gd name="connsiteY6" fmla="*/ 3911 h 10000"/>
              <a:gd name="connsiteX7" fmla="*/ 3780 w 10000"/>
              <a:gd name="connsiteY7" fmla="*/ 5119 h 10000"/>
              <a:gd name="connsiteX8" fmla="*/ 4630 w 10000"/>
              <a:gd name="connsiteY8" fmla="*/ 7144 h 10000"/>
              <a:gd name="connsiteX9" fmla="*/ 5737 w 10000"/>
              <a:gd name="connsiteY9" fmla="*/ 7451 h 10000"/>
              <a:gd name="connsiteX10" fmla="*/ 7951 w 10000"/>
              <a:gd name="connsiteY10" fmla="*/ 8761 h 10000"/>
              <a:gd name="connsiteX11" fmla="*/ 8356 w 10000"/>
              <a:gd name="connsiteY11" fmla="*/ 8965 h 10000"/>
              <a:gd name="connsiteX12" fmla="*/ 8679 w 10000"/>
              <a:gd name="connsiteY12" fmla="*/ 9382 h 10000"/>
              <a:gd name="connsiteX13" fmla="*/ 8988 w 10000"/>
              <a:gd name="connsiteY13" fmla="*/ 9575 h 10000"/>
              <a:gd name="connsiteX14" fmla="*/ 9221 w 10000"/>
              <a:gd name="connsiteY14" fmla="*/ 9425 h 10000"/>
              <a:gd name="connsiteX15" fmla="*/ 9635 w 10000"/>
              <a:gd name="connsiteY15" fmla="*/ 9188 h 10000"/>
              <a:gd name="connsiteX16" fmla="*/ 9492 w 10000"/>
              <a:gd name="connsiteY16" fmla="*/ 9231 h 10000"/>
              <a:gd name="connsiteX17" fmla="*/ 10000 w 10000"/>
              <a:gd name="connsiteY17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162" y="23"/>
                  <a:pt x="1002" y="-5"/>
                  <a:pt x="1240" y="34"/>
                </a:cubicBezTo>
                <a:cubicBezTo>
                  <a:pt x="1478" y="74"/>
                  <a:pt x="1138" y="121"/>
                  <a:pt x="1431" y="238"/>
                </a:cubicBezTo>
                <a:cubicBezTo>
                  <a:pt x="1527" y="419"/>
                  <a:pt x="1587" y="536"/>
                  <a:pt x="1748" y="600"/>
                </a:cubicBezTo>
                <a:cubicBezTo>
                  <a:pt x="1850" y="804"/>
                  <a:pt x="1940" y="874"/>
                  <a:pt x="1981" y="1117"/>
                </a:cubicBezTo>
                <a:cubicBezTo>
                  <a:pt x="1981" y="1148"/>
                  <a:pt x="2514" y="2993"/>
                  <a:pt x="3028" y="3230"/>
                </a:cubicBezTo>
                <a:cubicBezTo>
                  <a:pt x="3368" y="3896"/>
                  <a:pt x="3720" y="3682"/>
                  <a:pt x="4245" y="3911"/>
                </a:cubicBezTo>
                <a:cubicBezTo>
                  <a:pt x="4831" y="4498"/>
                  <a:pt x="3716" y="4580"/>
                  <a:pt x="3780" y="5119"/>
                </a:cubicBezTo>
                <a:cubicBezTo>
                  <a:pt x="3844" y="5658"/>
                  <a:pt x="4304" y="6755"/>
                  <a:pt x="4630" y="7144"/>
                </a:cubicBezTo>
                <a:cubicBezTo>
                  <a:pt x="4956" y="7533"/>
                  <a:pt x="5558" y="7380"/>
                  <a:pt x="5737" y="7451"/>
                </a:cubicBezTo>
                <a:cubicBezTo>
                  <a:pt x="6292" y="8015"/>
                  <a:pt x="7341" y="8738"/>
                  <a:pt x="7951" y="8761"/>
                </a:cubicBezTo>
                <a:cubicBezTo>
                  <a:pt x="8088" y="8886"/>
                  <a:pt x="8213" y="8847"/>
                  <a:pt x="8356" y="8965"/>
                </a:cubicBezTo>
                <a:cubicBezTo>
                  <a:pt x="8505" y="9373"/>
                  <a:pt x="8393" y="9123"/>
                  <a:pt x="8679" y="9382"/>
                </a:cubicBezTo>
                <a:cubicBezTo>
                  <a:pt x="8648" y="9190"/>
                  <a:pt x="8968" y="9523"/>
                  <a:pt x="8988" y="9575"/>
                </a:cubicBezTo>
                <a:cubicBezTo>
                  <a:pt x="9008" y="9627"/>
                  <a:pt x="9113" y="9489"/>
                  <a:pt x="9221" y="9425"/>
                </a:cubicBezTo>
                <a:cubicBezTo>
                  <a:pt x="9329" y="9361"/>
                  <a:pt x="9590" y="9220"/>
                  <a:pt x="9635" y="9188"/>
                </a:cubicBezTo>
                <a:cubicBezTo>
                  <a:pt x="9680" y="9156"/>
                  <a:pt x="9247" y="8941"/>
                  <a:pt x="9492" y="9231"/>
                </a:cubicBezTo>
                <a:cubicBezTo>
                  <a:pt x="9677" y="9451"/>
                  <a:pt x="9821" y="9765"/>
                  <a:pt x="10000" y="1000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 dirty="0"/>
          </a:p>
        </p:txBody>
      </p:sp>
      <p:sp>
        <p:nvSpPr>
          <p:cNvPr id="1126409" name="Text Box 9"/>
          <p:cNvSpPr txBox="1">
            <a:spLocks noChangeArrowheads="1"/>
          </p:cNvSpPr>
          <p:nvPr/>
        </p:nvSpPr>
        <p:spPr bwMode="auto">
          <a:xfrm>
            <a:off x="7019925" y="6165850"/>
            <a:ext cx="12160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pt-BR">
                <a:solidFill>
                  <a:schemeClr val="tx2"/>
                </a:solidFill>
                <a:latin typeface="Comic Sans MS" pitchFamily="66" charset="0"/>
              </a:rPr>
              <a:t>Fonte: GoF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Tinta 1"/>
              <p14:cNvContentPartPr/>
              <p14:nvPr/>
            </p14:nvContentPartPr>
            <p14:xfrm>
              <a:off x="1343473" y="3052396"/>
              <a:ext cx="480240" cy="138600"/>
            </p14:xfrm>
          </p:contentPart>
        </mc:Choice>
        <mc:Fallback xmlns="">
          <p:pic>
            <p:nvPicPr>
              <p:cNvPr id="2" name="Tinta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4473" y="3041236"/>
                <a:ext cx="5000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Tinta 13"/>
              <p14:cNvContentPartPr/>
              <p14:nvPr/>
            </p14:nvContentPartPr>
            <p14:xfrm>
              <a:off x="34513" y="3132676"/>
              <a:ext cx="1361160" cy="3198240"/>
            </p14:xfrm>
          </p:contentPart>
        </mc:Choice>
        <mc:Fallback xmlns="">
          <p:pic>
            <p:nvPicPr>
              <p:cNvPr id="14" name="Tinta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713" y="3121516"/>
                <a:ext cx="1383120" cy="32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Tinta 14"/>
              <p14:cNvContentPartPr/>
              <p14:nvPr/>
            </p14:nvContentPartPr>
            <p14:xfrm>
              <a:off x="318913" y="6108436"/>
              <a:ext cx="102960" cy="94680"/>
            </p14:xfrm>
          </p:contentPart>
        </mc:Choice>
        <mc:Fallback xmlns="">
          <p:pic>
            <p:nvPicPr>
              <p:cNvPr id="15" name="Tinta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4593" y="6105196"/>
                <a:ext cx="1105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Tinta 16"/>
              <p14:cNvContentPartPr/>
              <p14:nvPr/>
            </p14:nvContentPartPr>
            <p14:xfrm>
              <a:off x="110473" y="6251356"/>
              <a:ext cx="123120" cy="190800"/>
            </p14:xfrm>
          </p:contentPart>
        </mc:Choice>
        <mc:Fallback xmlns="">
          <p:pic>
            <p:nvPicPr>
              <p:cNvPr id="17" name="Tinta 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673" y="6240556"/>
                <a:ext cx="1454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Tinta 17"/>
              <p14:cNvContentPartPr/>
              <p14:nvPr/>
            </p14:nvContentPartPr>
            <p14:xfrm>
              <a:off x="1987153" y="3235276"/>
              <a:ext cx="2349720" cy="3090960"/>
            </p14:xfrm>
          </p:contentPart>
        </mc:Choice>
        <mc:Fallback xmlns="">
          <p:pic>
            <p:nvPicPr>
              <p:cNvPr id="18" name="Tinta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75273" y="3223396"/>
                <a:ext cx="2365920" cy="31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Tinta 18"/>
              <p14:cNvContentPartPr/>
              <p14:nvPr/>
            </p14:nvContentPartPr>
            <p14:xfrm>
              <a:off x="4156873" y="6211756"/>
              <a:ext cx="360" cy="360"/>
            </p14:xfrm>
          </p:contentPart>
        </mc:Choice>
        <mc:Fallback xmlns="">
          <p:pic>
            <p:nvPicPr>
              <p:cNvPr id="19" name="Tinta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52913" y="6207796"/>
                <a:ext cx="828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Tinta 19"/>
              <p14:cNvContentPartPr/>
              <p14:nvPr/>
            </p14:nvContentPartPr>
            <p14:xfrm>
              <a:off x="4156873" y="6213196"/>
              <a:ext cx="265680" cy="100800"/>
            </p14:xfrm>
          </p:contentPart>
        </mc:Choice>
        <mc:Fallback xmlns="">
          <p:pic>
            <p:nvPicPr>
              <p:cNvPr id="20" name="Tinta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52913" y="6202396"/>
                <a:ext cx="2833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Tinta 20"/>
              <p14:cNvContentPartPr/>
              <p14:nvPr/>
            </p14:nvContentPartPr>
            <p14:xfrm>
              <a:off x="795553" y="3234916"/>
              <a:ext cx="1821960" cy="3294360"/>
            </p14:xfrm>
          </p:contentPart>
        </mc:Choice>
        <mc:Fallback xmlns="">
          <p:pic>
            <p:nvPicPr>
              <p:cNvPr id="21" name="Tinta 2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4393" y="3223756"/>
                <a:ext cx="1846080" cy="33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Tinta 21"/>
              <p14:cNvContentPartPr/>
              <p14:nvPr/>
            </p14:nvContentPartPr>
            <p14:xfrm>
              <a:off x="2542273" y="6571036"/>
              <a:ext cx="128160" cy="42480"/>
            </p14:xfrm>
          </p:contentPart>
        </mc:Choice>
        <mc:Fallback xmlns="">
          <p:pic>
            <p:nvPicPr>
              <p:cNvPr id="22" name="Tinta 2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31473" y="6559156"/>
                <a:ext cx="1508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Tinta 22"/>
              <p14:cNvContentPartPr/>
              <p14:nvPr/>
            </p14:nvContentPartPr>
            <p14:xfrm>
              <a:off x="2584033" y="6450436"/>
              <a:ext cx="95040" cy="155160"/>
            </p14:xfrm>
          </p:contentPart>
        </mc:Choice>
        <mc:Fallback xmlns="">
          <p:pic>
            <p:nvPicPr>
              <p:cNvPr id="23" name="Tinta 2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69633" y="6436036"/>
                <a:ext cx="1144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Tinta 23"/>
              <p14:cNvContentPartPr/>
              <p14:nvPr/>
            </p14:nvContentPartPr>
            <p14:xfrm>
              <a:off x="682873" y="3097396"/>
              <a:ext cx="1209240" cy="3371760"/>
            </p14:xfrm>
          </p:contentPart>
        </mc:Choice>
        <mc:Fallback xmlns="">
          <p:pic>
            <p:nvPicPr>
              <p:cNvPr id="24" name="Tinta 2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2793" y="3087316"/>
                <a:ext cx="1229760" cy="33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Tinta 24"/>
              <p14:cNvContentPartPr/>
              <p14:nvPr/>
            </p14:nvContentPartPr>
            <p14:xfrm>
              <a:off x="1832353" y="6399316"/>
              <a:ext cx="111240" cy="86760"/>
            </p14:xfrm>
          </p:contentPart>
        </mc:Choice>
        <mc:Fallback xmlns="">
          <p:pic>
            <p:nvPicPr>
              <p:cNvPr id="25" name="Tinta 2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22273" y="6387076"/>
                <a:ext cx="133200" cy="1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52027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Primeiro, vamos definir uma interface </a:t>
            </a:r>
            <a:r>
              <a:rPr lang="pt-BR" dirty="0" err="1" smtClean="0"/>
              <a:t>NumberVisitor</a:t>
            </a:r>
            <a:r>
              <a:rPr lang="pt-BR" dirty="0" smtClean="0"/>
              <a:t>. </a:t>
            </a:r>
          </a:p>
          <a:p>
            <a:pPr lvl="1" algn="just"/>
            <a:r>
              <a:rPr lang="pt-BR" dirty="0" smtClean="0"/>
              <a:t>Essa interface declara três métodos </a:t>
            </a:r>
            <a:r>
              <a:rPr lang="pt-BR" dirty="0" err="1" smtClean="0"/>
              <a:t>visit</a:t>
            </a:r>
            <a:r>
              <a:rPr lang="pt-BR" dirty="0" smtClean="0"/>
              <a:t> que aceitam diferentes tipos como argumentos. </a:t>
            </a:r>
          </a:p>
          <a:p>
            <a:pPr lvl="1" algn="just"/>
            <a:r>
              <a:rPr lang="pt-BR" dirty="0" smtClean="0"/>
              <a:t>Note que se só existisse um método </a:t>
            </a:r>
            <a:r>
              <a:rPr lang="pt-BR" dirty="0" err="1" smtClean="0"/>
              <a:t>visit</a:t>
            </a:r>
            <a:r>
              <a:rPr lang="pt-BR" dirty="0" smtClean="0"/>
              <a:t>, nós teríamos que usar o operador </a:t>
            </a:r>
            <a:r>
              <a:rPr lang="pt-BR" dirty="0" err="1" smtClean="0"/>
              <a:t>instanceof</a:t>
            </a:r>
            <a:r>
              <a:rPr lang="pt-BR" dirty="0" smtClean="0"/>
              <a:t> ou uma técnica semelhante para lidar com os tipos de elementos diferentes. No entanto, uma vez que temos métodos </a:t>
            </a:r>
            <a:r>
              <a:rPr lang="pt-BR" dirty="0" err="1" smtClean="0"/>
              <a:t>visit</a:t>
            </a:r>
            <a:r>
              <a:rPr lang="pt-BR" dirty="0" smtClean="0"/>
              <a:t> separados, nós não precisamos do operador </a:t>
            </a:r>
            <a:r>
              <a:rPr lang="pt-BR" dirty="0" err="1" smtClean="0"/>
              <a:t>instanceof</a:t>
            </a:r>
            <a:r>
              <a:rPr lang="pt-BR" dirty="0" smtClean="0"/>
              <a:t>, uma vez que cada método </a:t>
            </a:r>
            <a:r>
              <a:rPr lang="pt-BR" dirty="0" err="1" smtClean="0"/>
              <a:t>visit</a:t>
            </a:r>
            <a:r>
              <a:rPr lang="pt-BR" dirty="0" smtClean="0"/>
              <a:t> lida com um tipo diferente.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953" y="3789040"/>
            <a:ext cx="508856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35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385762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67544" y="2996952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Vamos criar a classe </a:t>
            </a:r>
            <a:r>
              <a:rPr lang="pt-BR" dirty="0" err="1" smtClean="0"/>
              <a:t>TwoElement</a:t>
            </a:r>
            <a:r>
              <a:rPr lang="pt-BR" dirty="0" smtClean="0"/>
              <a:t> que implementa </a:t>
            </a:r>
            <a:r>
              <a:rPr lang="pt-BR" dirty="0" err="1" smtClean="0"/>
              <a:t>NumberElement</a:t>
            </a:r>
            <a:r>
              <a:rPr lang="pt-BR" dirty="0" smtClean="0"/>
              <a:t>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pt-BR" dirty="0" smtClean="0"/>
              <a:t>Ela tem dois campos int. 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pt-BR" dirty="0" smtClean="0"/>
              <a:t>Seu método </a:t>
            </a:r>
            <a:r>
              <a:rPr lang="pt-BR" dirty="0" err="1" smtClean="0"/>
              <a:t>accept</a:t>
            </a:r>
            <a:r>
              <a:rPr lang="pt-BR" dirty="0" smtClean="0"/>
              <a:t>() chama o método </a:t>
            </a:r>
            <a:r>
              <a:rPr lang="pt-BR" dirty="0" err="1" smtClean="0"/>
              <a:t>visit</a:t>
            </a:r>
            <a:r>
              <a:rPr lang="pt-BR" dirty="0" smtClean="0"/>
              <a:t>()  do </a:t>
            </a:r>
            <a:r>
              <a:rPr lang="pt-BR" dirty="0" err="1" smtClean="0"/>
              <a:t>visitor</a:t>
            </a:r>
            <a:r>
              <a:rPr lang="pt-BR" dirty="0" smtClean="0"/>
              <a:t>  passando o objeto atual (</a:t>
            </a:r>
            <a:r>
              <a:rPr lang="pt-BR" dirty="0" err="1" smtClean="0"/>
              <a:t>this</a:t>
            </a:r>
            <a:r>
              <a:rPr lang="pt-BR" dirty="0" smtClean="0"/>
              <a:t>) </a:t>
            </a:r>
            <a:r>
              <a:rPr lang="pt-BR" dirty="0" err="1" smtClean="0"/>
              <a:t>cono</a:t>
            </a:r>
            <a:r>
              <a:rPr lang="pt-BR" dirty="0" smtClean="0"/>
              <a:t> parâmetro. 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 operação a ser executada no </a:t>
            </a:r>
            <a:r>
              <a:rPr lang="pt-BR" dirty="0" err="1" smtClean="0"/>
              <a:t>TwoElement</a:t>
            </a:r>
            <a:r>
              <a:rPr lang="pt-BR" dirty="0" smtClean="0"/>
              <a:t> é realizada pelo </a:t>
            </a:r>
            <a:r>
              <a:rPr lang="pt-BR" dirty="0" err="1" smtClean="0"/>
              <a:t>visitor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476672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Todas as classes de elementos a serem visitados deverão implementar a interface </a:t>
            </a:r>
            <a:r>
              <a:rPr lang="pt-BR" dirty="0" err="1" smtClean="0"/>
              <a:t>NumberElement</a:t>
            </a:r>
            <a:r>
              <a:rPr lang="pt-BR" dirty="0" smtClean="0"/>
              <a:t>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pt-BR" dirty="0" smtClean="0"/>
              <a:t>Esta interface tem um único método que tem um </a:t>
            </a:r>
            <a:r>
              <a:rPr lang="pt-BR" dirty="0" err="1" smtClean="0"/>
              <a:t>NumberVisitor</a:t>
            </a:r>
            <a:r>
              <a:rPr lang="pt-BR" dirty="0" smtClean="0"/>
              <a:t> como argumento.</a:t>
            </a:r>
          </a:p>
          <a:p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31" y="4408786"/>
            <a:ext cx="3278485" cy="243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01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1560" y="105273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 classe </a:t>
            </a:r>
            <a:r>
              <a:rPr lang="pt-BR" dirty="0" err="1" smtClean="0"/>
              <a:t>ThreeElement</a:t>
            </a:r>
            <a:r>
              <a:rPr lang="pt-BR" dirty="0" smtClean="0"/>
              <a:t> é semelhante a </a:t>
            </a:r>
            <a:r>
              <a:rPr lang="pt-BR" dirty="0" err="1" smtClean="0"/>
              <a:t>TwoElement</a:t>
            </a:r>
            <a:r>
              <a:rPr lang="pt-BR" dirty="0" smtClean="0"/>
              <a:t>, exceto que ela tem três campos int.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04" y="1988840"/>
            <a:ext cx="3897176" cy="316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50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7877</TotalTime>
  <Words>628</Words>
  <Application>Microsoft Macintosh PowerPoint</Application>
  <PresentationFormat>On-screen Show (4:3)</PresentationFormat>
  <Paragraphs>50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Concurso</vt:lpstr>
      <vt:lpstr>Visitor</vt:lpstr>
      <vt:lpstr>Por que Visitor?</vt:lpstr>
      <vt:lpstr>Exemplo 1: Árvores (sintáticas)</vt:lpstr>
      <vt:lpstr>Visitor (visitante)</vt:lpstr>
      <vt:lpstr>Visitor (visitante)</vt:lpstr>
      <vt:lpstr>Visitor (visitante)</vt:lpstr>
      <vt:lpstr>Exemplo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Visitor (visitante)  estrutura geral</vt:lpstr>
      <vt:lpstr>Fonte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</dc:title>
  <dc:creator>Marcelo</dc:creator>
  <cp:lastModifiedBy>Marcelo Maia</cp:lastModifiedBy>
  <cp:revision>18</cp:revision>
  <dcterms:created xsi:type="dcterms:W3CDTF">2013-07-03T12:25:10Z</dcterms:created>
  <dcterms:modified xsi:type="dcterms:W3CDTF">2019-06-05T21:29:46Z</dcterms:modified>
</cp:coreProperties>
</file>