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5DE48C-0BD8-4052-9751-60A89C1C724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76B85C-741D-48CE-91D8-96268CD2E62C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fundação</a:t>
            </a:r>
            <a:r>
              <a:rPr lang="en-US" dirty="0" smtClean="0"/>
              <a:t>: </a:t>
            </a:r>
            <a:r>
              <a:rPr lang="en-US" dirty="0" err="1" smtClean="0"/>
              <a:t>BateEstaca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</a:t>
            </a:r>
            <a:r>
              <a:rPr lang="en-US" dirty="0" smtClean="0"/>
              <a:t> (Builder)</a:t>
            </a:r>
            <a:endParaRPr lang="pt-BR" dirty="0"/>
          </a:p>
        </p:txBody>
      </p:sp>
      <p:pic>
        <p:nvPicPr>
          <p:cNvPr id="5" name="Picture 2" descr="http://www.rotascomunicacao.com.br/wp-content/uploads/2012/11/v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33380"/>
            <a:ext cx="2016224" cy="3024620"/>
          </a:xfrm>
          <a:prstGeom prst="rect">
            <a:avLst/>
          </a:prstGeom>
          <a:noFill/>
        </p:spPr>
      </p:pic>
      <p:pic>
        <p:nvPicPr>
          <p:cNvPr id="1028" name="Picture 4" descr="http://www.benaton.com.br/imagens/bate-estac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1584176" cy="2119257"/>
          </a:xfrm>
          <a:prstGeom prst="rect">
            <a:avLst/>
          </a:prstGeom>
          <a:noFill/>
        </p:spPr>
      </p:pic>
      <p:pic>
        <p:nvPicPr>
          <p:cNvPr id="1030" name="Picture 6" descr="http://t1.gstatic.com/images?q=tbn:ANd9GcQg6_F11t2vvzJX6y-ZrLOsX7wPGlXebkBJAZi1DEka6LmQ3RkJL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869160"/>
            <a:ext cx="2514600" cy="1819276"/>
          </a:xfrm>
          <a:prstGeom prst="rect">
            <a:avLst/>
          </a:prstGeom>
          <a:noFill/>
        </p:spPr>
      </p:pic>
      <p:pic>
        <p:nvPicPr>
          <p:cNvPr id="1032" name="Picture 8" descr="http://1.bp.blogspot.com/_UXLG0ap4Pio/TOMCAsuhBxI/AAAAAAAAABA/-kkto66dLm0/s1600/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492896"/>
            <a:ext cx="2843808" cy="2132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pt-BR" dirty="0"/>
          </a:p>
        </p:txBody>
      </p:sp>
      <p:pic>
        <p:nvPicPr>
          <p:cNvPr id="50178" name="Picture 2" descr="Builder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189712" cy="4665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buildVideoPart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buildGarmentPart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buildBookPart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Director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PromoKitDirector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buildVideoPart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buildGarmentPart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buildBookPart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76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Integration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overal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application</a:t>
            </a:r>
          </a:p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Application {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String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gendre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"M";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PromoKitDirector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director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PromoKitDirector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gendre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("M")) {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MenPromoKitBuilder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}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gendre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("F")) {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WomenPromoKitBuilder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}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 // ....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}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director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createPromoKit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MenPromoKitBuilder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buildVideoPart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based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men-specific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preferences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buildGarmentPart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garments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buildBookPart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books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based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men-specific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preferences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WomenPromoKitBuilder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buildVideoPart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based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women-specific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preferences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buildGarmentPart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women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garments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buildBookPart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books 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based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women-specific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preferences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promoKit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pt-BR" dirty="0"/>
          </a:p>
        </p:txBody>
      </p:sp>
      <p:pic>
        <p:nvPicPr>
          <p:cNvPr id="52226" name="Picture 2" descr="Buil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619354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 </a:t>
            </a:r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5" y="1484784"/>
            <a:ext cx="6241101" cy="4824536"/>
          </a:xfrm>
          <a:prstGeom prst="rect">
            <a:avLst/>
          </a:prstGeom>
        </p:spPr>
      </p:pic>
      <p:pic>
        <p:nvPicPr>
          <p:cNvPr id="5" name="Picture 2" descr="Buil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60648"/>
            <a:ext cx="4594106" cy="1880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0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293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Concurso</vt:lpstr>
      <vt:lpstr>Construtor (Builder)</vt:lpstr>
      <vt:lpstr>Builder</vt:lpstr>
      <vt:lpstr>Builder</vt:lpstr>
      <vt:lpstr>Builder</vt:lpstr>
      <vt:lpstr>Builder</vt:lpstr>
      <vt:lpstr>Builder</vt:lpstr>
      <vt:lpstr>Outro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Construtor (Builder)</dc:title>
  <dc:creator>Marcelo</dc:creator>
  <cp:lastModifiedBy>Marcelo Maia</cp:lastModifiedBy>
  <cp:revision>2</cp:revision>
  <dcterms:created xsi:type="dcterms:W3CDTF">2012-12-21T12:30:29Z</dcterms:created>
  <dcterms:modified xsi:type="dcterms:W3CDTF">2019-06-05T21:26:22Z</dcterms:modified>
</cp:coreProperties>
</file>