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FB2D5-D5BC-4794-9F6B-EDF5264900DC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51EC-D069-4A23-9C10-D9B08F3F9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46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818749-AC8E-4AAE-8096-579C8F1E470A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A2F305-0833-4E98-B1C9-BCA5EE665EE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7.png"/><Relationship Id="rId2" Type="http://schemas.openxmlformats.org/officeDocument/2006/relationships/image" Target="../media/image1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7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5637010" cy="882119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>Máquina de Lavar Roupas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175351" cy="2520280"/>
          </a:xfrm>
        </p:spPr>
        <p:txBody>
          <a:bodyPr/>
          <a:lstStyle/>
          <a:p>
            <a:pPr marL="182880" indent="0">
              <a:buNone/>
            </a:pPr>
            <a:r>
              <a:rPr lang="pt-BR" dirty="0" smtClean="0">
                <a:solidFill>
                  <a:srgbClr val="000099"/>
                </a:solidFill>
              </a:rPr>
              <a:t>Projeto</a:t>
            </a:r>
            <a:br>
              <a:rPr lang="pt-BR" dirty="0" smtClean="0">
                <a:solidFill>
                  <a:srgbClr val="000099"/>
                </a:solidFill>
              </a:rPr>
            </a:b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smtClean="0">
                <a:solidFill>
                  <a:srgbClr val="000099"/>
                </a:solidFill>
              </a:rPr>
              <a:t>         Designer</a:t>
            </a:r>
            <a:br>
              <a:rPr lang="pt-BR" dirty="0" smtClean="0">
                <a:solidFill>
                  <a:srgbClr val="000099"/>
                </a:solidFill>
              </a:rPr>
            </a:b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smtClean="0">
                <a:solidFill>
                  <a:srgbClr val="000099"/>
                </a:solidFill>
              </a:rPr>
              <a:t>                     LCD</a:t>
            </a:r>
            <a:endParaRPr lang="pt-BR" dirty="0">
              <a:solidFill>
                <a:srgbClr val="000099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71600" y="4725144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Felipe Baldim </a:t>
            </a:r>
            <a:r>
              <a:rPr lang="pt-BR" dirty="0" err="1" smtClean="0"/>
              <a:t>Riolão</a:t>
            </a:r>
            <a:r>
              <a:rPr lang="pt-BR" dirty="0" smtClean="0"/>
              <a:t>                  RA: 10.01586-8</a:t>
            </a:r>
          </a:p>
          <a:p>
            <a:r>
              <a:rPr lang="pt-BR" dirty="0" smtClean="0"/>
              <a:t>Patrícia Molina Castelhano         RA: 11.00144-5</a:t>
            </a:r>
          </a:p>
          <a:p>
            <a:r>
              <a:rPr lang="pt-BR" dirty="0" smtClean="0"/>
              <a:t>Guilherme </a:t>
            </a:r>
            <a:r>
              <a:rPr lang="pt-BR" dirty="0" err="1" smtClean="0"/>
              <a:t>Barsottini</a:t>
            </a:r>
            <a:r>
              <a:rPr lang="pt-BR" dirty="0" smtClean="0"/>
              <a:t> Martines    RA: 11.01772-4</a:t>
            </a:r>
          </a:p>
          <a:p>
            <a:r>
              <a:rPr lang="pt-BR" dirty="0" smtClean="0"/>
              <a:t>Rafael Peres </a:t>
            </a:r>
            <a:r>
              <a:rPr lang="pt-BR" dirty="0" err="1" smtClean="0"/>
              <a:t>Gobo</a:t>
            </a:r>
            <a:r>
              <a:rPr lang="pt-BR" dirty="0" smtClean="0"/>
              <a:t>                      RA: </a:t>
            </a:r>
            <a:r>
              <a:rPr lang="pt-BR" dirty="0" smtClean="0"/>
              <a:t>11.03055-0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1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3507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pt-BR" sz="5400" b="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Informações</a:t>
            </a:r>
            <a:endParaRPr lang="pt-BR" sz="5400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9552" y="620688"/>
            <a:ext cx="7992888" cy="609847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marL="45720" indent="0" algn="ctr">
              <a:buNone/>
            </a:pPr>
            <a:endParaRPr lang="pt-BR" dirty="0" smtClean="0"/>
          </a:p>
          <a:p>
            <a:pPr marL="45720" indent="0" algn="ctr">
              <a:buNone/>
            </a:pPr>
            <a:endParaRPr lang="pt-BR" dirty="0" smtClean="0"/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200" dirty="0" smtClean="0"/>
              <a:t> LCD de 320 x 240 pixels;</a:t>
            </a:r>
          </a:p>
          <a:p>
            <a:pPr marL="45720" indent="0" algn="ctr">
              <a:buNone/>
            </a:pPr>
            <a:endParaRPr lang="pt-BR" sz="3200" dirty="0" smtClean="0"/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200" dirty="0" smtClean="0"/>
              <a:t>Memória Utilizada: Aproximadamente</a:t>
            </a:r>
          </a:p>
          <a:p>
            <a:pPr marL="45720" indent="0" algn="ctr">
              <a:buNone/>
            </a:pPr>
            <a:r>
              <a:rPr lang="pt-BR" sz="3200" smtClean="0"/>
              <a:t>174Kb</a:t>
            </a:r>
            <a:endParaRPr lang="pt-BR" sz="3200" dirty="0"/>
          </a:p>
          <a:p>
            <a:pPr marL="45720" indent="0" algn="ctr">
              <a:buNone/>
            </a:pPr>
            <a:endParaRPr lang="pt-BR" sz="3200" dirty="0" smtClean="0"/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200" dirty="0" smtClean="0"/>
              <a:t>Quantidade de funções: 11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" indent="0">
              <a:buNone/>
            </a:pPr>
            <a:endParaRPr lang="pt-BR" dirty="0" smtClean="0"/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115616" y="22385"/>
            <a:ext cx="6400800" cy="140133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pt-BR" sz="5400" dirty="0" smtClean="0">
                <a:solidFill>
                  <a:srgbClr val="000099"/>
                </a:solidFill>
              </a:rPr>
              <a:t>  Designer</a:t>
            </a:r>
            <a:endParaRPr lang="pt-BR" sz="5400" dirty="0">
              <a:solidFill>
                <a:srgbClr val="000099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28580"/>
            <a:ext cx="7056784" cy="5495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98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403648" y="116632"/>
            <a:ext cx="6400800" cy="864096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pt-BR" sz="5400" dirty="0" smtClean="0">
                <a:solidFill>
                  <a:srgbClr val="000099"/>
                </a:solidFill>
              </a:rPr>
              <a:t>LEGENDA</a:t>
            </a:r>
            <a:endParaRPr lang="pt-BR" sz="5400" dirty="0">
              <a:solidFill>
                <a:srgbClr val="000099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2" y="1413851"/>
            <a:ext cx="3421033" cy="2664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135717"/>
            <a:ext cx="2094492" cy="174114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" name="Seta para a direita 9"/>
          <p:cNvSpPr/>
          <p:nvPr/>
        </p:nvSpPr>
        <p:spPr>
          <a:xfrm>
            <a:off x="3806741" y="2835349"/>
            <a:ext cx="105329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67744" y="4581128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Tempo de lavagem</a:t>
            </a:r>
            <a:endParaRPr lang="pt-BR" sz="32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68" y="2098705"/>
            <a:ext cx="2067866" cy="195792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3" name="CaixaDeTexto 12"/>
          <p:cNvSpPr txBox="1"/>
          <p:nvPr/>
        </p:nvSpPr>
        <p:spPr>
          <a:xfrm>
            <a:off x="2468130" y="4569429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Temperatura</a:t>
            </a:r>
            <a:endParaRPr lang="pt-BR" sz="32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22" y="1741002"/>
            <a:ext cx="1653979" cy="2337144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3296222" y="4581128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Enxague</a:t>
            </a:r>
            <a:endParaRPr lang="pt-BR" sz="32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77" y="2098705"/>
            <a:ext cx="1813099" cy="174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3394629" y="4581128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Iniciar/pausar</a:t>
            </a:r>
            <a:endParaRPr lang="pt-BR" sz="3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659755" y="4569428"/>
            <a:ext cx="4067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Tira manchas difíceis</a:t>
            </a:r>
            <a:endParaRPr lang="pt-BR" sz="32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77" y="2449120"/>
            <a:ext cx="2156031" cy="1427739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3553717" y="4569427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Centrifugar</a:t>
            </a:r>
            <a:endParaRPr lang="pt-BR" sz="3200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59" y="2223092"/>
            <a:ext cx="1702984" cy="17337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78" y="1902464"/>
            <a:ext cx="2162546" cy="216254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2311389" y="4569426"/>
            <a:ext cx="4764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Secar tecidos de algodão</a:t>
            </a:r>
            <a:endParaRPr lang="pt-BR" sz="3200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78" y="2394220"/>
            <a:ext cx="2106026" cy="109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1452868" y="4323204"/>
            <a:ext cx="70775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Baixo nível de água/fim do processo/</a:t>
            </a:r>
            <a:br>
              <a:rPr lang="pt-BR" sz="3200" dirty="0" smtClean="0"/>
            </a:br>
            <a:r>
              <a:rPr lang="pt-BR" sz="3200" dirty="0" smtClean="0"/>
              <a:t>superaquecimento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08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 -1.11111E-6 L 0.08403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8143 -0.001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8143 -0.0011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8143 -0.0011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8143 -0.0011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8143 -0.0011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8143 -0.0011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8143 -0.0011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7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0"/>
                            </p:stCondLst>
                            <p:childTnLst>
                              <p:par>
                                <p:cTn id="1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500"/>
                            </p:stCondLst>
                            <p:childTnLst>
                              <p:par>
                                <p:cTn id="191" presetID="2" presetClass="exit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1" grpId="1"/>
      <p:bldP spid="11" grpId="2"/>
      <p:bldP spid="13" grpId="0"/>
      <p:bldP spid="13" grpId="1"/>
      <p:bldP spid="16" grpId="0"/>
      <p:bldP spid="16" grpId="1"/>
      <p:bldP spid="18" grpId="0"/>
      <p:bldP spid="18" grpId="1"/>
      <p:bldP spid="19" grpId="2"/>
      <p:bldP spid="19" grpId="3"/>
      <p:bldP spid="21" grpId="2"/>
      <p:bldP spid="21" grpId="3"/>
      <p:bldP spid="25" grpId="0"/>
      <p:bldP spid="25" grpId="1"/>
      <p:bldP spid="28" grpId="0"/>
      <p:bldP spid="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1" y="2491405"/>
            <a:ext cx="898156" cy="8981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2" y="349427"/>
            <a:ext cx="871105" cy="8711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9" y="1359885"/>
            <a:ext cx="898156" cy="8981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42" y="3389561"/>
            <a:ext cx="1042384" cy="86653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07" y="2800873"/>
            <a:ext cx="933897" cy="93389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47" y="1504011"/>
            <a:ext cx="920757" cy="9207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19" y="2416800"/>
            <a:ext cx="943107" cy="94310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31" y="433295"/>
            <a:ext cx="820085" cy="820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42" y="5761300"/>
            <a:ext cx="897050" cy="8970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42" y="1359885"/>
            <a:ext cx="780191" cy="78019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69" y="308684"/>
            <a:ext cx="1019335" cy="103678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36" y="4468999"/>
            <a:ext cx="747272" cy="107939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14" y="4953042"/>
            <a:ext cx="1426568" cy="5706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79" y="4017552"/>
            <a:ext cx="821892" cy="84038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2" y="3531328"/>
            <a:ext cx="1159142" cy="119853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73" y="5761300"/>
            <a:ext cx="1463171" cy="96892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1" y="5810004"/>
            <a:ext cx="947921" cy="94792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1643464" y="548680"/>
            <a:ext cx="156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TEMP. MÍNIMA</a:t>
            </a:r>
            <a:endParaRPr lang="pt-BR" sz="14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643464" y="1665555"/>
            <a:ext cx="156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TEMP. MÉDIA</a:t>
            </a:r>
            <a:endParaRPr lang="pt-BR" sz="1400" b="1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581067" y="2782430"/>
            <a:ext cx="156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TEMP. MÁXIMA</a:t>
            </a:r>
            <a:endParaRPr lang="pt-BR" sz="14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643464" y="4055717"/>
            <a:ext cx="156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LAVAGEM TAMBOR ECO</a:t>
            </a:r>
            <a:endParaRPr lang="pt-BR" sz="1400" b="1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578602" y="5100358"/>
            <a:ext cx="156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IMPERMEÁVEIS</a:t>
            </a:r>
            <a:endParaRPr lang="pt-BR" sz="1400" b="1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570740" y="6144999"/>
            <a:ext cx="156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SANITIZAR</a:t>
            </a:r>
            <a:endParaRPr lang="pt-BR" sz="14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23647" y="574898"/>
            <a:ext cx="17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FIM DE OPERAÇÃO </a:t>
            </a:r>
            <a:endParaRPr lang="pt-BR" sz="1400" b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23647" y="1691773"/>
            <a:ext cx="156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NÍVEL DE ÁGUA BAIXO</a:t>
            </a:r>
            <a:endParaRPr lang="pt-BR" sz="14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339708" y="2808281"/>
            <a:ext cx="20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SUPERAQUECIMENTO</a:t>
            </a:r>
            <a:endParaRPr lang="pt-BR" sz="14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437626" y="3713173"/>
            <a:ext cx="156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RÁPIDO 15’</a:t>
            </a:r>
            <a:endParaRPr lang="pt-BR" sz="14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416474" y="4900453"/>
            <a:ext cx="156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ENXAGUE+</a:t>
            </a:r>
          </a:p>
          <a:p>
            <a:r>
              <a:rPr lang="pt-BR" sz="1400" b="1" dirty="0" smtClean="0"/>
              <a:t>CENTRÍFUGA</a:t>
            </a:r>
            <a:endParaRPr lang="pt-BR" sz="14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4490631" y="6055936"/>
            <a:ext cx="170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ROUPAS DE BEBÊ</a:t>
            </a:r>
            <a:endParaRPr lang="pt-BR" sz="14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321842" y="652493"/>
            <a:ext cx="156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DESODORIZAR</a:t>
            </a:r>
            <a:endParaRPr lang="pt-BR" sz="14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7420420" y="1845661"/>
            <a:ext cx="156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SECAGEM SINTÉTICOS</a:t>
            </a:r>
            <a:endParaRPr lang="pt-BR" sz="1400" b="1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394250" y="3038829"/>
            <a:ext cx="156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SECAGEM ALGDÃO</a:t>
            </a:r>
            <a:endParaRPr lang="pt-BR" sz="1400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390212" y="4213497"/>
            <a:ext cx="156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LÃ</a:t>
            </a:r>
            <a:endParaRPr lang="pt-BR" sz="14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583616" y="6091872"/>
            <a:ext cx="1560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MANCHAS DIFÍCEIS</a:t>
            </a:r>
            <a:endParaRPr lang="pt-BR" sz="1400" b="1" dirty="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936" y="4900453"/>
            <a:ext cx="910360" cy="756779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7321842" y="5115896"/>
            <a:ext cx="156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SUPER RÁPIDO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2587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12511" cy="3663280"/>
          </a:xfrm>
        </p:spPr>
        <p:txBody>
          <a:bodyPr/>
          <a:lstStyle/>
          <a:p>
            <a:pPr marL="0" indent="0" algn="ctr">
              <a:buNone/>
            </a:pPr>
            <a:r>
              <a:rPr lang="pt-BR" sz="5400" dirty="0" smtClean="0">
                <a:solidFill>
                  <a:srgbClr val="000099"/>
                </a:solidFill>
              </a:rPr>
              <a:t>MUITO OBRIGADO !</a:t>
            </a:r>
            <a:endParaRPr lang="pt-BR" sz="5400" dirty="0">
              <a:solidFill>
                <a:srgbClr val="0000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9" b="98990" l="5223" r="97715">
                        <a14:foregroundMark x1="13602" y1="7856" x2="13602" y2="7856"/>
                        <a14:foregroundMark x1="20348" y1="68687" x2="20348" y2="68687"/>
                        <a14:foregroundMark x1="29489" y1="69248" x2="29489" y2="69248"/>
                        <a14:foregroundMark x1="18063" y1="76207" x2="18063" y2="76207"/>
                        <a14:foregroundMark x1="6420" y1="93154" x2="6420" y2="93154"/>
                        <a14:foregroundMark x1="14146" y1="49719" x2="14146" y2="49719"/>
                        <a14:foregroundMark x1="15560" y1="78114" x2="15560" y2="78114"/>
                        <a14:foregroundMark x1="21110" y1="77441" x2="21110" y2="77441"/>
                        <a14:backgroundMark x1="36235" y1="2694" x2="36235" y2="2694"/>
                        <a14:backgroundMark x1="82916" y1="20202" x2="82916" y2="20202"/>
                        <a14:backgroundMark x1="84657" y1="20988" x2="84657" y2="20988"/>
                        <a14:backgroundMark x1="76605" y1="17621" x2="76605" y2="17621"/>
                        <a14:backgroundMark x1="79108" y1="17845" x2="79108" y2="17845"/>
                        <a14:backgroundMark x1="83678" y1="25140" x2="83678" y2="25140"/>
                        <a14:backgroundMark x1="86072" y1="23681" x2="86072" y2="23681"/>
                        <a14:backgroundMark x1="87378" y1="22896" x2="87378" y2="22896"/>
                        <a14:backgroundMark x1="90207" y1="37823" x2="90207" y2="37823"/>
                        <a14:backgroundMark x1="89336" y1="37486" x2="89336" y2="37486"/>
                        <a14:backgroundMark x1="89119" y1="38945" x2="89119" y2="38945"/>
                        <a14:backgroundMark x1="92601" y1="39618" x2="92601" y2="39618"/>
                        <a14:backgroundMark x1="87486" y1="36027" x2="87486" y2="36027"/>
                        <a14:backgroundMark x1="89010" y1="41751" x2="89010" y2="41751"/>
                        <a14:backgroundMark x1="92927" y1="49607" x2="92927" y2="49607"/>
                        <a14:backgroundMark x1="94015" y1="52413" x2="94015" y2="52413"/>
                        <a14:backgroundMark x1="88466" y1="61504" x2="88466" y2="61504"/>
                        <a14:backgroundMark x1="82372" y1="61504" x2="82372" y2="61504"/>
                        <a14:backgroundMark x1="83460" y1="70146" x2="83460" y2="70146"/>
                        <a14:backgroundMark x1="21872" y1="94501" x2="21872" y2="94501"/>
                        <a14:backgroundMark x1="10555" y1="50730" x2="10555" y2="50730"/>
                        <a14:backgroundMark x1="16431" y1="49719" x2="16431" y2="49719"/>
                        <a14:backgroundMark x1="13058" y1="40741" x2="13058" y2="40741"/>
                        <a14:backgroundMark x1="85528" y1="70258" x2="85528" y2="70258"/>
                        <a14:backgroundMark x1="78020" y1="69360" x2="78020" y2="69360"/>
                        <a14:backgroundMark x1="77476" y1="68013" x2="77476" y2="68013"/>
                        <a14:backgroundMark x1="79652" y1="65881" x2="79652" y2="65881"/>
                        <a14:backgroundMark x1="80196" y1="61616" x2="80196" y2="61616"/>
                        <a14:backgroundMark x1="95756" y1="47699" x2="95756" y2="47699"/>
                        <a14:backgroundMark x1="94995" y1="41975" x2="94995" y2="41975"/>
                        <a14:backgroundMark x1="88575" y1="34568" x2="88575" y2="34568"/>
                        <a14:backgroundMark x1="86834" y1="34680" x2="86834" y2="34680"/>
                        <a14:backgroundMark x1="88466" y1="33221" x2="88466" y2="33221"/>
                        <a14:backgroundMark x1="78128" y1="66330" x2="78128" y2="66330"/>
                        <a14:backgroundMark x1="77584" y1="66330" x2="77584" y2="66330"/>
                        <a14:backgroundMark x1="76496" y1="69473" x2="76496" y2="69473"/>
                        <a14:backgroundMark x1="76605" y1="67901" x2="76605" y2="67901"/>
                        <a14:backgroundMark x1="76823" y1="66554" x2="76823" y2="66554"/>
                        <a14:backgroundMark x1="8270" y1="58698" x2="8270" y2="58698"/>
                        <a14:backgroundMark x1="8923" y1="55107" x2="8923" y2="55107"/>
                        <a14:backgroundMark x1="12296" y1="67452" x2="12296" y2="67452"/>
                        <a14:backgroundMark x1="19587" y1="95847" x2="19587" y2="95847"/>
                        <a14:backgroundMark x1="23830" y1="87767" x2="23830" y2="87767"/>
                        <a14:backgroundMark x1="41023" y1="85634" x2="41023" y2="85634"/>
                        <a14:backgroundMark x1="43090" y1="82716" x2="43090" y2="82716"/>
                        <a14:backgroundMark x1="43090" y1="80920" x2="43090" y2="80920"/>
                        <a14:backgroundMark x1="50272" y1="91470" x2="50272" y2="91470"/>
                        <a14:backgroundMark x1="56692" y1="86869" x2="56692" y2="86869"/>
                        <a14:backgroundMark x1="57454" y1="88440" x2="57454" y2="88440"/>
                        <a14:backgroundMark x1="26659" y1="90797" x2="26659" y2="90797"/>
                        <a14:backgroundMark x1="42655" y1="89562" x2="42655" y2="89562"/>
                        <a14:backgroundMark x1="39499" y1="89899" x2="39499" y2="89899"/>
                        <a14:backgroundMark x1="28945" y1="90797" x2="28945" y2="90797"/>
                        <a14:backgroundMark x1="12296" y1="90909" x2="12296" y2="90909"/>
                        <a14:backgroundMark x1="11317" y1="78339" x2="11317" y2="78339"/>
                        <a14:backgroundMark x1="11752" y1="63412" x2="11752" y2="63412"/>
                        <a14:backgroundMark x1="12949" y1="61953" x2="12949" y2="619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18"/>
          <a:stretch/>
        </p:blipFill>
        <p:spPr bwMode="auto">
          <a:xfrm>
            <a:off x="1885076" y="1736188"/>
            <a:ext cx="5279212" cy="43906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2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116</Words>
  <Application>Microsoft Office PowerPoint</Application>
  <PresentationFormat>Apresentação na tela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Trebuchet MS</vt:lpstr>
      <vt:lpstr>Integração</vt:lpstr>
      <vt:lpstr>Projeto           Designer                       LCD</vt:lpstr>
      <vt:lpstr>Informações</vt:lpstr>
      <vt:lpstr>Apresentação do PowerPoint</vt:lpstr>
      <vt:lpstr>Apresentação do PowerPoint</vt:lpstr>
      <vt:lpstr>Apresentação do PowerPoint</vt:lpstr>
      <vt:lpstr>MUITO OBRIGADO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         Designer                       LCD</dc:title>
  <dc:creator>João Lucas de Amorim Lemos</dc:creator>
  <cp:lastModifiedBy>Guilherme</cp:lastModifiedBy>
  <cp:revision>29</cp:revision>
  <dcterms:created xsi:type="dcterms:W3CDTF">2016-08-14T01:28:16Z</dcterms:created>
  <dcterms:modified xsi:type="dcterms:W3CDTF">2016-08-18T22:35:02Z</dcterms:modified>
</cp:coreProperties>
</file>