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Limelight"/>
      <p:regular r:id="rId33"/>
    </p:embeddedFont>
    <p:embeddedFont>
      <p:font typeface="Actor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8FAE7-DF0F-4CC9-B9E5-EA5FE2501A92}">
  <a:tblStyle styleId="{83B8FAE7-DF0F-4CC9-B9E5-EA5FE2501A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Limelight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Actor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81ceda500b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81ceda500b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81ceda500b_0_1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81ceda500b_0_1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281ceda500b_0_12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281ceda500b_0_12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281ceda500b_0_12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281ceda500b_0_12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281ceda500b_0_13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281ceda500b_0_13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81ceda500b_0_1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81ceda500b_0_1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81ceda500b_0_13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281ceda500b_0_13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81ceda500b_0_13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281ceda500b_0_13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81ceda500b_0_13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81ceda500b_0_13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81ceda500b_0_13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81ceda500b_0_13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281ceda500b_0_13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281ceda500b_0_13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81ceda500b_0_4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81ceda500b_0_4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81ceda500b_0_14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281ceda500b_0_14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81ceda500b_0_14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81ceda500b_0_14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81ceda500b_0_14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81ceda500b_0_14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81ceda500b_0_14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81ceda500b_0_14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81ceda500b_0_16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281ceda500b_0_16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81ceda500b_0_13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81ceda500b_0_13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81ceda500b_0_6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81ceda500b_0_6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81ceda500b_0_6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81ceda500b_0_6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81ceda500b_0_8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81ceda500b_0_8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281ceda500b_0_9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281ceda500b_0_9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281ceda500b_0_1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281ceda500b_0_1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281ceda500b_0_1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281ceda500b_0_1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81ceda500b_0_12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81ceda500b_0_12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vie Awards Ceremony Infographics by Slidesgo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4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rect b="b" l="l" r="r" t="t"/>
                <a:pathLst>
                  <a:path extrusionOk="0" h="113482" w="146338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rect b="b" l="l" r="r" t="t"/>
                <a:pathLst>
                  <a:path extrusionOk="0" fill="none" h="113482" w="47535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cap="flat" cmpd="sng" w="10850">
                <a:solidFill>
                  <a:srgbClr val="FFB24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rect b="b" l="l" r="r" t="t"/>
                <a:pathLst>
                  <a:path extrusionOk="0" fill="none" h="113482" w="44199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cap="flat" cmpd="sng" w="10850">
                <a:solidFill>
                  <a:srgbClr val="FFB24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" name="Google Shape;60;p14"/>
            <p:cNvSpPr/>
            <p:nvPr/>
          </p:nvSpPr>
          <p:spPr>
            <a:xfrm>
              <a:off x="989006" y="4031522"/>
              <a:ext cx="2120058" cy="210279"/>
            </a:xfrm>
            <a:custGeom>
              <a:rect b="b" l="l" r="r" t="t"/>
              <a:pathLst>
                <a:path extrusionOk="0" h="9419" w="122529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468800" y="4031525"/>
              <a:ext cx="1201538" cy="210279"/>
            </a:xfrm>
            <a:custGeom>
              <a:rect b="b" l="l" r="r" t="t"/>
              <a:pathLst>
                <a:path extrusionOk="0" h="9419" w="54984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cap="flat" cmpd="sng" w="19050">
              <a:solidFill>
                <a:srgbClr val="FFB2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cap="flat" cmpd="sng" w="19050">
              <a:solidFill>
                <a:srgbClr val="FFB2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Google Shape;64;p14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65" name="Google Shape;65;p14"/>
            <p:cNvSpPr/>
            <p:nvPr/>
          </p:nvSpPr>
          <p:spPr>
            <a:xfrm>
              <a:off x="3477075" y="-351925"/>
              <a:ext cx="8506050" cy="5069275"/>
            </a:xfrm>
            <a:custGeom>
              <a:rect b="b" l="l" r="r" t="t"/>
              <a:pathLst>
                <a:path extrusionOk="0" h="202771" w="340242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6" name="Google Shape;66;p14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67" name="Google Shape;67;p14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rect b="b" l="l" r="r" t="t"/>
                <a:pathLst>
                  <a:path extrusionOk="0" h="18590" w="20282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rect b="b" l="l" r="r" t="t"/>
                <a:pathLst>
                  <a:path extrusionOk="0" h="10694" w="17814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rect b="b" l="l" r="r" t="t"/>
                <a:pathLst>
                  <a:path extrusionOk="0" h="8818" w="11676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rect b="b" l="l" r="r" t="t"/>
                <a:pathLst>
                  <a:path extrusionOk="0" h="8779" w="11276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rect b="b" l="l" r="r" t="t"/>
                <a:pathLst>
                  <a:path extrusionOk="0" h="1869" w="20516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rect b="b" l="l" r="r" t="t"/>
                <a:pathLst>
                  <a:path extrusionOk="0" h="969" w="20516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rect b="b" l="l" r="r" t="t"/>
                <a:pathLst>
                  <a:path extrusionOk="0" fill="none" h="7540" w="5338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cap="rnd" cmpd="sng" w="37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rect b="b" l="l" r="r" t="t"/>
                <a:pathLst>
                  <a:path extrusionOk="0" h="7073" w="367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" name="Google Shape;75;p14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76" name="Google Shape;76;p14"/>
            <p:cNvSpPr/>
            <p:nvPr/>
          </p:nvSpPr>
          <p:spPr>
            <a:xfrm>
              <a:off x="-182815" y="731450"/>
              <a:ext cx="810204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182814" y="731450"/>
              <a:ext cx="501662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85259" y="731450"/>
              <a:ext cx="291422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99925" y="730725"/>
              <a:ext cx="485185" cy="1194614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13299" y="730725"/>
              <a:ext cx="258431" cy="1194614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82" name="Google Shape;82;p14"/>
            <p:cNvSpPr/>
            <p:nvPr/>
          </p:nvSpPr>
          <p:spPr>
            <a:xfrm>
              <a:off x="-182815" y="731450"/>
              <a:ext cx="810204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-182814" y="731450"/>
              <a:ext cx="501662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-85259" y="731450"/>
              <a:ext cx="291422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99925" y="730725"/>
              <a:ext cx="485185" cy="1194614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13299" y="730725"/>
              <a:ext cx="258431" cy="1194614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88" name="Google Shape;88;p14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4"/>
          <p:cNvSpPr txBox="1"/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130" name="Google Shape;130;p15"/>
            <p:cNvSpPr/>
            <p:nvPr/>
          </p:nvSpPr>
          <p:spPr>
            <a:xfrm>
              <a:off x="628590" y="683150"/>
              <a:ext cx="7845375" cy="4460350"/>
            </a:xfrm>
            <a:custGeom>
              <a:rect b="b" l="l" r="r" t="t"/>
              <a:pathLst>
                <a:path extrusionOk="0" h="178414" w="313815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1" name="Google Shape;131;p15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132" name="Google Shape;132;p15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rect b="b" l="l" r="r" t="t"/>
                <a:pathLst>
                  <a:path extrusionOk="0" h="1929" w="2429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rect b="b" l="l" r="r" t="t"/>
                <a:pathLst>
                  <a:path extrusionOk="0" h="6478" w="7978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rect b="b" l="l" r="r" t="t"/>
                <a:pathLst>
                  <a:path extrusionOk="0" h="1775" w="7037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rect b="b" l="l" r="r" t="t"/>
                <a:pathLst>
                  <a:path extrusionOk="0" h="1060" w="5037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" name="Google Shape;136;p15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137" name="Google Shape;137;p15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47" name="Google Shape;147;p15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7" name="Google Shape;157;p15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95" name="Google Shape;195;p15"/>
            <p:cNvSpPr/>
            <p:nvPr/>
          </p:nvSpPr>
          <p:spPr>
            <a:xfrm>
              <a:off x="1901275" y="5022325"/>
              <a:ext cx="3806000" cy="502300"/>
            </a:xfrm>
            <a:custGeom>
              <a:rect b="b" l="l" r="r" t="t"/>
              <a:pathLst>
                <a:path extrusionOk="0" h="20092" w="15224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29225" y="4417075"/>
              <a:ext cx="650000" cy="553050"/>
            </a:xfrm>
            <a:custGeom>
              <a:rect b="b" l="l" r="r" t="t"/>
              <a:pathLst>
                <a:path extrusionOk="0" h="22122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297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9449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297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302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191600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1926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7078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192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1926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475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95447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4702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95447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9544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71687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7168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2326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71687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71737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7975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479250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99497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79250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4792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2880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5661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5288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66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566600" y="4449400"/>
              <a:ext cx="611725" cy="520725"/>
            </a:xfrm>
            <a:custGeom>
              <a:rect b="b" l="l" r="r" t="t"/>
              <a:pathLst>
                <a:path extrusionOk="0" h="20829" w="2446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766425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80322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7664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80372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037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500402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0413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0040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4182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04132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241650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2784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24165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27895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27895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10650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1065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326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106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11150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573050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57355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0887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573550" y="46935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573550" y="4654800"/>
              <a:ext cx="612200" cy="521200"/>
            </a:xfrm>
            <a:custGeom>
              <a:rect b="b" l="l" r="r" t="t"/>
              <a:pathLst>
                <a:path extrusionOk="0" h="20848" w="24488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335925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33592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8516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33592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335925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097825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09782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61402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098325" y="46935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09832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147875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18417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147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1851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18467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5385475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542227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3854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4227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5422775" y="4654800"/>
              <a:ext cx="611725" cy="521200"/>
            </a:xfrm>
            <a:custGeom>
              <a:rect b="b" l="l" r="r" t="t"/>
              <a:pathLst>
                <a:path extrusionOk="0" h="20848" w="24469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622600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65990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6226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6608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659900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60700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9700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8607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98000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898000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29225" y="4827850"/>
              <a:ext cx="650000" cy="758450"/>
            </a:xfrm>
            <a:custGeom>
              <a:rect b="b" l="l" r="r" t="t"/>
              <a:pathLst>
                <a:path extrusionOk="0" h="30338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297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449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297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302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191600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1926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7078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192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1926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954475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95447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4702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95447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9544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71687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7168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2326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71687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71737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47975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479250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99497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79250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4792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52880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5661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5288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566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566600" y="4860200"/>
              <a:ext cx="611725" cy="726100"/>
            </a:xfrm>
            <a:custGeom>
              <a:rect b="b" l="l" r="r" t="t"/>
              <a:pathLst>
                <a:path extrusionOk="0" h="29044" w="2446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766425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80322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7664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80372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8037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00402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413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0040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4182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04132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1650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2784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24165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27895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27895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10650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1065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325875" y="5265000"/>
              <a:ext cx="135300" cy="319300"/>
            </a:xfrm>
            <a:custGeom>
              <a:rect b="b" l="l" r="r" t="t"/>
              <a:pathLst>
                <a:path extrusionOk="0" h="12772" w="5412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106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11150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573050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57355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08875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573550" y="51023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573550" y="5063600"/>
              <a:ext cx="612200" cy="520700"/>
            </a:xfrm>
            <a:custGeom>
              <a:rect b="b" l="l" r="r" t="t"/>
              <a:pathLst>
                <a:path extrusionOk="0" h="20828" w="24488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335925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33592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851150" y="5265000"/>
              <a:ext cx="134800" cy="319300"/>
            </a:xfrm>
            <a:custGeom>
              <a:rect b="b" l="l" r="r" t="t"/>
              <a:pathLst>
                <a:path extrusionOk="0" h="12772" w="5392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33592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335925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097825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09782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61402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098325" y="51023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309832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6147875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618417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61478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1851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618467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385475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42227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3854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4227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422775" y="5063600"/>
              <a:ext cx="611725" cy="520700"/>
            </a:xfrm>
            <a:custGeom>
              <a:rect b="b" l="l" r="r" t="t"/>
              <a:pathLst>
                <a:path extrusionOk="0" h="20828" w="2446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622600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65990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6226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6608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659900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860700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89700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607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3898000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3898000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5"/>
          <p:cNvSpPr txBox="1"/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7" name="Google Shape;367;p15"/>
          <p:cNvSpPr txBox="1"/>
          <p:nvPr>
            <p:ph idx="1" type="subTitle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6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70" name="Google Shape;370;p16"/>
            <p:cNvSpPr/>
            <p:nvPr/>
          </p:nvSpPr>
          <p:spPr>
            <a:xfrm>
              <a:off x="-228600" y="683150"/>
              <a:ext cx="8702571" cy="4027048"/>
            </a:xfrm>
            <a:custGeom>
              <a:rect b="b" l="l" r="r" t="t"/>
              <a:pathLst>
                <a:path extrusionOk="0" h="134112" w="284607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71" name="Google Shape;371;p16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72" name="Google Shape;372;p16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rect b="b" l="l" r="r" t="t"/>
                <a:pathLst>
                  <a:path extrusionOk="0" h="1929" w="2429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rect b="b" l="l" r="r" t="t"/>
                <a:pathLst>
                  <a:path extrusionOk="0" h="6478" w="7978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rect b="b" l="l" r="r" t="t"/>
                <a:pathLst>
                  <a:path extrusionOk="0" h="1775" w="7037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rect b="b" l="l" r="r" t="t"/>
                <a:pathLst>
                  <a:path extrusionOk="0" h="1060" w="5037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6" name="Google Shape;376;p16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1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78" name="Google Shape;378;p1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79" name="Google Shape;379;p1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 flipH="1" rot="233648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84" name="Google Shape;384;p1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1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89" name="Google Shape;389;p16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427" name="Google Shape;427;p16"/>
            <p:cNvSpPr/>
            <p:nvPr/>
          </p:nvSpPr>
          <p:spPr>
            <a:xfrm>
              <a:off x="1901275" y="5022325"/>
              <a:ext cx="3806000" cy="502300"/>
            </a:xfrm>
            <a:custGeom>
              <a:rect b="b" l="l" r="r" t="t"/>
              <a:pathLst>
                <a:path extrusionOk="0" h="20092" w="15224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29225" y="4417075"/>
              <a:ext cx="650000" cy="553050"/>
            </a:xfrm>
            <a:custGeom>
              <a:rect b="b" l="l" r="r" t="t"/>
              <a:pathLst>
                <a:path extrusionOk="0" h="22122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4297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9449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297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302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1191600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1926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7078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192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1926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954475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95447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4702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95447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9544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71687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27168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2326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271687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271737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47975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479250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9497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479250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4792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52880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65661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5288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6566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6566600" y="4449400"/>
              <a:ext cx="611725" cy="520725"/>
            </a:xfrm>
            <a:custGeom>
              <a:rect b="b" l="l" r="r" t="t"/>
              <a:pathLst>
                <a:path extrusionOk="0" h="20829" w="2446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5766425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80322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57664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80372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8037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00402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50413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50040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04182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504132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241650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2784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24165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27895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27895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810650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81065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326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8106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811150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573050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57355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20887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573550" y="46935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573550" y="4654800"/>
              <a:ext cx="612200" cy="521200"/>
            </a:xfrm>
            <a:custGeom>
              <a:rect b="b" l="l" r="r" t="t"/>
              <a:pathLst>
                <a:path extrusionOk="0" h="20848" w="24488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335925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33592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8516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33592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335925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097825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09782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61402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098325" y="46935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09832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6147875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18417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147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1851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618467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385475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42227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3854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4227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422775" y="4654800"/>
              <a:ext cx="611725" cy="521200"/>
            </a:xfrm>
            <a:custGeom>
              <a:rect b="b" l="l" r="r" t="t"/>
              <a:pathLst>
                <a:path extrusionOk="0" h="20848" w="24469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622600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65990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6226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6608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659900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860700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89700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8607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898000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898000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29225" y="4827850"/>
              <a:ext cx="650000" cy="758450"/>
            </a:xfrm>
            <a:custGeom>
              <a:rect b="b" l="l" r="r" t="t"/>
              <a:pathLst>
                <a:path extrusionOk="0" h="30338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297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9449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297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302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191600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1926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7078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192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1926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954475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95447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24702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95447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9544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71687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27168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2326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71687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71737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7975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79250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99497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79250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792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52880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5661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5288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566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566600" y="4860200"/>
              <a:ext cx="611725" cy="726100"/>
            </a:xfrm>
            <a:custGeom>
              <a:rect b="b" l="l" r="r" t="t"/>
              <a:pathLst>
                <a:path extrusionOk="0" h="29044" w="2446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766425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580322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7664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80372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8037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00402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413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0040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04182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04132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241650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2784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24165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27895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27895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810650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1065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325875" y="5265000"/>
              <a:ext cx="135300" cy="319300"/>
            </a:xfrm>
            <a:custGeom>
              <a:rect b="b" l="l" r="r" t="t"/>
              <a:pathLst>
                <a:path extrusionOk="0" h="12772" w="5412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106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11150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573050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57355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208875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573550" y="51023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573550" y="5063600"/>
              <a:ext cx="612200" cy="520700"/>
            </a:xfrm>
            <a:custGeom>
              <a:rect b="b" l="l" r="r" t="t"/>
              <a:pathLst>
                <a:path extrusionOk="0" h="20828" w="24488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335925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233592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851150" y="5265000"/>
              <a:ext cx="134800" cy="319300"/>
            </a:xfrm>
            <a:custGeom>
              <a:rect b="b" l="l" r="r" t="t"/>
              <a:pathLst>
                <a:path extrusionOk="0" h="12772" w="5392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33592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335925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097825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09782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61402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098325" y="51023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09832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6147875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618417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61478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61851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618467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385475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42227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3854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4227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422775" y="5063600"/>
              <a:ext cx="611725" cy="520700"/>
            </a:xfrm>
            <a:custGeom>
              <a:rect b="b" l="l" r="r" t="t"/>
              <a:pathLst>
                <a:path extrusionOk="0" h="20828" w="2446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622600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65990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6226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6608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659900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860700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89700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8607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898000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898000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16"/>
          <p:cNvSpPr txBox="1"/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16"/>
          <p:cNvSpPr txBox="1"/>
          <p:nvPr>
            <p:ph idx="1" type="body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17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603" name="Google Shape;603;p17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604" name="Google Shape;604;p17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605" name="Google Shape;605;p17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7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8" name="Google Shape;608;p17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17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1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624" name="Google Shape;624;p17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1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62" name="Google Shape;662;p17"/>
            <p:cNvSpPr/>
            <p:nvPr/>
          </p:nvSpPr>
          <p:spPr>
            <a:xfrm>
              <a:off x="1901275" y="5022325"/>
              <a:ext cx="3806000" cy="502300"/>
            </a:xfrm>
            <a:custGeom>
              <a:rect b="b" l="l" r="r" t="t"/>
              <a:pathLst>
                <a:path extrusionOk="0" h="20092" w="15224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29225" y="4417075"/>
              <a:ext cx="650000" cy="553050"/>
            </a:xfrm>
            <a:custGeom>
              <a:rect b="b" l="l" r="r" t="t"/>
              <a:pathLst>
                <a:path extrusionOk="0" h="22122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297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449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4297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4302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191600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1926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17078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192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11926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954475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195447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4702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95447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9544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71687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7168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2326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71687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71737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347975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479250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399497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3479250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4792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652880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65661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65288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6566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6566600" y="4449400"/>
              <a:ext cx="611725" cy="520725"/>
            </a:xfrm>
            <a:custGeom>
              <a:rect b="b" l="l" r="r" t="t"/>
              <a:pathLst>
                <a:path extrusionOk="0" h="20829" w="2446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5766425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580322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57664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580372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58037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00402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0413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0040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504182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04132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241650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2784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24165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427895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427895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10650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1065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326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8106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811150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573050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57355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20887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573550" y="46935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573550" y="4654800"/>
              <a:ext cx="612200" cy="521200"/>
            </a:xfrm>
            <a:custGeom>
              <a:rect b="b" l="l" r="r" t="t"/>
              <a:pathLst>
                <a:path extrusionOk="0" h="20848" w="24488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2335925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233592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8516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33592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2335925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3097825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309782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361402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3098325" y="46935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309832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147875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18417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147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851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18467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385475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42227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3854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4227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422775" y="4654800"/>
              <a:ext cx="611725" cy="521200"/>
            </a:xfrm>
            <a:custGeom>
              <a:rect b="b" l="l" r="r" t="t"/>
              <a:pathLst>
                <a:path extrusionOk="0" h="20848" w="24469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622600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65990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6226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6608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659900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860700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389700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8607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3898000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3898000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429225" y="4827850"/>
              <a:ext cx="650000" cy="758450"/>
            </a:xfrm>
            <a:custGeom>
              <a:rect b="b" l="l" r="r" t="t"/>
              <a:pathLst>
                <a:path extrusionOk="0" h="30338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4297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9449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297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302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191600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1926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7078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192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926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954475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95447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4702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95447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9544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271687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27168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2326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271687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271737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47975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479250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399497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479250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34792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52880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65661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65288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6566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566600" y="4860200"/>
              <a:ext cx="611725" cy="726100"/>
            </a:xfrm>
            <a:custGeom>
              <a:rect b="b" l="l" r="r" t="t"/>
              <a:pathLst>
                <a:path extrusionOk="0" h="29044" w="2446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5766425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580322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57664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580372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58037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500402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50413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50040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04182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504132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241650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2784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24165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27895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27895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10650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1065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325875" y="5265000"/>
              <a:ext cx="135300" cy="319300"/>
            </a:xfrm>
            <a:custGeom>
              <a:rect b="b" l="l" r="r" t="t"/>
              <a:pathLst>
                <a:path extrusionOk="0" h="12772" w="5412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106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11150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573050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57355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208875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573550" y="51023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573550" y="5063600"/>
              <a:ext cx="612200" cy="520700"/>
            </a:xfrm>
            <a:custGeom>
              <a:rect b="b" l="l" r="r" t="t"/>
              <a:pathLst>
                <a:path extrusionOk="0" h="20828" w="24488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2335925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233592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2851150" y="5265000"/>
              <a:ext cx="134800" cy="319300"/>
            </a:xfrm>
            <a:custGeom>
              <a:rect b="b" l="l" r="r" t="t"/>
              <a:pathLst>
                <a:path extrusionOk="0" h="12772" w="5392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233592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2335925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097825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309782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361402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3098325" y="51023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09832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6147875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618417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61478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61851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618467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385475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42227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3854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4227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422775" y="5063600"/>
              <a:ext cx="611725" cy="520700"/>
            </a:xfrm>
            <a:custGeom>
              <a:rect b="b" l="l" r="r" t="t"/>
              <a:pathLst>
                <a:path extrusionOk="0" h="20828" w="2446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622600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65990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46226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46608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659900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3860700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389700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8607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3898000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898000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17"/>
          <p:cNvSpPr txBox="1"/>
          <p:nvPr>
            <p:ph idx="1" type="subTitle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idx="2" type="subTitle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7"/>
          <p:cNvSpPr txBox="1"/>
          <p:nvPr>
            <p:ph idx="3" type="subTitle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17"/>
          <p:cNvSpPr txBox="1"/>
          <p:nvPr>
            <p:ph idx="4" type="subTitle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17"/>
          <p:cNvSpPr txBox="1"/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8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18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841" name="Google Shape;841;p18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18"/>
            <p:cNvGrpSpPr/>
            <p:nvPr/>
          </p:nvGrpSpPr>
          <p:grpSpPr>
            <a:xfrm flipH="1" rot="233648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47" name="Google Shape;847;p18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rect b="b" l="l" r="r" t="t"/>
                <a:pathLst>
                  <a:path extrusionOk="0" h="71336" w="87357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rect b="b" l="l" r="r" t="t"/>
                <a:pathLst>
                  <a:path extrusionOk="0" h="70052" w="82773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8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rect b="b" l="l" r="r" t="t"/>
                <a:pathLst>
                  <a:path extrusionOk="0" h="68272" w="75308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rect b="b" l="l" r="r" t="t"/>
                <a:pathLst>
                  <a:path extrusionOk="0" h="64056" w="58091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1" name="Google Shape;851;p18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52" name="Google Shape;852;p18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8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90" name="Google Shape;890;p18"/>
            <p:cNvSpPr/>
            <p:nvPr/>
          </p:nvSpPr>
          <p:spPr>
            <a:xfrm>
              <a:off x="1901275" y="5022325"/>
              <a:ext cx="3806000" cy="502300"/>
            </a:xfrm>
            <a:custGeom>
              <a:rect b="b" l="l" r="r" t="t"/>
              <a:pathLst>
                <a:path extrusionOk="0" h="20092" w="15224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29225" y="4417075"/>
              <a:ext cx="650000" cy="553050"/>
            </a:xfrm>
            <a:custGeom>
              <a:rect b="b" l="l" r="r" t="t"/>
              <a:pathLst>
                <a:path extrusionOk="0" h="22122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297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9449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297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302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1191600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11926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17078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1192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11926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1954475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195447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24702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195447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19544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271687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27168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32326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271687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271737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347975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3479250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399497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3479250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34792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652880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65661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65288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6566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6566600" y="4449400"/>
              <a:ext cx="611725" cy="520725"/>
            </a:xfrm>
            <a:custGeom>
              <a:rect b="b" l="l" r="r" t="t"/>
              <a:pathLst>
                <a:path extrusionOk="0" h="20829" w="2446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766425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80322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7664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80372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58037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00402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50413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50040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504182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504132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241650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2784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24165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427895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427895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810650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81065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326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8106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811150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573050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57355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20887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573550" y="46935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573550" y="4654800"/>
              <a:ext cx="612200" cy="521200"/>
            </a:xfrm>
            <a:custGeom>
              <a:rect b="b" l="l" r="r" t="t"/>
              <a:pathLst>
                <a:path extrusionOk="0" h="20848" w="24488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335925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33592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8516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33592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335925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3097825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309782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361402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3098325" y="46935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309832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6147875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618417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6147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61851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618467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5385475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542227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53854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54227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5422775" y="4654800"/>
              <a:ext cx="611725" cy="521200"/>
            </a:xfrm>
            <a:custGeom>
              <a:rect b="b" l="l" r="r" t="t"/>
              <a:pathLst>
                <a:path extrusionOk="0" h="20848" w="24469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622600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465990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46226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46608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4659900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3860700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89700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38607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3898000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898000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429225" y="4827850"/>
              <a:ext cx="650000" cy="758450"/>
            </a:xfrm>
            <a:custGeom>
              <a:rect b="b" l="l" r="r" t="t"/>
              <a:pathLst>
                <a:path extrusionOk="0" h="30338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4297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9449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4297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302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1191600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11926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17078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1192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11926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1954475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95447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24702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95447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9544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271687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27168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2326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271687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271737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47975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479250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99497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479250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4792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52880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661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65288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6566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6566600" y="4860200"/>
              <a:ext cx="611725" cy="726100"/>
            </a:xfrm>
            <a:custGeom>
              <a:rect b="b" l="l" r="r" t="t"/>
              <a:pathLst>
                <a:path extrusionOk="0" h="29044" w="2446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5766425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580322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57664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580372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58037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500402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50413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040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504182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504132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241650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42784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24165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427895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7895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810650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065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1325875" y="5265000"/>
              <a:ext cx="135300" cy="319300"/>
            </a:xfrm>
            <a:custGeom>
              <a:rect b="b" l="l" r="r" t="t"/>
              <a:pathLst>
                <a:path extrusionOk="0" h="12772" w="5412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106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150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1573050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157355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208875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1573550" y="51023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1573550" y="5063600"/>
              <a:ext cx="612200" cy="520700"/>
            </a:xfrm>
            <a:custGeom>
              <a:rect b="b" l="l" r="r" t="t"/>
              <a:pathLst>
                <a:path extrusionOk="0" h="20828" w="24488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2335925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233592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2851150" y="5265000"/>
              <a:ext cx="134800" cy="319300"/>
            </a:xfrm>
            <a:custGeom>
              <a:rect b="b" l="l" r="r" t="t"/>
              <a:pathLst>
                <a:path extrusionOk="0" h="12772" w="5392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233592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2335925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3097825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309782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361402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3098325" y="51023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309832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6147875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618417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61478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61851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618467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5385475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542227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53854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54227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5422775" y="5063600"/>
              <a:ext cx="611725" cy="520700"/>
            </a:xfrm>
            <a:custGeom>
              <a:rect b="b" l="l" r="r" t="t"/>
              <a:pathLst>
                <a:path extrusionOk="0" h="20828" w="2446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4622600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65990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46226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6608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659900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860700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9700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8607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898000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8000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18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9"/>
          <p:cNvSpPr/>
          <p:nvPr/>
        </p:nvSpPr>
        <p:spPr>
          <a:xfrm>
            <a:off x="-14350" y="-939750"/>
            <a:ext cx="7780475" cy="5241025"/>
          </a:xfrm>
          <a:custGeom>
            <a:rect b="b" l="l" r="r" t="t"/>
            <a:pathLst>
              <a:path extrusionOk="0" h="209641" w="311219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64" name="Google Shape;1064;p19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19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66" name="Google Shape;1066;p19"/>
            <p:cNvSpPr/>
            <p:nvPr/>
          </p:nvSpPr>
          <p:spPr>
            <a:xfrm>
              <a:off x="1463725" y="3847600"/>
              <a:ext cx="507050" cy="464750"/>
            </a:xfrm>
            <a:custGeom>
              <a:rect b="b" l="l" r="r" t="t"/>
              <a:pathLst>
                <a:path extrusionOk="0" h="18590" w="20282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1516250" y="4045000"/>
              <a:ext cx="445350" cy="267350"/>
            </a:xfrm>
            <a:custGeom>
              <a:rect b="b" l="l" r="r" t="t"/>
              <a:pathLst>
                <a:path extrusionOk="0" h="10694" w="17814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1648850" y="3869750"/>
              <a:ext cx="291900" cy="220450"/>
            </a:xfrm>
            <a:custGeom>
              <a:rect b="b" l="l" r="r" t="t"/>
              <a:pathLst>
                <a:path extrusionOk="0" h="8818" w="11676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1648850" y="3870725"/>
              <a:ext cx="281900" cy="219475"/>
            </a:xfrm>
            <a:custGeom>
              <a:rect b="b" l="l" r="r" t="t"/>
              <a:pathLst>
                <a:path extrusionOk="0" h="8779" w="11276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1378650" y="4372750"/>
              <a:ext cx="512900" cy="46725"/>
            </a:xfrm>
            <a:custGeom>
              <a:rect b="b" l="l" r="r" t="t"/>
              <a:pathLst>
                <a:path extrusionOk="0" h="1869" w="20516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1378650" y="4395250"/>
              <a:ext cx="512900" cy="24225"/>
            </a:xfrm>
            <a:custGeom>
              <a:rect b="b" l="l" r="r" t="t"/>
              <a:pathLst>
                <a:path extrusionOk="0" h="969" w="20516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1520425" y="4186775"/>
              <a:ext cx="133450" cy="188500"/>
            </a:xfrm>
            <a:custGeom>
              <a:rect b="b" l="l" r="r" t="t"/>
              <a:pathLst>
                <a:path extrusionOk="0" fill="none" h="7540" w="5338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cap="rnd" cmpd="sng" w="37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1498750" y="3989125"/>
              <a:ext cx="91750" cy="176825"/>
            </a:xfrm>
            <a:custGeom>
              <a:rect b="b" l="l" r="r" t="t"/>
              <a:pathLst>
                <a:path extrusionOk="0" h="7073" w="367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19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75" name="Google Shape;1075;p19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19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85" name="Google Shape;1085;p19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19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95" name="Google Shape;1095;p19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9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133" name="Google Shape;1133;p19"/>
            <p:cNvSpPr/>
            <p:nvPr/>
          </p:nvSpPr>
          <p:spPr>
            <a:xfrm>
              <a:off x="1901275" y="5022325"/>
              <a:ext cx="3806000" cy="502300"/>
            </a:xfrm>
            <a:custGeom>
              <a:rect b="b" l="l" r="r" t="t"/>
              <a:pathLst>
                <a:path extrusionOk="0" h="20092" w="15224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29225" y="4417075"/>
              <a:ext cx="650000" cy="553050"/>
            </a:xfrm>
            <a:custGeom>
              <a:rect b="b" l="l" r="r" t="t"/>
              <a:pathLst>
                <a:path extrusionOk="0" h="22122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297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9449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297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302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1191600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11926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17078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1192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119260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1954475" y="4417075"/>
              <a:ext cx="650525" cy="553050"/>
            </a:xfrm>
            <a:custGeom>
              <a:rect b="b" l="l" r="r" t="t"/>
              <a:pathLst>
                <a:path extrusionOk="0" h="22122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195447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24702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195447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19544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71687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271687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32326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271687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271737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347975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3479250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399497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3479250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34792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6528800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656610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652880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656660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6566600" y="4449400"/>
              <a:ext cx="611725" cy="520725"/>
            </a:xfrm>
            <a:custGeom>
              <a:rect b="b" l="l" r="r" t="t"/>
              <a:pathLst>
                <a:path extrusionOk="0" h="20829" w="24469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5766425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5803225" y="4449400"/>
              <a:ext cx="613225" cy="520725"/>
            </a:xfrm>
            <a:custGeom>
              <a:rect b="b" l="l" r="r" t="t"/>
              <a:pathLst>
                <a:path extrusionOk="0" h="20829" w="2452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7664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803725" y="4488200"/>
              <a:ext cx="612725" cy="481925"/>
            </a:xfrm>
            <a:custGeom>
              <a:rect b="b" l="l" r="r" t="t"/>
              <a:pathLst>
                <a:path extrusionOk="0" h="19277" w="24509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58037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5004025" y="4417075"/>
              <a:ext cx="650025" cy="553050"/>
            </a:xfrm>
            <a:custGeom>
              <a:rect b="b" l="l" r="r" t="t"/>
              <a:pathLst>
                <a:path extrusionOk="0" h="22122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5041325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5004025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5041825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5041325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241650" y="4417075"/>
              <a:ext cx="650500" cy="553050"/>
            </a:xfrm>
            <a:custGeom>
              <a:rect b="b" l="l" r="r" t="t"/>
              <a:pathLst>
                <a:path extrusionOk="0" h="22122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278450" y="4449400"/>
              <a:ext cx="612725" cy="520725"/>
            </a:xfrm>
            <a:custGeom>
              <a:rect b="b" l="l" r="r" t="t"/>
              <a:pathLst>
                <a:path extrusionOk="0" h="20829" w="24509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241650" y="4650825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278950" y="44882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278950" y="4449400"/>
              <a:ext cx="612225" cy="520725"/>
            </a:xfrm>
            <a:custGeom>
              <a:rect b="b" l="l" r="r" t="t"/>
              <a:pathLst>
                <a:path extrusionOk="0" h="20829" w="24489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810650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81065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1326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8106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811150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1573050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157355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20887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573550" y="46935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1573550" y="4654800"/>
              <a:ext cx="612200" cy="521200"/>
            </a:xfrm>
            <a:custGeom>
              <a:rect b="b" l="l" r="r" t="t"/>
              <a:pathLst>
                <a:path extrusionOk="0" h="20848" w="24488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2335925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233592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285165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233592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2335925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3097825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309782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361402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3098325" y="46935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309832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6147875" y="4622475"/>
              <a:ext cx="650000" cy="553525"/>
            </a:xfrm>
            <a:custGeom>
              <a:rect b="b" l="l" r="r" t="t"/>
              <a:pathLst>
                <a:path extrusionOk="0" h="2214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6184175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61478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6185150" y="4729400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184675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5385475" y="4622475"/>
              <a:ext cx="650525" cy="553525"/>
            </a:xfrm>
            <a:custGeom>
              <a:rect b="b" l="l" r="r" t="t"/>
              <a:pathLst>
                <a:path extrusionOk="0" h="2214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5422275" y="4654800"/>
              <a:ext cx="612725" cy="521200"/>
            </a:xfrm>
            <a:custGeom>
              <a:rect b="b" l="l" r="r" t="t"/>
              <a:pathLst>
                <a:path extrusionOk="0" h="20848" w="24509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385475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227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5422775" y="4654800"/>
              <a:ext cx="611725" cy="521200"/>
            </a:xfrm>
            <a:custGeom>
              <a:rect b="b" l="l" r="r" t="t"/>
              <a:pathLst>
                <a:path extrusionOk="0" h="20848" w="24469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622600" y="4622475"/>
              <a:ext cx="650500" cy="553525"/>
            </a:xfrm>
            <a:custGeom>
              <a:rect b="b" l="l" r="r" t="t"/>
              <a:pathLst>
                <a:path extrusionOk="0" h="2214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659900" y="4654800"/>
              <a:ext cx="613200" cy="521200"/>
            </a:xfrm>
            <a:custGeom>
              <a:rect b="b" l="l" r="r" t="t"/>
              <a:pathLst>
                <a:path extrusionOk="0" h="20848" w="24528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6226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4660875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659900" y="4654800"/>
              <a:ext cx="612700" cy="521200"/>
            </a:xfrm>
            <a:custGeom>
              <a:rect b="b" l="l" r="r" t="t"/>
              <a:pathLst>
                <a:path extrusionOk="0" h="20848" w="24508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3860700" y="4622475"/>
              <a:ext cx="650025" cy="553525"/>
            </a:xfrm>
            <a:custGeom>
              <a:rect b="b" l="l" r="r" t="t"/>
              <a:pathLst>
                <a:path extrusionOk="0" h="2214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3897000" y="4654800"/>
              <a:ext cx="613225" cy="521200"/>
            </a:xfrm>
            <a:custGeom>
              <a:rect b="b" l="l" r="r" t="t"/>
              <a:pathLst>
                <a:path extrusionOk="0" h="20848" w="24529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3860700" y="4856200"/>
              <a:ext cx="134300" cy="319800"/>
            </a:xfrm>
            <a:custGeom>
              <a:rect b="b" l="l" r="r" t="t"/>
              <a:pathLst>
                <a:path extrusionOk="0" h="12792" w="5372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3898000" y="46935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3898000" y="4654800"/>
              <a:ext cx="612225" cy="521200"/>
            </a:xfrm>
            <a:custGeom>
              <a:rect b="b" l="l" r="r" t="t"/>
              <a:pathLst>
                <a:path extrusionOk="0" h="20848" w="24489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429225" y="4827850"/>
              <a:ext cx="650000" cy="758450"/>
            </a:xfrm>
            <a:custGeom>
              <a:rect b="b" l="l" r="r" t="t"/>
              <a:pathLst>
                <a:path extrusionOk="0" h="30338" w="2600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297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9449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297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302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1191600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11926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17078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1192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19260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954475" y="4827850"/>
              <a:ext cx="650525" cy="758450"/>
            </a:xfrm>
            <a:custGeom>
              <a:rect b="b" l="l" r="r" t="t"/>
              <a:pathLst>
                <a:path extrusionOk="0" h="30338" w="26021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95447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24702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95447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9544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271687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271687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32326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271687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271737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347975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3479250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399497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3479250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34792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6528800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656610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652880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656660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6566600" y="4860200"/>
              <a:ext cx="611725" cy="726100"/>
            </a:xfrm>
            <a:custGeom>
              <a:rect b="b" l="l" r="r" t="t"/>
              <a:pathLst>
                <a:path extrusionOk="0" h="29044" w="2446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5766425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5803225" y="4860200"/>
              <a:ext cx="613225" cy="726100"/>
            </a:xfrm>
            <a:custGeom>
              <a:rect b="b" l="l" r="r" t="t"/>
              <a:pathLst>
                <a:path extrusionOk="0" h="29044" w="2452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57664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5803725" y="4899475"/>
              <a:ext cx="612725" cy="687325"/>
            </a:xfrm>
            <a:custGeom>
              <a:rect b="b" l="l" r="r" t="t"/>
              <a:pathLst>
                <a:path extrusionOk="0" h="27493" w="24509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58037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5004025" y="4827850"/>
              <a:ext cx="650025" cy="758450"/>
            </a:xfrm>
            <a:custGeom>
              <a:rect b="b" l="l" r="r" t="t"/>
              <a:pathLst>
                <a:path extrusionOk="0" h="30338" w="26001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5041325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5004025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5041825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5041325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241650" y="4827850"/>
              <a:ext cx="650500" cy="758450"/>
            </a:xfrm>
            <a:custGeom>
              <a:rect b="b" l="l" r="r" t="t"/>
              <a:pathLst>
                <a:path extrusionOk="0" h="30338" w="2602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278450" y="4860200"/>
              <a:ext cx="612725" cy="726100"/>
            </a:xfrm>
            <a:custGeom>
              <a:rect b="b" l="l" r="r" t="t"/>
              <a:pathLst>
                <a:path extrusionOk="0" h="29044" w="24509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241650" y="5061100"/>
              <a:ext cx="134300" cy="525200"/>
            </a:xfrm>
            <a:custGeom>
              <a:rect b="b" l="l" r="r" t="t"/>
              <a:pathLst>
                <a:path extrusionOk="0" h="21008" w="5372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278950" y="4899475"/>
              <a:ext cx="612225" cy="687325"/>
            </a:xfrm>
            <a:custGeom>
              <a:rect b="b" l="l" r="r" t="t"/>
              <a:pathLst>
                <a:path extrusionOk="0" h="27493" w="24489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278950" y="4860200"/>
              <a:ext cx="612225" cy="726100"/>
            </a:xfrm>
            <a:custGeom>
              <a:rect b="b" l="l" r="r" t="t"/>
              <a:pathLst>
                <a:path extrusionOk="0" h="29044" w="24489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810650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81065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325875" y="5265000"/>
              <a:ext cx="135300" cy="319300"/>
            </a:xfrm>
            <a:custGeom>
              <a:rect b="b" l="l" r="r" t="t"/>
              <a:pathLst>
                <a:path extrusionOk="0" h="12772" w="5412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8106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811150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1573050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57355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875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573550" y="5102375"/>
              <a:ext cx="612200" cy="481925"/>
            </a:xfrm>
            <a:custGeom>
              <a:rect b="b" l="l" r="r" t="t"/>
              <a:pathLst>
                <a:path extrusionOk="0" h="19277" w="24488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1573550" y="5063600"/>
              <a:ext cx="612200" cy="520700"/>
            </a:xfrm>
            <a:custGeom>
              <a:rect b="b" l="l" r="r" t="t"/>
              <a:pathLst>
                <a:path extrusionOk="0" h="20828" w="24488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2335925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233592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851150" y="5265000"/>
              <a:ext cx="134800" cy="319300"/>
            </a:xfrm>
            <a:custGeom>
              <a:rect b="b" l="l" r="r" t="t"/>
              <a:pathLst>
                <a:path extrusionOk="0" h="12772" w="5392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233592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2335925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3097825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09782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361402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3098325" y="5102375"/>
              <a:ext cx="612700" cy="481925"/>
            </a:xfrm>
            <a:custGeom>
              <a:rect b="b" l="l" r="r" t="t"/>
              <a:pathLst>
                <a:path extrusionOk="0" h="19277" w="24508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309832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6147875" y="5031275"/>
              <a:ext cx="650000" cy="553025"/>
            </a:xfrm>
            <a:custGeom>
              <a:rect b="b" l="l" r="r" t="t"/>
              <a:pathLst>
                <a:path extrusionOk="0" h="22121" w="2600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6184175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61478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6185150" y="5138200"/>
              <a:ext cx="612225" cy="481425"/>
            </a:xfrm>
            <a:custGeom>
              <a:rect b="b" l="l" r="r" t="t"/>
              <a:pathLst>
                <a:path extrusionOk="0" h="19257" w="24489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6184675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5385475" y="5031275"/>
              <a:ext cx="650525" cy="553025"/>
            </a:xfrm>
            <a:custGeom>
              <a:rect b="b" l="l" r="r" t="t"/>
              <a:pathLst>
                <a:path extrusionOk="0" h="22121" w="2602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5422275" y="5063600"/>
              <a:ext cx="612725" cy="520700"/>
            </a:xfrm>
            <a:custGeom>
              <a:rect b="b" l="l" r="r" t="t"/>
              <a:pathLst>
                <a:path extrusionOk="0" h="20828" w="2450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5385475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54227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5422775" y="5063600"/>
              <a:ext cx="611725" cy="520700"/>
            </a:xfrm>
            <a:custGeom>
              <a:rect b="b" l="l" r="r" t="t"/>
              <a:pathLst>
                <a:path extrusionOk="0" h="20828" w="24469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622600" y="5031275"/>
              <a:ext cx="650500" cy="553025"/>
            </a:xfrm>
            <a:custGeom>
              <a:rect b="b" l="l" r="r" t="t"/>
              <a:pathLst>
                <a:path extrusionOk="0" h="22121" w="2602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659900" y="5063600"/>
              <a:ext cx="613200" cy="520700"/>
            </a:xfrm>
            <a:custGeom>
              <a:rect b="b" l="l" r="r" t="t"/>
              <a:pathLst>
                <a:path extrusionOk="0" h="20828" w="24528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6226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660875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659900" y="5063600"/>
              <a:ext cx="612700" cy="520700"/>
            </a:xfrm>
            <a:custGeom>
              <a:rect b="b" l="l" r="r" t="t"/>
              <a:pathLst>
                <a:path extrusionOk="0" h="20828" w="24508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3860700" y="5031275"/>
              <a:ext cx="650025" cy="553025"/>
            </a:xfrm>
            <a:custGeom>
              <a:rect b="b" l="l" r="r" t="t"/>
              <a:pathLst>
                <a:path extrusionOk="0" h="22121" w="26001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3897000" y="5063600"/>
              <a:ext cx="613225" cy="520700"/>
            </a:xfrm>
            <a:custGeom>
              <a:rect b="b" l="l" r="r" t="t"/>
              <a:pathLst>
                <a:path extrusionOk="0" h="20828" w="24529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3860700" y="5265000"/>
              <a:ext cx="134300" cy="319300"/>
            </a:xfrm>
            <a:custGeom>
              <a:rect b="b" l="l" r="r" t="t"/>
              <a:pathLst>
                <a:path extrusionOk="0" h="12772" w="5372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3898000" y="5102375"/>
              <a:ext cx="612225" cy="481925"/>
            </a:xfrm>
            <a:custGeom>
              <a:rect b="b" l="l" r="r" t="t"/>
              <a:pathLst>
                <a:path extrusionOk="0" h="19277" w="24489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898000" y="5063600"/>
              <a:ext cx="612225" cy="520700"/>
            </a:xfrm>
            <a:custGeom>
              <a:rect b="b" l="l" r="r" t="t"/>
              <a:pathLst>
                <a:path extrusionOk="0" h="20828" w="24489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19"/>
          <p:cNvSpPr txBox="1"/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5" name="Google Shape;1305;p19"/>
          <p:cNvSpPr txBox="1"/>
          <p:nvPr>
            <p:ph idx="1" type="body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0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8" name="Google Shape;1308;p20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309" name="Google Shape;1309;p20"/>
            <p:cNvSpPr/>
            <p:nvPr/>
          </p:nvSpPr>
          <p:spPr>
            <a:xfrm>
              <a:off x="-1323575" y="346100"/>
              <a:ext cx="6345125" cy="4202000"/>
            </a:xfrm>
            <a:custGeom>
              <a:rect b="b" l="l" r="r" t="t"/>
              <a:pathLst>
                <a:path extrusionOk="0" h="168080" w="253805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10" name="Google Shape;1310;p20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11" name="Google Shape;1311;p20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rect b="b" l="l" r="r" t="t"/>
                <a:pathLst>
                  <a:path extrusionOk="0" h="11279" w="12343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rect b="b" l="l" r="r" t="t"/>
                <a:pathLst>
                  <a:path extrusionOk="0" h="6477" w="10809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rect b="b" l="l" r="r" t="t"/>
                <a:pathLst>
                  <a:path extrusionOk="0" h="5339" w="7107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rect b="b" l="l" r="r" t="t"/>
                <a:pathLst>
                  <a:path extrusionOk="0" h="5362" w="684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rect b="b" l="l" r="r" t="t"/>
                <a:pathLst>
                  <a:path extrusionOk="0" h="1136" w="12444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rect b="b" l="l" r="r" t="t"/>
                <a:pathLst>
                  <a:path extrusionOk="0" h="568" w="12443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rect b="b" l="l" r="r" t="t"/>
                <a:pathLst>
                  <a:path extrusionOk="0" fill="none" h="4604" w="3237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cap="rnd" cmpd="sng" w="22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rect b="b" l="l" r="r" t="t"/>
                <a:pathLst>
                  <a:path extrusionOk="0" h="4304" w="2236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9" name="Google Shape;1319;p20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320" name="Google Shape;1320;p20"/>
            <p:cNvSpPr/>
            <p:nvPr/>
          </p:nvSpPr>
          <p:spPr>
            <a:xfrm>
              <a:off x="-97475" y="-719175"/>
              <a:ext cx="7816800" cy="5460950"/>
            </a:xfrm>
            <a:custGeom>
              <a:rect b="b" l="l" r="r" t="t"/>
              <a:pathLst>
                <a:path extrusionOk="0" h="218438" w="312672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21" name="Google Shape;1321;p20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22" name="Google Shape;1322;p20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rect b="b" l="l" r="r" t="t"/>
                <a:pathLst>
                  <a:path extrusionOk="0" h="18590" w="20282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rect b="b" l="l" r="r" t="t"/>
                <a:pathLst>
                  <a:path extrusionOk="0" h="10694" w="17814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rect b="b" l="l" r="r" t="t"/>
                <a:pathLst>
                  <a:path extrusionOk="0" h="8818" w="11676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rect b="b" l="l" r="r" t="t"/>
                <a:pathLst>
                  <a:path extrusionOk="0" h="8779" w="11276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rect b="b" l="l" r="r" t="t"/>
                <a:pathLst>
                  <a:path extrusionOk="0" h="1869" w="20516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rect b="b" l="l" r="r" t="t"/>
                <a:pathLst>
                  <a:path extrusionOk="0" h="969" w="20516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rect b="b" l="l" r="r" t="t"/>
                <a:pathLst>
                  <a:path extrusionOk="0" fill="none" h="7540" w="5338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cap="rnd" cmpd="sng" w="37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rect b="b" l="l" r="r" t="t"/>
                <a:pathLst>
                  <a:path extrusionOk="0" h="7073" w="367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0" name="Google Shape;1330;p20"/>
          <p:cNvSpPr txBox="1"/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31" name="Google Shape;1331;p20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332" name="Google Shape;1332;p20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333" name="Google Shape;1333;p20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rect b="b" l="l" r="r" t="t"/>
                <a:pathLst>
                  <a:path extrusionOk="0" h="75594" w="39607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rect b="b" l="l" r="r" t="t"/>
                <a:pathLst>
                  <a:path extrusionOk="0" h="75593" w="23633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rect b="b" l="l" r="r" t="t"/>
                <a:pathLst>
                  <a:path extrusionOk="0" h="75594" w="34355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rect b="b" l="l" r="r" t="t"/>
                <a:pathLst>
                  <a:path extrusionOk="0" h="75594" w="25782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rect b="b" l="l" r="r" t="t"/>
                <a:pathLst>
                  <a:path extrusionOk="0" h="64653" w="13667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rect b="b" l="l" r="r" t="t"/>
                <a:pathLst>
                  <a:path extrusionOk="0" h="75593" w="2051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rect b="b" l="l" r="r" t="t"/>
                <a:pathLst>
                  <a:path extrusionOk="0" h="75593" w="15378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rect b="b" l="l" r="r" t="t"/>
                <a:pathLst>
                  <a:path extrusionOk="0" h="71893" w="8594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20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343" name="Google Shape;1343;p20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rect b="b" l="l" r="r" t="t"/>
                <a:pathLst>
                  <a:path extrusionOk="0" h="75594" w="39607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rect b="b" l="l" r="r" t="t"/>
                <a:pathLst>
                  <a:path extrusionOk="0" h="75593" w="23633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rect b="b" l="l" r="r" t="t"/>
                <a:pathLst>
                  <a:path extrusionOk="0" h="75594" w="34355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rect b="b" l="l" r="r" t="t"/>
                <a:pathLst>
                  <a:path extrusionOk="0" h="75594" w="25782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rect b="b" l="l" r="r" t="t"/>
                <a:pathLst>
                  <a:path extrusionOk="0" h="64653" w="13667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rect b="b" l="l" r="r" t="t"/>
                <a:pathLst>
                  <a:path extrusionOk="0" h="75593" w="2051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rect b="b" l="l" r="r" t="t"/>
                <a:pathLst>
                  <a:path extrusionOk="0" h="75593" w="15378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rect b="b" l="l" r="r" t="t"/>
                <a:pathLst>
                  <a:path extrusionOk="0" h="71893" w="8594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20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53" name="Google Shape;1353;p20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rect b="b" l="l" r="r" t="t"/>
                <a:pathLst>
                  <a:path extrusionOk="0" h="12175" w="275355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rect b="b" l="l" r="r" t="t"/>
                <a:pathLst>
                  <a:path extrusionOk="0" h="46351" w="267836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rect b="b" l="l" r="r" t="t"/>
                <a:pathLst>
                  <a:path extrusionOk="0" h="47783" w="14522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rect b="b" l="l" r="r" t="t"/>
                <a:pathLst>
                  <a:path extrusionOk="0" h="47783" w="8436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rect b="b" l="l" r="r" t="t"/>
                <a:pathLst>
                  <a:path extrusionOk="0" h="49156" w="14045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rect b="b" l="l" r="r" t="t"/>
                <a:pathLst>
                  <a:path extrusionOk="0" h="49156" w="7481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rect b="b" l="l" r="r" t="t"/>
                <a:pathLst>
                  <a:path extrusionOk="0" h="49156" w="8435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rect b="b" l="l" r="r" t="t"/>
                <a:pathLst>
                  <a:path extrusionOk="0" h="47783" w="14046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0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0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rect b="b" l="l" r="r" t="t"/>
                <a:pathLst>
                  <a:path extrusionOk="0" h="47783" w="8436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0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rect b="b" l="l" r="r" t="t"/>
                <a:pathLst>
                  <a:path extrusionOk="0" h="49156" w="1498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0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rect b="b" l="l" r="r" t="t"/>
                <a:pathLst>
                  <a:path extrusionOk="0" h="49156" w="8415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0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rect b="b" l="l" r="r" t="t"/>
                <a:pathLst>
                  <a:path extrusionOk="0" h="47783" w="15438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0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rect b="b" l="l" r="r" t="t"/>
                <a:pathLst>
                  <a:path extrusionOk="0" h="49156" w="7481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rect b="b" l="l" r="r" t="t"/>
                <a:pathLst>
                  <a:path extrusionOk="0" h="47783" w="8435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rect b="b" l="l" r="r" t="t"/>
                <a:pathLst>
                  <a:path extrusionOk="0" h="49156" w="1500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rect b="b" l="l" r="r" t="t"/>
                <a:pathLst>
                  <a:path extrusionOk="0" h="47783" w="8435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rect b="b" l="l" r="r" t="t"/>
                <a:pathLst>
                  <a:path extrusionOk="0" h="49156" w="14045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0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rect b="b" l="l" r="r" t="t"/>
                <a:pathLst>
                  <a:path extrusionOk="0" h="49156" w="7501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rect b="b" l="l" r="r" t="t"/>
                <a:pathLst>
                  <a:path extrusionOk="0" h="47783" w="14522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rect b="b" l="l" r="r" t="t"/>
                <a:pathLst>
                  <a:path extrusionOk="0" fill="none" h="1" w="28377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cap="flat" cmpd="sng" w="46750">
                <a:solidFill>
                  <a:srgbClr val="FFB726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rect b="b" l="l" r="r" t="t"/>
                <a:pathLst>
                  <a:path extrusionOk="0" h="5134" w="5113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rect b="b" l="l" r="r" t="t"/>
                <a:pathLst>
                  <a:path extrusionOk="0" h="5134" w="5134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1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2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93" name="Google Shape;1393;p21"/>
            <p:cNvSpPr/>
            <p:nvPr/>
          </p:nvSpPr>
          <p:spPr>
            <a:xfrm>
              <a:off x="-43050" y="-616925"/>
              <a:ext cx="5064600" cy="5165025"/>
            </a:xfrm>
            <a:custGeom>
              <a:rect b="b" l="l" r="r" t="t"/>
              <a:pathLst>
                <a:path extrusionOk="0" h="206601" w="202584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94" name="Google Shape;1394;p2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rect b="b" l="l" r="r" t="t"/>
                <a:pathLst>
                  <a:path extrusionOk="0" h="11279" w="12343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rect b="b" l="l" r="r" t="t"/>
                <a:pathLst>
                  <a:path extrusionOk="0" h="6477" w="10809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rect b="b" l="l" r="r" t="t"/>
                <a:pathLst>
                  <a:path extrusionOk="0" h="5339" w="7107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rect b="b" l="l" r="r" t="t"/>
                <a:pathLst>
                  <a:path extrusionOk="0" h="5362" w="684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rect b="b" l="l" r="r" t="t"/>
                <a:pathLst>
                  <a:path extrusionOk="0" h="1136" w="12444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rect b="b" l="l" r="r" t="t"/>
                <a:pathLst>
                  <a:path extrusionOk="0" h="568" w="12443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rect b="b" l="l" r="r" t="t"/>
                <a:pathLst>
                  <a:path extrusionOk="0" fill="none" h="4604" w="3237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cap="rnd" cmpd="sng" w="22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rect b="b" l="l" r="r" t="t"/>
                <a:pathLst>
                  <a:path extrusionOk="0" h="4304" w="2236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2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04" name="Google Shape;1404;p21"/>
            <p:cNvSpPr/>
            <p:nvPr/>
          </p:nvSpPr>
          <p:spPr>
            <a:xfrm>
              <a:off x="-7175" y="-767575"/>
              <a:ext cx="7726500" cy="5509350"/>
            </a:xfrm>
            <a:custGeom>
              <a:rect b="b" l="l" r="r" t="t"/>
              <a:pathLst>
                <a:path extrusionOk="0" h="220374" w="30906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05" name="Google Shape;1405;p2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06" name="Google Shape;1406;p2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rect b="b" l="l" r="r" t="t"/>
                <a:pathLst>
                  <a:path extrusionOk="0" h="18590" w="20282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rect b="b" l="l" r="r" t="t"/>
                <a:pathLst>
                  <a:path extrusionOk="0" h="10694" w="17814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rect b="b" l="l" r="r" t="t"/>
                <a:pathLst>
                  <a:path extrusionOk="0" h="8818" w="11676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rect b="b" l="l" r="r" t="t"/>
                <a:pathLst>
                  <a:path extrusionOk="0" h="8779" w="11276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rect b="b" l="l" r="r" t="t"/>
                <a:pathLst>
                  <a:path extrusionOk="0" h="1869" w="20516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rect b="b" l="l" r="r" t="t"/>
                <a:pathLst>
                  <a:path extrusionOk="0" h="969" w="20516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rect b="b" l="l" r="r" t="t"/>
                <a:pathLst>
                  <a:path extrusionOk="0" fill="none" h="7540" w="5338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cap="rnd" cmpd="sng" w="37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rect b="b" l="l" r="r" t="t"/>
                <a:pathLst>
                  <a:path extrusionOk="0" h="7073" w="367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4" name="Google Shape;1414;p21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415" name="Google Shape;1415;p21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416" name="Google Shape;1416;p21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rect b="b" l="l" r="r" t="t"/>
                <a:pathLst>
                  <a:path extrusionOk="0" h="113482" w="146338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1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rect b="b" l="l" r="r" t="t"/>
                <a:pathLst>
                  <a:path extrusionOk="0" fill="none" h="113482" w="47535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cap="flat" cmpd="sng" w="10850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1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rect b="b" l="l" r="r" t="t"/>
                <a:pathLst>
                  <a:path extrusionOk="0" fill="none" h="113482" w="44199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cap="flat" cmpd="sng" w="10850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9" name="Google Shape;1419;p21"/>
            <p:cNvSpPr/>
            <p:nvPr/>
          </p:nvSpPr>
          <p:spPr>
            <a:xfrm>
              <a:off x="989006" y="4031522"/>
              <a:ext cx="2120058" cy="210279"/>
            </a:xfrm>
            <a:custGeom>
              <a:rect b="b" l="l" r="r" t="t"/>
              <a:pathLst>
                <a:path extrusionOk="0" h="9419" w="122529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1468800" y="4031525"/>
              <a:ext cx="1201538" cy="210279"/>
            </a:xfrm>
            <a:custGeom>
              <a:rect b="b" l="l" r="r" t="t"/>
              <a:pathLst>
                <a:path extrusionOk="0" h="9419" w="54984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1" name="Google Shape;1421;p21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1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3" name="Google Shape;1423;p21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424" name="Google Shape;1424;p21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425" name="Google Shape;1425;p2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rect b="b" l="l" r="r" t="t"/>
                <a:pathLst>
                  <a:path extrusionOk="0" h="75594" w="39607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rect b="b" l="l" r="r" t="t"/>
                <a:pathLst>
                  <a:path extrusionOk="0" h="75593" w="23633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rect b="b" l="l" r="r" t="t"/>
                <a:pathLst>
                  <a:path extrusionOk="0" h="75594" w="34355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rect b="b" l="l" r="r" t="t"/>
                <a:pathLst>
                  <a:path extrusionOk="0" h="75594" w="25782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rect b="b" l="l" r="r" t="t"/>
                <a:pathLst>
                  <a:path extrusionOk="0" h="64653" w="13667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rect b="b" l="l" r="r" t="t"/>
                <a:pathLst>
                  <a:path extrusionOk="0" h="75593" w="2051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rect b="b" l="l" r="r" t="t"/>
                <a:pathLst>
                  <a:path extrusionOk="0" h="75593" w="15378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rect b="b" l="l" r="r" t="t"/>
                <a:pathLst>
                  <a:path extrusionOk="0" h="71893" w="8594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21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435" name="Google Shape;1435;p2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rect b="b" l="l" r="r" t="t"/>
                <a:pathLst>
                  <a:path extrusionOk="0" h="75594" w="39607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rect b="b" l="l" r="r" t="t"/>
                <a:pathLst>
                  <a:path extrusionOk="0" h="75593" w="23633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rect b="b" l="l" r="r" t="t"/>
                <a:pathLst>
                  <a:path extrusionOk="0" h="75594" w="34355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rect b="b" l="l" r="r" t="t"/>
                <a:pathLst>
                  <a:path extrusionOk="0" h="75594" w="25782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rect b="b" l="l" r="r" t="t"/>
                <a:pathLst>
                  <a:path extrusionOk="0" h="64653" w="13667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rect b="b" l="l" r="r" t="t"/>
                <a:pathLst>
                  <a:path extrusionOk="0" h="75593" w="2051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rect b="b" l="l" r="r" t="t"/>
                <a:pathLst>
                  <a:path extrusionOk="0" h="75593" w="15378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rect b="b" l="l" r="r" t="t"/>
                <a:pathLst>
                  <a:path extrusionOk="0" h="71893" w="8594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rect b="b" l="l" r="r" t="t"/>
                <a:pathLst>
                  <a:path extrusionOk="0" h="8256" w="8594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21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45" name="Google Shape;1445;p21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rect b="b" l="l" r="r" t="t"/>
                <a:pathLst>
                  <a:path extrusionOk="0" h="12175" w="275355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rect b="b" l="l" r="r" t="t"/>
                <a:pathLst>
                  <a:path extrusionOk="0" h="46351" w="267836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1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rect b="b" l="l" r="r" t="t"/>
                <a:pathLst>
                  <a:path extrusionOk="0" h="47783" w="14522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1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rect b="b" l="l" r="r" t="t"/>
                <a:pathLst>
                  <a:path extrusionOk="0" h="47783" w="8436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rect b="b" l="l" r="r" t="t"/>
                <a:pathLst>
                  <a:path extrusionOk="0" h="49156" w="14045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1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rect b="b" l="l" r="r" t="t"/>
                <a:pathLst>
                  <a:path extrusionOk="0" h="49156" w="7481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1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1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1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1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rect b="b" l="l" r="r" t="t"/>
                <a:pathLst>
                  <a:path extrusionOk="0" h="49156" w="8435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1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rect b="b" l="l" r="r" t="t"/>
                <a:pathLst>
                  <a:path extrusionOk="0" h="47783" w="14046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1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rect b="b" l="l" r="r" t="t"/>
                <a:pathLst>
                  <a:path extrusionOk="0" h="47783" w="8436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rect b="b" l="l" r="r" t="t"/>
                <a:pathLst>
                  <a:path extrusionOk="0" h="49156" w="1498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rect b="b" l="l" r="r" t="t"/>
                <a:pathLst>
                  <a:path extrusionOk="0" h="49156" w="8415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rect b="b" l="l" r="r" t="t"/>
                <a:pathLst>
                  <a:path extrusionOk="0" h="47783" w="15438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rect b="b" l="l" r="r" t="t"/>
                <a:pathLst>
                  <a:path extrusionOk="0" h="49156" w="7481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rect b="b" l="l" r="r" t="t"/>
                <a:pathLst>
                  <a:path extrusionOk="0" h="47783" w="8435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rect b="b" l="l" r="r" t="t"/>
                <a:pathLst>
                  <a:path extrusionOk="0" h="49156" w="14523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rect b="b" l="l" r="r" t="t"/>
                <a:pathLst>
                  <a:path extrusionOk="0" h="49156" w="1500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rect b="b" l="l" r="r" t="t"/>
                <a:pathLst>
                  <a:path extrusionOk="0" h="49156" w="7958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rect b="b" l="l" r="r" t="t"/>
                <a:pathLst>
                  <a:path extrusionOk="0" h="47783" w="14523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rect b="b" l="l" r="r" t="t"/>
                <a:pathLst>
                  <a:path extrusionOk="0" h="47783" w="8435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rect b="b" l="l" r="r" t="t"/>
                <a:pathLst>
                  <a:path extrusionOk="0" h="49156" w="14045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rect b="b" l="l" r="r" t="t"/>
                <a:pathLst>
                  <a:path extrusionOk="0" h="49156" w="7501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rect b="b" l="l" r="r" t="t"/>
                <a:pathLst>
                  <a:path extrusionOk="0" h="47783" w="14522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rect b="b" l="l" r="r" t="t"/>
                <a:pathLst>
                  <a:path extrusionOk="0" h="47783" w="7958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rect b="b" l="l" r="r" t="t"/>
                <a:pathLst>
                  <a:path extrusionOk="0" fill="none" h="1" w="28377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cap="flat" cmpd="sng" w="46750">
                <a:solidFill>
                  <a:srgbClr val="FFB726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rect b="b" l="l" r="r" t="t"/>
                <a:pathLst>
                  <a:path extrusionOk="0" h="5134" w="5113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rect b="b" l="l" r="r" t="t"/>
                <a:pathLst>
                  <a:path extrusionOk="0" h="5134" w="5134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2" name="Google Shape;1482;p21"/>
          <p:cNvSpPr txBox="1"/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3" name="Google Shape;1483;p21"/>
          <p:cNvSpPr txBox="1"/>
          <p:nvPr>
            <p:ph idx="1" type="subTitle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2"/>
          <p:cNvSpPr txBox="1"/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3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8" name="Google Shape;1488;p23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89" name="Google Shape;1489;p23"/>
            <p:cNvSpPr/>
            <p:nvPr/>
          </p:nvSpPr>
          <p:spPr>
            <a:xfrm>
              <a:off x="-43050" y="-616925"/>
              <a:ext cx="5064600" cy="5165025"/>
            </a:xfrm>
            <a:custGeom>
              <a:rect b="b" l="l" r="r" t="t"/>
              <a:pathLst>
                <a:path extrusionOk="0" h="206601" w="202584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90" name="Google Shape;1490;p23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91" name="Google Shape;1491;p23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rect b="b" l="l" r="r" t="t"/>
                <a:pathLst>
                  <a:path extrusionOk="0" h="11279" w="12343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3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rect b="b" l="l" r="r" t="t"/>
                <a:pathLst>
                  <a:path extrusionOk="0" h="6477" w="10809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3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rect b="b" l="l" r="r" t="t"/>
                <a:pathLst>
                  <a:path extrusionOk="0" h="5339" w="7107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3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rect b="b" l="l" r="r" t="t"/>
                <a:pathLst>
                  <a:path extrusionOk="0" h="5362" w="684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3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rect b="b" l="l" r="r" t="t"/>
                <a:pathLst>
                  <a:path extrusionOk="0" h="1136" w="12444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rect b="b" l="l" r="r" t="t"/>
                <a:pathLst>
                  <a:path extrusionOk="0" h="568" w="12443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3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rect b="b" l="l" r="r" t="t"/>
                <a:pathLst>
                  <a:path extrusionOk="0" fill="none" h="4604" w="3237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cap="rnd" cmpd="sng" w="22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3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rect b="b" l="l" r="r" t="t"/>
                <a:pathLst>
                  <a:path extrusionOk="0" h="4304" w="2236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9" name="Google Shape;1499;p23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500" name="Google Shape;1500;p23"/>
            <p:cNvSpPr/>
            <p:nvPr/>
          </p:nvSpPr>
          <p:spPr>
            <a:xfrm>
              <a:off x="-7175" y="-767575"/>
              <a:ext cx="7726500" cy="5509350"/>
            </a:xfrm>
            <a:custGeom>
              <a:rect b="b" l="l" r="r" t="t"/>
              <a:pathLst>
                <a:path extrusionOk="0" h="220374" w="30906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01" name="Google Shape;1501;p23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502" name="Google Shape;1502;p23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rect b="b" l="l" r="r" t="t"/>
                <a:pathLst>
                  <a:path extrusionOk="0" h="18590" w="20282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3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rect b="b" l="l" r="r" t="t"/>
                <a:pathLst>
                  <a:path extrusionOk="0" h="10694" w="17814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3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rect b="b" l="l" r="r" t="t"/>
                <a:pathLst>
                  <a:path extrusionOk="0" h="8818" w="11676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3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rect b="b" l="l" r="r" t="t"/>
                <a:pathLst>
                  <a:path extrusionOk="0" h="8779" w="11276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3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rect b="b" l="l" r="r" t="t"/>
                <a:pathLst>
                  <a:path extrusionOk="0" h="1869" w="20516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3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rect b="b" l="l" r="r" t="t"/>
                <a:pathLst>
                  <a:path extrusionOk="0" h="969" w="20516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3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rect b="b" l="l" r="r" t="t"/>
                <a:pathLst>
                  <a:path extrusionOk="0" fill="none" h="7540" w="5338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cap="rnd" cmpd="sng" w="37525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3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rect b="b" l="l" r="r" t="t"/>
                <a:pathLst>
                  <a:path extrusionOk="0" h="7073" w="367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0" name="Google Shape;1510;p23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511" name="Google Shape;1511;p23"/>
            <p:cNvSpPr/>
            <p:nvPr/>
          </p:nvSpPr>
          <p:spPr>
            <a:xfrm>
              <a:off x="4909500" y="2821625"/>
              <a:ext cx="29225" cy="130125"/>
            </a:xfrm>
            <a:custGeom>
              <a:rect b="b" l="l" r="r" t="t"/>
              <a:pathLst>
                <a:path extrusionOk="0" h="5205" w="1169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4897000" y="2873325"/>
              <a:ext cx="52575" cy="912350"/>
            </a:xfrm>
            <a:custGeom>
              <a:rect b="b" l="l" r="r" t="t"/>
              <a:pathLst>
                <a:path extrusionOk="0" h="36494" w="2103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4854475" y="3762300"/>
              <a:ext cx="139275" cy="45900"/>
            </a:xfrm>
            <a:custGeom>
              <a:rect b="b" l="l" r="r" t="t"/>
              <a:pathLst>
                <a:path extrusionOk="0" h="1836" w="5571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4808600" y="3794825"/>
              <a:ext cx="232700" cy="45900"/>
            </a:xfrm>
            <a:custGeom>
              <a:rect b="b" l="l" r="r" t="t"/>
              <a:pathLst>
                <a:path extrusionOk="0" h="1836" w="9308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4881150" y="2772425"/>
              <a:ext cx="85925" cy="85075"/>
            </a:xfrm>
            <a:custGeom>
              <a:rect b="b" l="l" r="r" t="t"/>
              <a:pathLst>
                <a:path extrusionOk="0" h="3403" w="3437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4931200" y="2928375"/>
              <a:ext cx="1254250" cy="300000"/>
            </a:xfrm>
            <a:custGeom>
              <a:rect b="b" l="l" r="r" t="t"/>
              <a:pathLst>
                <a:path extrusionOk="0" h="12000" w="5017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4956200" y="2942550"/>
              <a:ext cx="1133350" cy="319900"/>
            </a:xfrm>
            <a:custGeom>
              <a:rect b="b" l="l" r="r" t="t"/>
              <a:pathLst>
                <a:path extrusionOk="0" h="12796" w="45334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4957875" y="2977575"/>
              <a:ext cx="1132500" cy="285700"/>
            </a:xfrm>
            <a:custGeom>
              <a:rect b="b" l="l" r="r" t="t"/>
              <a:pathLst>
                <a:path extrusionOk="0" h="11428" w="4530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6025300" y="2994400"/>
              <a:ext cx="88425" cy="161350"/>
            </a:xfrm>
            <a:custGeom>
              <a:rect b="b" l="l" r="r" t="t"/>
              <a:pathLst>
                <a:path extrusionOk="0" h="6454" w="3537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4951200" y="2931400"/>
              <a:ext cx="24225" cy="82225"/>
            </a:xfrm>
            <a:custGeom>
              <a:rect b="b" l="l" r="r" t="t"/>
              <a:pathLst>
                <a:path extrusionOk="0" h="3289" w="969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6067850" y="3000925"/>
              <a:ext cx="117600" cy="88425"/>
            </a:xfrm>
            <a:custGeom>
              <a:rect b="b" l="l" r="r" t="t"/>
              <a:pathLst>
                <a:path extrusionOk="0" h="3537" w="4704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6164575" y="2880850"/>
              <a:ext cx="46725" cy="208500"/>
            </a:xfrm>
            <a:custGeom>
              <a:rect b="b" l="l" r="r" t="t"/>
              <a:pathLst>
                <a:path extrusionOk="0" h="8340" w="1869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6147050" y="2965075"/>
              <a:ext cx="82600" cy="1456050"/>
            </a:xfrm>
            <a:custGeom>
              <a:rect b="b" l="l" r="r" t="t"/>
              <a:pathLst>
                <a:path extrusionOk="0" h="58242" w="3304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6076175" y="4384425"/>
              <a:ext cx="224350" cy="74225"/>
            </a:xfrm>
            <a:custGeom>
              <a:rect b="b" l="l" r="r" t="t"/>
              <a:pathLst>
                <a:path extrusionOk="0" h="2969" w="8974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6001125" y="4436950"/>
              <a:ext cx="372800" cy="74250"/>
            </a:xfrm>
            <a:custGeom>
              <a:rect b="b" l="l" r="r" t="t"/>
              <a:pathLst>
                <a:path extrusionOk="0" h="2970" w="14912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6118700" y="2802450"/>
              <a:ext cx="137625" cy="137625"/>
            </a:xfrm>
            <a:custGeom>
              <a:rect b="b" l="l" r="r" t="t"/>
              <a:pathLst>
                <a:path extrusionOk="0" h="5505" w="5505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23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528" name="Google Shape;1528;p23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3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538" name="Google Shape;1538;p23"/>
            <p:cNvSpPr/>
            <p:nvPr/>
          </p:nvSpPr>
          <p:spPr>
            <a:xfrm>
              <a:off x="1440600" y="197825"/>
              <a:ext cx="990175" cy="1889850"/>
            </a:xfrm>
            <a:custGeom>
              <a:rect b="b" l="l" r="r" t="t"/>
              <a:pathLst>
                <a:path extrusionOk="0" h="75594" w="39607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440600" y="2105050"/>
              <a:ext cx="590825" cy="1889825"/>
            </a:xfrm>
            <a:custGeom>
              <a:rect b="b" l="l" r="r" t="t"/>
              <a:pathLst>
                <a:path extrusionOk="0" h="75593" w="23633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440600" y="197825"/>
              <a:ext cx="858875" cy="1889850"/>
            </a:xfrm>
            <a:custGeom>
              <a:rect b="b" l="l" r="r" t="t"/>
              <a:pathLst>
                <a:path extrusionOk="0" h="75594" w="34355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440600" y="197825"/>
              <a:ext cx="644550" cy="1889850"/>
            </a:xfrm>
            <a:custGeom>
              <a:rect b="b" l="l" r="r" t="t"/>
              <a:pathLst>
                <a:path extrusionOk="0" h="75594" w="25782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1526125" y="471350"/>
              <a:ext cx="341675" cy="1616325"/>
            </a:xfrm>
            <a:custGeom>
              <a:rect b="b" l="l" r="r" t="t"/>
              <a:pathLst>
                <a:path extrusionOk="0" h="64653" w="13667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1440600" y="2105050"/>
              <a:ext cx="512750" cy="1889825"/>
            </a:xfrm>
            <a:custGeom>
              <a:rect b="b" l="l" r="r" t="t"/>
              <a:pathLst>
                <a:path extrusionOk="0" h="75593" w="2051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1440600" y="2105050"/>
              <a:ext cx="384450" cy="1889825"/>
            </a:xfrm>
            <a:custGeom>
              <a:rect b="b" l="l" r="r" t="t"/>
              <a:pathLst>
                <a:path extrusionOk="0" h="75593" w="15378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1440600" y="2197550"/>
              <a:ext cx="214850" cy="1797325"/>
            </a:xfrm>
            <a:custGeom>
              <a:rect b="b" l="l" r="r" t="t"/>
              <a:pathLst>
                <a:path extrusionOk="0" h="71893" w="8594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1440600" y="2035925"/>
              <a:ext cx="214850" cy="206400"/>
            </a:xfrm>
            <a:custGeom>
              <a:rect b="b" l="l" r="r" t="t"/>
              <a:pathLst>
                <a:path extrusionOk="0" h="8256" w="8594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2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48" name="Google Shape;1548;p23"/>
            <p:cNvSpPr/>
            <p:nvPr/>
          </p:nvSpPr>
          <p:spPr>
            <a:xfrm>
              <a:off x="363575" y="384325"/>
              <a:ext cx="6883875" cy="304375"/>
            </a:xfrm>
            <a:custGeom>
              <a:rect b="b" l="l" r="r" t="t"/>
              <a:pathLst>
                <a:path extrusionOk="0" h="12175" w="275355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63575" y="-634175"/>
              <a:ext cx="6695900" cy="1158775"/>
            </a:xfrm>
            <a:custGeom>
              <a:rect b="b" l="l" r="r" t="t"/>
              <a:pathLst>
                <a:path extrusionOk="0" h="46351" w="267836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63575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4341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785300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867350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119507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1277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1616300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698375" y="-634175"/>
              <a:ext cx="210875" cy="1228900"/>
            </a:xfrm>
            <a:custGeom>
              <a:rect b="b" l="l" r="r" t="t"/>
              <a:pathLst>
                <a:path extrusionOk="0" h="49156" w="8435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2038025" y="-634175"/>
              <a:ext cx="351150" cy="1194575"/>
            </a:xfrm>
            <a:custGeom>
              <a:rect b="b" l="l" r="r" t="t"/>
              <a:pathLst>
                <a:path extrusionOk="0" h="47783" w="14046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108150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24478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25293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28929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2973975" y="-634175"/>
              <a:ext cx="210900" cy="1194575"/>
            </a:xfrm>
            <a:custGeom>
              <a:rect b="b" l="l" r="r" t="t"/>
              <a:pathLst>
                <a:path extrusionOk="0" h="47783" w="8436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3325600" y="-634175"/>
              <a:ext cx="374500" cy="1228900"/>
            </a:xfrm>
            <a:custGeom>
              <a:rect b="b" l="l" r="r" t="t"/>
              <a:pathLst>
                <a:path extrusionOk="0" h="49156" w="1498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3407650" y="-634175"/>
              <a:ext cx="210375" cy="1228900"/>
            </a:xfrm>
            <a:custGeom>
              <a:rect b="b" l="l" r="r" t="t"/>
              <a:pathLst>
                <a:path extrusionOk="0" h="49156" w="8415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3770675" y="-634175"/>
              <a:ext cx="385950" cy="1194575"/>
            </a:xfrm>
            <a:custGeom>
              <a:rect b="b" l="l" r="r" t="t"/>
              <a:pathLst>
                <a:path extrusionOk="0" h="47783" w="15438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38641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42267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4308775" y="-634175"/>
              <a:ext cx="187025" cy="1228900"/>
            </a:xfrm>
            <a:custGeom>
              <a:rect b="b" l="l" r="r" t="t"/>
              <a:pathLst>
                <a:path extrusionOk="0" h="49156" w="7481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46718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47419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5116425" y="-634175"/>
              <a:ext cx="363075" cy="1228900"/>
            </a:xfrm>
            <a:custGeom>
              <a:rect b="b" l="l" r="r" t="t"/>
              <a:pathLst>
                <a:path extrusionOk="0" h="49156" w="14523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5198475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5549600" y="-634175"/>
              <a:ext cx="375000" cy="1228900"/>
            </a:xfrm>
            <a:custGeom>
              <a:rect b="b" l="l" r="r" t="t"/>
              <a:pathLst>
                <a:path extrusionOk="0" h="49156" w="1500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5631650" y="-634175"/>
              <a:ext cx="198950" cy="1228900"/>
            </a:xfrm>
            <a:custGeom>
              <a:rect b="b" l="l" r="r" t="t"/>
              <a:pathLst>
                <a:path extrusionOk="0" h="49156" w="7958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6006625" y="-634175"/>
              <a:ext cx="363075" cy="1194575"/>
            </a:xfrm>
            <a:custGeom>
              <a:rect b="b" l="l" r="r" t="t"/>
              <a:pathLst>
                <a:path extrusionOk="0" h="47783" w="14523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6076750" y="-634175"/>
              <a:ext cx="210875" cy="1194575"/>
            </a:xfrm>
            <a:custGeom>
              <a:rect b="b" l="l" r="r" t="t"/>
              <a:pathLst>
                <a:path extrusionOk="0" h="47783" w="8435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6451225" y="-634175"/>
              <a:ext cx="351125" cy="1228900"/>
            </a:xfrm>
            <a:custGeom>
              <a:rect b="b" l="l" r="r" t="t"/>
              <a:pathLst>
                <a:path extrusionOk="0" h="49156" w="14045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6532775" y="-634175"/>
              <a:ext cx="187525" cy="1228900"/>
            </a:xfrm>
            <a:custGeom>
              <a:rect b="b" l="l" r="r" t="t"/>
              <a:pathLst>
                <a:path extrusionOk="0" h="49156" w="7501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6884400" y="-634175"/>
              <a:ext cx="363050" cy="1194575"/>
            </a:xfrm>
            <a:custGeom>
              <a:rect b="b" l="l" r="r" t="t"/>
              <a:pathLst>
                <a:path extrusionOk="0" h="47783" w="14522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6978375" y="-634175"/>
              <a:ext cx="198950" cy="1194575"/>
            </a:xfrm>
            <a:custGeom>
              <a:rect b="b" l="l" r="r" t="t"/>
              <a:pathLst>
                <a:path extrusionOk="0" h="47783" w="7958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211400" y="-634175"/>
              <a:ext cx="7094250" cy="25"/>
            </a:xfrm>
            <a:custGeom>
              <a:rect b="b" l="l" r="r" t="t"/>
              <a:pathLst>
                <a:path extrusionOk="0" fill="none" h="1" w="28377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cap="flat" cmpd="sng" w="46750">
              <a:solidFill>
                <a:srgbClr val="FFB72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7287225" y="-693375"/>
              <a:ext cx="127825" cy="128350"/>
            </a:xfrm>
            <a:custGeom>
              <a:rect b="b" l="l" r="r" t="t"/>
              <a:pathLst>
                <a:path extrusionOk="0" h="5134" w="5113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193475" y="-693375"/>
              <a:ext cx="128350" cy="128350"/>
            </a:xfrm>
            <a:custGeom>
              <a:rect b="b" l="l" r="r" t="t"/>
              <a:pathLst>
                <a:path extrusionOk="0" h="5134" w="5134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23"/>
          <p:cNvSpPr txBox="1"/>
          <p:nvPr>
            <p:ph hasCustomPrompt="1" type="title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6" name="Google Shape;1586;p23"/>
          <p:cNvSpPr txBox="1"/>
          <p:nvPr>
            <p:ph idx="1" type="subTitle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4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2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1594" name="Google Shape;1594;p25"/>
            <p:cNvSpPr/>
            <p:nvPr/>
          </p:nvSpPr>
          <p:spPr>
            <a:xfrm>
              <a:off x="1492475" y="3091725"/>
              <a:ext cx="825075" cy="186525"/>
            </a:xfrm>
            <a:custGeom>
              <a:rect b="b" l="l" r="r" t="t"/>
              <a:pathLst>
                <a:path extrusionOk="0" fill="none" h="7461" w="33003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cap="flat" cmpd="sng" w="278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2118600" y="4131125"/>
              <a:ext cx="375500" cy="95500"/>
            </a:xfrm>
            <a:custGeom>
              <a:rect b="b" l="l" r="r" t="t"/>
              <a:pathLst>
                <a:path extrusionOk="0" h="3820" w="1502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2274250" y="3122050"/>
              <a:ext cx="64200" cy="1028500"/>
            </a:xfrm>
            <a:custGeom>
              <a:rect b="b" l="l" r="r" t="t"/>
              <a:pathLst>
                <a:path extrusionOk="0" h="41140" w="2568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2286200" y="3122550"/>
              <a:ext cx="20400" cy="1027000"/>
            </a:xfrm>
            <a:custGeom>
              <a:rect b="b" l="l" r="r" t="t"/>
              <a:pathLst>
                <a:path extrusionOk="0" h="41080" w="816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2264800" y="3073325"/>
              <a:ext cx="83100" cy="48750"/>
            </a:xfrm>
            <a:custGeom>
              <a:rect b="b" l="l" r="r" t="t"/>
              <a:pathLst>
                <a:path extrusionOk="0" h="1950" w="3324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2247900" y="3060900"/>
              <a:ext cx="114400" cy="12450"/>
            </a:xfrm>
            <a:custGeom>
              <a:rect b="b" l="l" r="r" t="t"/>
              <a:pathLst>
                <a:path extrusionOk="0" h="498" w="4576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2230500" y="2925250"/>
              <a:ext cx="148225" cy="138150"/>
            </a:xfrm>
            <a:custGeom>
              <a:rect b="b" l="l" r="r" t="t"/>
              <a:pathLst>
                <a:path extrusionOk="0" h="5526" w="5929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2240450" y="2934700"/>
              <a:ext cx="51250" cy="50000"/>
            </a:xfrm>
            <a:custGeom>
              <a:rect b="b" l="l" r="r" t="t"/>
              <a:pathLst>
                <a:path extrusionOk="0" h="2000" w="205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2274250" y="3073325"/>
              <a:ext cx="20425" cy="48750"/>
            </a:xfrm>
            <a:custGeom>
              <a:rect b="b" l="l" r="r" t="t"/>
              <a:pathLst>
                <a:path extrusionOk="0" h="1950" w="817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2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1604" name="Google Shape;1604;p25"/>
            <p:cNvSpPr/>
            <p:nvPr/>
          </p:nvSpPr>
          <p:spPr>
            <a:xfrm>
              <a:off x="1492475" y="3091725"/>
              <a:ext cx="825075" cy="186525"/>
            </a:xfrm>
            <a:custGeom>
              <a:rect b="b" l="l" r="r" t="t"/>
              <a:pathLst>
                <a:path extrusionOk="0" fill="none" h="7461" w="33003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cap="flat" cmpd="sng" w="278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2118600" y="4131125"/>
              <a:ext cx="375500" cy="95500"/>
            </a:xfrm>
            <a:custGeom>
              <a:rect b="b" l="l" r="r" t="t"/>
              <a:pathLst>
                <a:path extrusionOk="0" h="3820" w="1502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274250" y="3122050"/>
              <a:ext cx="64200" cy="1028500"/>
            </a:xfrm>
            <a:custGeom>
              <a:rect b="b" l="l" r="r" t="t"/>
              <a:pathLst>
                <a:path extrusionOk="0" h="41140" w="2568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286200" y="3122550"/>
              <a:ext cx="20400" cy="1027000"/>
            </a:xfrm>
            <a:custGeom>
              <a:rect b="b" l="l" r="r" t="t"/>
              <a:pathLst>
                <a:path extrusionOk="0" h="41080" w="816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264800" y="3073325"/>
              <a:ext cx="83100" cy="48750"/>
            </a:xfrm>
            <a:custGeom>
              <a:rect b="b" l="l" r="r" t="t"/>
              <a:pathLst>
                <a:path extrusionOk="0" h="1950" w="3324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2247900" y="3060900"/>
              <a:ext cx="114400" cy="12450"/>
            </a:xfrm>
            <a:custGeom>
              <a:rect b="b" l="l" r="r" t="t"/>
              <a:pathLst>
                <a:path extrusionOk="0" h="498" w="4576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2230500" y="2925250"/>
              <a:ext cx="148225" cy="138150"/>
            </a:xfrm>
            <a:custGeom>
              <a:rect b="b" l="l" r="r" t="t"/>
              <a:pathLst>
                <a:path extrusionOk="0" h="5526" w="5929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2240450" y="2934700"/>
              <a:ext cx="51250" cy="50000"/>
            </a:xfrm>
            <a:custGeom>
              <a:rect b="b" l="l" r="r" t="t"/>
              <a:pathLst>
                <a:path extrusionOk="0" h="2000" w="205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2274250" y="3073325"/>
              <a:ext cx="20425" cy="48750"/>
            </a:xfrm>
            <a:custGeom>
              <a:rect b="b" l="l" r="r" t="t"/>
              <a:pathLst>
                <a:path extrusionOk="0" h="1950" w="817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3" name="Google Shape;1613;p25"/>
          <p:cNvSpPr txBox="1"/>
          <p:nvPr>
            <p:ph type="ctrTitle"/>
          </p:nvPr>
        </p:nvSpPr>
        <p:spPr>
          <a:xfrm>
            <a:off x="1643250" y="438913"/>
            <a:ext cx="6031200" cy="29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/>
              <a:t>PROBLEMA DE LOS </a:t>
            </a:r>
            <a:r>
              <a:rPr lang="es" sz="6400">
                <a:solidFill>
                  <a:schemeClr val="accent2"/>
                </a:solidFill>
              </a:rPr>
              <a:t>ACTORES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1614" name="Google Shape;1614;p25"/>
          <p:cNvSpPr txBox="1"/>
          <p:nvPr>
            <p:ph idx="1" type="subTitle"/>
          </p:nvPr>
        </p:nvSpPr>
        <p:spPr>
          <a:xfrm>
            <a:off x="2518200" y="3583247"/>
            <a:ext cx="41076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</a:t>
            </a:r>
            <a:r>
              <a:rPr lang="es" sz="2000"/>
              <a:t>1</a:t>
            </a:r>
            <a:endParaRPr sz="2000"/>
          </a:p>
        </p:txBody>
      </p:sp>
      <p:grpSp>
        <p:nvGrpSpPr>
          <p:cNvPr id="1615" name="Google Shape;1615;p2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1616" name="Google Shape;1616;p25"/>
            <p:cNvSpPr/>
            <p:nvPr/>
          </p:nvSpPr>
          <p:spPr>
            <a:xfrm>
              <a:off x="7783400" y="4406417"/>
              <a:ext cx="968450" cy="451925"/>
            </a:xfrm>
            <a:custGeom>
              <a:rect b="b" l="l" r="r" t="t"/>
              <a:pathLst>
                <a:path extrusionOk="0" h="18077" w="38738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617" name="Google Shape;1617;p2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1618" name="Google Shape;1618;p2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1619" name="Google Shape;1619;p2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rect b="b" l="l" r="r" t="t"/>
                  <a:pathLst>
                    <a:path extrusionOk="0" h="82133" w="46167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2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rect b="b" l="l" r="r" t="t"/>
                  <a:pathLst>
                    <a:path extrusionOk="0" h="59611" w="9175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2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rect b="b" l="l" r="r" t="t"/>
                  <a:pathLst>
                    <a:path extrusionOk="0" h="9874" w="21983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2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rect b="b" l="l" r="r" t="t"/>
                  <a:pathLst>
                    <a:path extrusionOk="0" h="5404" w="29622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2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rect b="b" l="l" r="r" t="t"/>
                  <a:pathLst>
                    <a:path extrusionOk="0" h="43532" w="43532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2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rect b="b" l="l" r="r" t="t"/>
                  <a:pathLst>
                    <a:path extrusionOk="0" h="37494" w="37527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2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rect b="b" l="l" r="r" t="t"/>
                  <a:pathLst>
                    <a:path extrusionOk="0" h="9874" w="3537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2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rect b="b" l="l" r="r" t="t"/>
                  <a:pathLst>
                    <a:path extrusionOk="0" h="5404" w="5972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27" name="Google Shape;1627;p2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rect b="b" l="l" r="r" t="t"/>
                <a:pathLst>
                  <a:path extrusionOk="0" h="5731" w="917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rect b="b" l="l" r="r" t="t"/>
                <a:pathLst>
                  <a:path extrusionOk="0" h="5916" w="8948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rect b="b" l="l" r="r" t="t"/>
                <a:pathLst>
                  <a:path extrusionOk="0" h="9087" w="13933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rect b="b" l="l" r="r" t="t"/>
                <a:pathLst>
                  <a:path extrusionOk="0" h="9066" w="13931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rect b="b" l="l" r="r" t="t"/>
                <a:pathLst>
                  <a:path extrusionOk="0" h="482" w="4511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rect b="b" l="l" r="r" t="t"/>
                <a:pathLst>
                  <a:path extrusionOk="0" h="44718" w="38918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rect b="b" l="l" r="r" t="t"/>
                <a:pathLst>
                  <a:path extrusionOk="0" h="44718" w="38511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rect b="b" l="l" r="r" t="t"/>
                <a:pathLst>
                  <a:path extrusionOk="0" h="3662" w="5117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rect b="b" l="l" r="r" t="t"/>
                <a:pathLst>
                  <a:path extrusionOk="0" h="1603" w="6175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rect b="b" l="l" r="r" t="t"/>
                <a:pathLst>
                  <a:path extrusionOk="0" h="6543" w="9577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rect b="b" l="l" r="r" t="t"/>
                <a:pathLst>
                  <a:path extrusionOk="0" h="8862" w="12427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rect b="b" l="l" r="r" t="t"/>
                <a:pathLst>
                  <a:path extrusionOk="0" h="10513" w="1564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rect b="b" l="l" r="r" t="t"/>
                <a:pathLst>
                  <a:path extrusionOk="0" h="6712" w="9613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rect b="b" l="l" r="r" t="t"/>
                <a:pathLst>
                  <a:path extrusionOk="0" h="8854" w="12397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rect b="b" l="l" r="r" t="t"/>
                <a:pathLst>
                  <a:path extrusionOk="0" h="10523" w="15603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rect b="b" l="l" r="r" t="t"/>
                <a:pathLst>
                  <a:path extrusionOk="0" h="3853" w="5473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rect b="b" l="l" r="r" t="t"/>
                <a:pathLst>
                  <a:path extrusionOk="0" h="3415" w="4971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rect b="b" l="l" r="r" t="t"/>
                <a:pathLst>
                  <a:path extrusionOk="0" h="4406" w="5177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rect b="b" l="l" r="r" t="t"/>
                <a:pathLst>
                  <a:path extrusionOk="0" h="4770" w="6952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rect b="b" l="l" r="r" t="t"/>
                <a:pathLst>
                  <a:path extrusionOk="0" h="5620" w="7543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rect b="b" l="l" r="r" t="t"/>
                <a:pathLst>
                  <a:path extrusionOk="0" h="3143" w="3883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rect b="b" l="l" r="r" t="t"/>
                <a:pathLst>
                  <a:path extrusionOk="0" h="1396" w="9687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rect b="b" l="l" r="r" t="t"/>
                <a:pathLst>
                  <a:path extrusionOk="0" h="4253" w="5029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rect b="b" l="l" r="r" t="t"/>
                <a:pathLst>
                  <a:path extrusionOk="0" h="1673" w="4955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rect b="b" l="l" r="r" t="t"/>
                <a:pathLst>
                  <a:path extrusionOk="0" h="12313" w="3365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rect b="b" l="l" r="r" t="t"/>
                <a:pathLst>
                  <a:path extrusionOk="0" h="27840" w="22886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rect b="b" l="l" r="r" t="t"/>
                <a:pathLst>
                  <a:path extrusionOk="0" h="70209" w="106107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rect b="b" l="l" r="r" t="t"/>
                <a:pathLst>
                  <a:path extrusionOk="0" h="3403" w="3402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5" name="Google Shape;1655;p2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1656" name="Google Shape;1656;p25"/>
            <p:cNvSpPr/>
            <p:nvPr/>
          </p:nvSpPr>
          <p:spPr>
            <a:xfrm>
              <a:off x="2442225" y="1914850"/>
              <a:ext cx="677275" cy="140225"/>
            </a:xfrm>
            <a:custGeom>
              <a:rect b="b" l="l" r="r" t="t"/>
              <a:pathLst>
                <a:path extrusionOk="0" h="5609" w="27091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2561500" y="1951125"/>
              <a:ext cx="130450" cy="62800"/>
            </a:xfrm>
            <a:custGeom>
              <a:rect b="b" l="l" r="r" t="t"/>
              <a:pathLst>
                <a:path extrusionOk="0" h="2512" w="5218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2714950" y="1951125"/>
              <a:ext cx="131850" cy="62800"/>
            </a:xfrm>
            <a:custGeom>
              <a:rect b="b" l="l" r="r" t="t"/>
              <a:pathLst>
                <a:path extrusionOk="0" h="2512" w="5274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2869100" y="1951125"/>
              <a:ext cx="131150" cy="62800"/>
            </a:xfrm>
            <a:custGeom>
              <a:rect b="b" l="l" r="r" t="t"/>
              <a:pathLst>
                <a:path extrusionOk="0" h="2512" w="5246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2484775" y="1951125"/>
              <a:ext cx="53725" cy="62800"/>
            </a:xfrm>
            <a:custGeom>
              <a:rect b="b" l="l" r="r" t="t"/>
              <a:pathLst>
                <a:path extrusionOk="0" h="2512" w="2149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3024625" y="1951125"/>
              <a:ext cx="53725" cy="62800"/>
            </a:xfrm>
            <a:custGeom>
              <a:rect b="b" l="l" r="r" t="t"/>
              <a:pathLst>
                <a:path extrusionOk="0" h="2512" w="2149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2422700" y="1682600"/>
              <a:ext cx="689825" cy="231575"/>
            </a:xfrm>
            <a:custGeom>
              <a:rect b="b" l="l" r="r" t="t"/>
              <a:pathLst>
                <a:path extrusionOk="0" h="9263" w="27593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2850950" y="1741875"/>
              <a:ext cx="137425" cy="66275"/>
            </a:xfrm>
            <a:custGeom>
              <a:rect b="b" l="l" r="r" t="t"/>
              <a:pathLst>
                <a:path extrusionOk="0" h="2651" w="5497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2698200" y="1762800"/>
              <a:ext cx="138825" cy="66275"/>
            </a:xfrm>
            <a:custGeom>
              <a:rect b="b" l="l" r="r" t="t"/>
              <a:pathLst>
                <a:path extrusionOk="0" h="2651" w="5553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2546850" y="1783725"/>
              <a:ext cx="137425" cy="66275"/>
            </a:xfrm>
            <a:custGeom>
              <a:rect b="b" l="l" r="r" t="t"/>
              <a:pathLst>
                <a:path extrusionOk="0" h="2651" w="5497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3002300" y="1724425"/>
              <a:ext cx="62100" cy="62800"/>
            </a:xfrm>
            <a:custGeom>
              <a:rect b="b" l="l" r="r" t="t"/>
              <a:pathLst>
                <a:path extrusionOk="0" h="2512" w="2484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2468050" y="1806050"/>
              <a:ext cx="62800" cy="62800"/>
            </a:xfrm>
            <a:custGeom>
              <a:rect b="b" l="l" r="r" t="t"/>
              <a:pathLst>
                <a:path extrusionOk="0" h="2512" w="2512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2391325" y="1863925"/>
              <a:ext cx="101150" cy="101175"/>
            </a:xfrm>
            <a:custGeom>
              <a:rect b="b" l="l" r="r" t="t"/>
              <a:pathLst>
                <a:path extrusionOk="0" h="4047" w="4046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442225" y="2055050"/>
              <a:ext cx="677275" cy="375950"/>
            </a:xfrm>
            <a:custGeom>
              <a:rect b="b" l="l" r="r" t="t"/>
              <a:pathLst>
                <a:path extrusionOk="0" h="15038" w="27091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506400" y="2112925"/>
              <a:ext cx="532900" cy="260875"/>
            </a:xfrm>
            <a:custGeom>
              <a:rect b="b" l="l" r="r" t="t"/>
              <a:pathLst>
                <a:path extrusionOk="0" h="10435" w="21316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471525" y="2080150"/>
              <a:ext cx="174400" cy="324350"/>
            </a:xfrm>
            <a:custGeom>
              <a:rect b="b" l="l" r="r" t="t"/>
              <a:pathLst>
                <a:path extrusionOk="0" h="12974" w="6976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2153475" y="2308925"/>
              <a:ext cx="105350" cy="192525"/>
            </a:xfrm>
            <a:custGeom>
              <a:rect b="b" l="l" r="r" t="t"/>
              <a:pathLst>
                <a:path extrusionOk="0" h="7701" w="4214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1833350" y="2292175"/>
              <a:ext cx="379450" cy="226025"/>
            </a:xfrm>
            <a:custGeom>
              <a:rect b="b" l="l" r="r" t="t"/>
              <a:pathLst>
                <a:path extrusionOk="0" h="9041" w="15178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2259500" y="2319375"/>
              <a:ext cx="592175" cy="206475"/>
            </a:xfrm>
            <a:custGeom>
              <a:rect b="b" l="l" r="r" t="t"/>
              <a:pathLst>
                <a:path extrusionOk="0" h="8259" w="23687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2391325" y="2389825"/>
              <a:ext cx="117900" cy="28850"/>
            </a:xfrm>
            <a:custGeom>
              <a:rect b="b" l="l" r="r" t="t"/>
              <a:pathLst>
                <a:path extrusionOk="0" h="1154" w="4716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2196725" y="1688875"/>
              <a:ext cx="106050" cy="192525"/>
            </a:xfrm>
            <a:custGeom>
              <a:rect b="b" l="l" r="r" t="t"/>
              <a:pathLst>
                <a:path extrusionOk="0" h="7701" w="4242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1833350" y="1672125"/>
              <a:ext cx="425475" cy="226000"/>
            </a:xfrm>
            <a:custGeom>
              <a:rect b="b" l="l" r="r" t="t"/>
              <a:pathLst>
                <a:path extrusionOk="0" h="9040" w="17019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2302750" y="1615625"/>
              <a:ext cx="492425" cy="248325"/>
            </a:xfrm>
            <a:custGeom>
              <a:rect b="b" l="l" r="r" t="t"/>
              <a:pathLst>
                <a:path extrusionOk="0" h="9933" w="19697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2590100" y="1695150"/>
              <a:ext cx="94875" cy="53025"/>
            </a:xfrm>
            <a:custGeom>
              <a:rect b="b" l="l" r="r" t="t"/>
              <a:pathLst>
                <a:path extrusionOk="0" h="2121" w="3795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2471525" y="2341700"/>
              <a:ext cx="148600" cy="83725"/>
            </a:xfrm>
            <a:custGeom>
              <a:rect b="b" l="l" r="r" t="t"/>
              <a:pathLst>
                <a:path extrusionOk="0" h="3349" w="5944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2400375" y="1793475"/>
              <a:ext cx="418525" cy="93500"/>
            </a:xfrm>
            <a:custGeom>
              <a:rect b="b" l="l" r="r" t="t"/>
              <a:pathLst>
                <a:path extrusionOk="0" h="3740" w="16741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25"/>
          <p:cNvSpPr txBox="1"/>
          <p:nvPr/>
        </p:nvSpPr>
        <p:spPr>
          <a:xfrm>
            <a:off x="1231900" y="1987450"/>
            <a:ext cx="1758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3F3F3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lang="es" sz="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ELIPE</a:t>
            </a:r>
            <a:endParaRPr sz="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83" name="Google Shape;1683;p25"/>
          <p:cNvSpPr txBox="1"/>
          <p:nvPr/>
        </p:nvSpPr>
        <p:spPr>
          <a:xfrm>
            <a:off x="1231900" y="2135000"/>
            <a:ext cx="1000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EFEFEF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s" sz="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ARANOVSKY</a:t>
            </a:r>
            <a:endParaRPr sz="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34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1842" name="Google Shape;1842;p34"/>
          <p:cNvGrpSpPr/>
          <p:nvPr/>
        </p:nvGrpSpPr>
        <p:grpSpPr>
          <a:xfrm>
            <a:off x="2371838" y="2846073"/>
            <a:ext cx="5978412" cy="577577"/>
            <a:chOff x="3591038" y="2465073"/>
            <a:chExt cx="5978412" cy="577577"/>
          </a:xfrm>
        </p:grpSpPr>
        <p:sp>
          <p:nvSpPr>
            <p:cNvPr id="1843" name="Google Shape;1843;p34"/>
            <p:cNvSpPr txBox="1"/>
            <p:nvPr/>
          </p:nvSpPr>
          <p:spPr>
            <a:xfrm>
              <a:off x="3591050" y="2676950"/>
              <a:ext cx="5978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Identificamos todas las películas en las que actuó el actor y todos los actores con los que actuó en cada una. Si el actor con el que actuó no se encuentra en la frontera o en explorados lo agrego a la frontera.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44" name="Google Shape;1844;p34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Identificación de vecinos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45" name="Google Shape;1845;p34"/>
          <p:cNvGrpSpPr/>
          <p:nvPr/>
        </p:nvGrpSpPr>
        <p:grpSpPr>
          <a:xfrm>
            <a:off x="2371838" y="1689100"/>
            <a:ext cx="5883012" cy="841275"/>
            <a:chOff x="3591038" y="1536700"/>
            <a:chExt cx="5883012" cy="841275"/>
          </a:xfrm>
        </p:grpSpPr>
        <p:sp>
          <p:nvSpPr>
            <p:cNvPr id="1846" name="Google Shape;1846;p34"/>
            <p:cNvSpPr txBox="1"/>
            <p:nvPr/>
          </p:nvSpPr>
          <p:spPr>
            <a:xfrm>
              <a:off x="3591050" y="1748575"/>
              <a:ext cx="58830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Agregamos el nodo actual a la lista de explorados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47" name="Google Shape;1847;p34"/>
            <p:cNvSpPr txBox="1"/>
            <p:nvPr/>
          </p:nvSpPr>
          <p:spPr>
            <a:xfrm>
              <a:off x="3591038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Nodo explorado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48" name="Google Shape;1848;p34"/>
          <p:cNvSpPr txBox="1"/>
          <p:nvPr/>
        </p:nvSpPr>
        <p:spPr>
          <a:xfrm>
            <a:off x="814162" y="29367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4.2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9" name="Google Shape;1849;p34"/>
          <p:cNvSpPr txBox="1"/>
          <p:nvPr/>
        </p:nvSpPr>
        <p:spPr>
          <a:xfrm>
            <a:off x="814162" y="18560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4.1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50" name="Google Shape;1850;p34"/>
          <p:cNvCxnSpPr/>
          <p:nvPr/>
        </p:nvCxnSpPr>
        <p:spPr>
          <a:xfrm>
            <a:off x="2269462" y="1668963"/>
            <a:ext cx="2100" cy="22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5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5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57" name="Google Shape;1857;p35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58" name="Google Shape;1858;p35"/>
          <p:cNvCxnSpPr>
            <a:stCxn id="1856" idx="3"/>
            <a:endCxn id="1857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59" name="Google Shape;1859;p35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60" name="Google Shape;1860;p35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61" name="Google Shape;1861;p35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62" name="Google Shape;1862;p35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63" name="Google Shape;1863;p35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64" name="Google Shape;1864;p35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65" name="Google Shape;1865;p35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6" name="Google Shape;1866;p35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35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68" name="Google Shape;1868;p35"/>
          <p:cNvSpPr txBox="1"/>
          <p:nvPr/>
        </p:nvSpPr>
        <p:spPr>
          <a:xfrm>
            <a:off x="623080" y="25717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69" name="Google Shape;1869;p35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0" name="Google Shape;1870;p35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6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36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7" name="Google Shape;1877;p36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78" name="Google Shape;1878;p36"/>
          <p:cNvCxnSpPr>
            <a:stCxn id="1876" idx="3"/>
            <a:endCxn id="1877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9" name="Google Shape;1879;p36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80" name="Google Shape;1880;p36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81" name="Google Shape;1881;p36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82" name="Google Shape;1882;p36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83" name="Google Shape;1883;p36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84" name="Google Shape;1884;p36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85" name="Google Shape;1885;p36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6" name="Google Shape;1886;p36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36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88" name="Google Shape;1888;p36"/>
          <p:cNvSpPr txBox="1"/>
          <p:nvPr/>
        </p:nvSpPr>
        <p:spPr>
          <a:xfrm>
            <a:off x="2299480" y="25717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89" name="Google Shape;1889;p36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90" name="Google Shape;1890;p36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  <p:sp>
        <p:nvSpPr>
          <p:cNvPr id="1891" name="Google Shape;1891;p36"/>
          <p:cNvSpPr/>
          <p:nvPr/>
        </p:nvSpPr>
        <p:spPr>
          <a:xfrm>
            <a:off x="4855525" y="2270650"/>
            <a:ext cx="12906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6267900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36"/>
          <p:cNvSpPr txBox="1"/>
          <p:nvPr/>
        </p:nvSpPr>
        <p:spPr>
          <a:xfrm>
            <a:off x="6043350" y="23778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Actores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94" name="Google Shape;1894;p36"/>
          <p:cNvSpPr txBox="1"/>
          <p:nvPr/>
        </p:nvSpPr>
        <p:spPr>
          <a:xfrm>
            <a:off x="4697750" y="23778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Películas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95" name="Google Shape;1895;p36"/>
          <p:cNvSpPr txBox="1"/>
          <p:nvPr/>
        </p:nvSpPr>
        <p:spPr>
          <a:xfrm>
            <a:off x="4914480" y="27048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96" name="Google Shape;1896;p36"/>
          <p:cNvSpPr txBox="1"/>
          <p:nvPr/>
        </p:nvSpPr>
        <p:spPr>
          <a:xfrm>
            <a:off x="4922305" y="29294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M2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97" name="Google Shape;1897;p36"/>
          <p:cNvSpPr txBox="1"/>
          <p:nvPr/>
        </p:nvSpPr>
        <p:spPr>
          <a:xfrm>
            <a:off x="4922305" y="31558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98" name="Google Shape;1898;p36"/>
          <p:cNvSpPr txBox="1"/>
          <p:nvPr/>
        </p:nvSpPr>
        <p:spPr>
          <a:xfrm>
            <a:off x="6267905" y="27048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99" name="Google Shape;1899;p36"/>
          <p:cNvSpPr txBox="1"/>
          <p:nvPr/>
        </p:nvSpPr>
        <p:spPr>
          <a:xfrm>
            <a:off x="6267905" y="29294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00" name="Google Shape;1900;p36"/>
          <p:cNvSpPr txBox="1"/>
          <p:nvPr/>
        </p:nvSpPr>
        <p:spPr>
          <a:xfrm>
            <a:off x="6267905" y="31859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7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7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07" name="Google Shape;1907;p37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08" name="Google Shape;1908;p37"/>
          <p:cNvCxnSpPr>
            <a:stCxn id="1906" idx="3"/>
            <a:endCxn id="1907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9" name="Google Shape;1909;p37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10" name="Google Shape;1910;p37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11" name="Google Shape;1911;p37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12" name="Google Shape;1912;p37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13" name="Google Shape;1913;p37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14" name="Google Shape;1914;p37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15" name="Google Shape;1915;p37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6" name="Google Shape;1916;p37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7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A3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2299480" y="25717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  <p:sp>
        <p:nvSpPr>
          <p:cNvPr id="1921" name="Google Shape;1921;p37"/>
          <p:cNvSpPr txBox="1"/>
          <p:nvPr/>
        </p:nvSpPr>
        <p:spPr>
          <a:xfrm>
            <a:off x="623080" y="25126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623080" y="27373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23" name="Google Shape;1923;p37"/>
          <p:cNvSpPr txBox="1"/>
          <p:nvPr/>
        </p:nvSpPr>
        <p:spPr>
          <a:xfrm>
            <a:off x="623080" y="29937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24" name="Google Shape;1924;p37"/>
          <p:cNvSpPr txBox="1"/>
          <p:nvPr/>
        </p:nvSpPr>
        <p:spPr>
          <a:xfrm>
            <a:off x="4070225" y="2993775"/>
            <a:ext cx="4766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</a:pPr>
            <a:r>
              <a:rPr lang="es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Al usar QueueFrontier se elige el más </a:t>
            </a:r>
            <a:r>
              <a:rPr lang="es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antiguo</a:t>
            </a:r>
            <a:r>
              <a:rPr lang="es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(A3)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</a:pPr>
            <a:r>
              <a:rPr lang="es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Para StackFrontier se hubiese elegido (A5)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8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8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31" name="Google Shape;1931;p38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32" name="Google Shape;1932;p38"/>
          <p:cNvCxnSpPr>
            <a:stCxn id="1930" idx="3"/>
            <a:endCxn id="1931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33" name="Google Shape;1933;p38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34" name="Google Shape;1934;p38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35" name="Google Shape;1935;p38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36" name="Google Shape;1936;p38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37" name="Google Shape;1937;p38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38" name="Google Shape;1938;p38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39" name="Google Shape;1939;p38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0" name="Google Shape;1940;p38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38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A3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42" name="Google Shape;1942;p38"/>
          <p:cNvSpPr txBox="1"/>
          <p:nvPr/>
        </p:nvSpPr>
        <p:spPr>
          <a:xfrm>
            <a:off x="2299480" y="25717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43" name="Google Shape;1943;p38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44" name="Google Shape;1944;p38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  <p:sp>
        <p:nvSpPr>
          <p:cNvPr id="1945" name="Google Shape;1945;p38"/>
          <p:cNvSpPr txBox="1"/>
          <p:nvPr/>
        </p:nvSpPr>
        <p:spPr>
          <a:xfrm>
            <a:off x="623230" y="25717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46" name="Google Shape;1946;p38"/>
          <p:cNvSpPr txBox="1"/>
          <p:nvPr/>
        </p:nvSpPr>
        <p:spPr>
          <a:xfrm>
            <a:off x="623230" y="282822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47" name="Google Shape;1947;p38"/>
          <p:cNvSpPr txBox="1"/>
          <p:nvPr/>
        </p:nvSpPr>
        <p:spPr>
          <a:xfrm>
            <a:off x="2298455" y="282822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48" name="Google Shape;1948;p38"/>
          <p:cNvSpPr/>
          <p:nvPr/>
        </p:nvSpPr>
        <p:spPr>
          <a:xfrm>
            <a:off x="4855525" y="2270650"/>
            <a:ext cx="12906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8"/>
          <p:cNvSpPr/>
          <p:nvPr/>
        </p:nvSpPr>
        <p:spPr>
          <a:xfrm>
            <a:off x="6267900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8"/>
          <p:cNvSpPr txBox="1"/>
          <p:nvPr/>
        </p:nvSpPr>
        <p:spPr>
          <a:xfrm>
            <a:off x="6043350" y="23778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Actores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51" name="Google Shape;1951;p38"/>
          <p:cNvSpPr txBox="1"/>
          <p:nvPr/>
        </p:nvSpPr>
        <p:spPr>
          <a:xfrm>
            <a:off x="4697750" y="23778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Películas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52" name="Google Shape;1952;p38"/>
          <p:cNvSpPr txBox="1"/>
          <p:nvPr/>
        </p:nvSpPr>
        <p:spPr>
          <a:xfrm>
            <a:off x="4914480" y="27048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53" name="Google Shape;1953;p38"/>
          <p:cNvSpPr txBox="1"/>
          <p:nvPr/>
        </p:nvSpPr>
        <p:spPr>
          <a:xfrm>
            <a:off x="4922305" y="29294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54" name="Google Shape;1954;p38"/>
          <p:cNvSpPr txBox="1"/>
          <p:nvPr/>
        </p:nvSpPr>
        <p:spPr>
          <a:xfrm>
            <a:off x="6267905" y="27048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55" name="Google Shape;1955;p38"/>
          <p:cNvSpPr txBox="1"/>
          <p:nvPr/>
        </p:nvSpPr>
        <p:spPr>
          <a:xfrm>
            <a:off x="6267905" y="2929475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56" name="Google Shape;1956;p38"/>
          <p:cNvSpPr txBox="1"/>
          <p:nvPr/>
        </p:nvSpPr>
        <p:spPr>
          <a:xfrm>
            <a:off x="6267905" y="318595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A2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57" name="Google Shape;1957;p38"/>
          <p:cNvSpPr txBox="1"/>
          <p:nvPr/>
        </p:nvSpPr>
        <p:spPr>
          <a:xfrm>
            <a:off x="6267905" y="34425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9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39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64" name="Google Shape;1964;p39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65" name="Google Shape;1965;p39"/>
          <p:cNvCxnSpPr>
            <a:stCxn id="1963" idx="3"/>
            <a:endCxn id="1964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66" name="Google Shape;1966;p39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67" name="Google Shape;1967;p39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68" name="Google Shape;1968;p39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69" name="Google Shape;1969;p39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70" name="Google Shape;1970;p39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71" name="Google Shape;1971;p39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72" name="Google Shape;1972;p39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3" name="Google Shape;1973;p39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9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A4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75" name="Google Shape;1975;p39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76" name="Google Shape;1976;p39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  <p:sp>
        <p:nvSpPr>
          <p:cNvPr id="1977" name="Google Shape;1977;p39"/>
          <p:cNvSpPr txBox="1"/>
          <p:nvPr/>
        </p:nvSpPr>
        <p:spPr>
          <a:xfrm>
            <a:off x="2298450" y="2571750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78" name="Google Shape;1978;p39"/>
          <p:cNvSpPr txBox="1"/>
          <p:nvPr/>
        </p:nvSpPr>
        <p:spPr>
          <a:xfrm>
            <a:off x="623075" y="2571750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A2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0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0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85" name="Google Shape;1985;p40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86" name="Google Shape;1986;p40"/>
          <p:cNvCxnSpPr>
            <a:stCxn id="1984" idx="3"/>
            <a:endCxn id="1985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87" name="Google Shape;1987;p40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88" name="Google Shape;1988;p40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89" name="Google Shape;1989;p40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0" name="Google Shape;1990;p40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1" name="Google Shape;1991;p40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2" name="Google Shape;1992;p40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993" name="Google Shape;1993;p40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4" name="Google Shape;1994;p40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0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A5</a:t>
            </a:r>
            <a:endParaRPr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6" name="Google Shape;1996;p40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7" name="Google Shape;1997;p40"/>
          <p:cNvSpPr/>
          <p:nvPr/>
        </p:nvSpPr>
        <p:spPr>
          <a:xfrm>
            <a:off x="8065776" y="1845451"/>
            <a:ext cx="243155" cy="241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!=</a:t>
            </a:r>
          </a:p>
        </p:txBody>
      </p:sp>
      <p:sp>
        <p:nvSpPr>
          <p:cNvPr id="1998" name="Google Shape;1998;p40"/>
          <p:cNvSpPr txBox="1"/>
          <p:nvPr/>
        </p:nvSpPr>
        <p:spPr>
          <a:xfrm>
            <a:off x="2298450" y="2648875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999" name="Google Shape;1999;p40"/>
          <p:cNvSpPr txBox="1"/>
          <p:nvPr/>
        </p:nvSpPr>
        <p:spPr>
          <a:xfrm>
            <a:off x="623225" y="2648875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A2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A6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A7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1"/>
          <p:cNvSpPr/>
          <p:nvPr/>
        </p:nvSpPr>
        <p:spPr>
          <a:xfrm>
            <a:off x="623225" y="2270650"/>
            <a:ext cx="11727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1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06" name="Google Shape;2006;p41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07" name="Google Shape;2007;p41"/>
          <p:cNvCxnSpPr>
            <a:stCxn id="2005" idx="3"/>
            <a:endCxn id="2006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08" name="Google Shape;2008;p41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09" name="Google Shape;2009;p41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10" name="Google Shape;2010;p41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1" name="Google Shape;2011;p41"/>
          <p:cNvSpPr txBox="1"/>
          <p:nvPr/>
        </p:nvSpPr>
        <p:spPr>
          <a:xfrm>
            <a:off x="398525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Frontera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2" name="Google Shape;2012;p41"/>
          <p:cNvSpPr txBox="1"/>
          <p:nvPr/>
        </p:nvSpPr>
        <p:spPr>
          <a:xfrm>
            <a:off x="2073900" y="23299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Explorados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3" name="Google Shape;2013;p41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14" name="Google Shape;2014;p41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5" name="Google Shape;2015;p41"/>
          <p:cNvSpPr/>
          <p:nvPr/>
        </p:nvSpPr>
        <p:spPr>
          <a:xfrm>
            <a:off x="2073900" y="2270650"/>
            <a:ext cx="1621800" cy="204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1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FF00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rgbClr val="00FF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7" name="Google Shape;2017;p41"/>
          <p:cNvSpPr txBox="1"/>
          <p:nvPr/>
        </p:nvSpPr>
        <p:spPr>
          <a:xfrm>
            <a:off x="2298450" y="2749825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A3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A4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A5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A2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18" name="Google Shape;2018;p41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19" name="Google Shape;2019;p41"/>
          <p:cNvSpPr/>
          <p:nvPr/>
        </p:nvSpPr>
        <p:spPr>
          <a:xfrm>
            <a:off x="7994876" y="1915863"/>
            <a:ext cx="356965" cy="100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00"/>
                </a:solidFill>
                <a:latin typeface="Arial"/>
              </a:rPr>
              <a:t>==</a:t>
            </a:r>
          </a:p>
        </p:txBody>
      </p:sp>
      <p:sp>
        <p:nvSpPr>
          <p:cNvPr id="2020" name="Google Shape;2020;p41"/>
          <p:cNvSpPr txBox="1"/>
          <p:nvPr/>
        </p:nvSpPr>
        <p:spPr>
          <a:xfrm>
            <a:off x="623075" y="2667125"/>
            <a:ext cx="1172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A6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A7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A11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42"/>
          <p:cNvSpPr/>
          <p:nvPr/>
        </p:nvSpPr>
        <p:spPr>
          <a:xfrm>
            <a:off x="1440800" y="2450400"/>
            <a:ext cx="1716300" cy="175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6" name="Google Shape;2026;p42"/>
          <p:cNvSpPr txBox="1"/>
          <p:nvPr/>
        </p:nvSpPr>
        <p:spPr>
          <a:xfrm>
            <a:off x="943651" y="801300"/>
            <a:ext cx="207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27" name="Google Shape;2027;p42"/>
          <p:cNvSpPr txBox="1"/>
          <p:nvPr/>
        </p:nvSpPr>
        <p:spPr>
          <a:xfrm>
            <a:off x="6007950" y="801300"/>
            <a:ext cx="1810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28" name="Google Shape;2028;p42"/>
          <p:cNvCxnSpPr>
            <a:stCxn id="2026" idx="3"/>
            <a:endCxn id="2027" idx="1"/>
          </p:cNvCxnSpPr>
          <p:nvPr/>
        </p:nvCxnSpPr>
        <p:spPr>
          <a:xfrm>
            <a:off x="3014551" y="995250"/>
            <a:ext cx="29934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9" name="Google Shape;2029;p42"/>
          <p:cNvSpPr txBox="1"/>
          <p:nvPr/>
        </p:nvSpPr>
        <p:spPr>
          <a:xfrm>
            <a:off x="1392755" y="1189200"/>
            <a:ext cx="117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Origen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30" name="Google Shape;2030;p42"/>
          <p:cNvSpPr txBox="1"/>
          <p:nvPr/>
        </p:nvSpPr>
        <p:spPr>
          <a:xfrm>
            <a:off x="6267899" y="1189200"/>
            <a:ext cx="129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Actor Destino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31" name="Google Shape;2031;p42"/>
          <p:cNvSpPr txBox="1"/>
          <p:nvPr/>
        </p:nvSpPr>
        <p:spPr>
          <a:xfrm>
            <a:off x="1168200" y="6357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 Inicial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32" name="Google Shape;2032;p42"/>
          <p:cNvSpPr txBox="1"/>
          <p:nvPr/>
        </p:nvSpPr>
        <p:spPr>
          <a:xfrm>
            <a:off x="5757312" y="18261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33" name="Google Shape;2033;p42"/>
          <p:cNvCxnSpPr/>
          <p:nvPr/>
        </p:nvCxnSpPr>
        <p:spPr>
          <a:xfrm>
            <a:off x="6971688" y="1966350"/>
            <a:ext cx="4629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4" name="Google Shape;2034;p42"/>
          <p:cNvSpPr txBox="1"/>
          <p:nvPr/>
        </p:nvSpPr>
        <p:spPr>
          <a:xfrm>
            <a:off x="6901187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FF00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rgbClr val="00FF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35" name="Google Shape;2035;p42"/>
          <p:cNvSpPr txBox="1"/>
          <p:nvPr/>
        </p:nvSpPr>
        <p:spPr>
          <a:xfrm>
            <a:off x="7847075" y="1772400"/>
            <a:ext cx="1621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36" name="Google Shape;2036;p42"/>
          <p:cNvSpPr/>
          <p:nvPr/>
        </p:nvSpPr>
        <p:spPr>
          <a:xfrm>
            <a:off x="7994876" y="1915863"/>
            <a:ext cx="356965" cy="100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00"/>
                </a:solidFill>
                <a:latin typeface="Arial"/>
              </a:rPr>
              <a:t>==</a:t>
            </a:r>
          </a:p>
        </p:txBody>
      </p:sp>
      <p:graphicFrame>
        <p:nvGraphicFramePr>
          <p:cNvPr id="2037" name="Google Shape;2037;p42"/>
          <p:cNvGraphicFramePr/>
          <p:nvPr/>
        </p:nvGraphicFramePr>
        <p:xfrm>
          <a:off x="4079875" y="28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{83B8FAE7-DF0F-4CC9-B9E5-EA5FE2501A92}</a:tableStyleId>
              </a:tblPr>
              <a:tblGrid>
                <a:gridCol w="1191000"/>
                <a:gridCol w="1191000"/>
                <a:gridCol w="1191000"/>
                <a:gridCol w="11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B72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8" name="Google Shape;2038;p42"/>
          <p:cNvSpPr txBox="1"/>
          <p:nvPr/>
        </p:nvSpPr>
        <p:spPr>
          <a:xfrm>
            <a:off x="3882450" y="25717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Nodo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5062675" y="25717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State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196650" y="25717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Action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7434600" y="25717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Padre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42" name="Google Shape;2042;p42"/>
          <p:cNvSpPr txBox="1"/>
          <p:nvPr/>
        </p:nvSpPr>
        <p:spPr>
          <a:xfrm>
            <a:off x="1263500" y="2450400"/>
            <a:ext cx="2070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[]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43" name="Google Shape;2043;p42"/>
          <p:cNvSpPr txBox="1"/>
          <p:nvPr/>
        </p:nvSpPr>
        <p:spPr>
          <a:xfrm>
            <a:off x="1263500" y="3021900"/>
            <a:ext cx="2070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[(A2,M5)]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44" name="Google Shape;2044;p42"/>
          <p:cNvSpPr txBox="1"/>
          <p:nvPr/>
        </p:nvSpPr>
        <p:spPr>
          <a:xfrm>
            <a:off x="1263500" y="3593400"/>
            <a:ext cx="2070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[(A2,M5),(A3,M1)]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45" name="Google Shape;2045;p42"/>
          <p:cNvSpPr txBox="1"/>
          <p:nvPr/>
        </p:nvSpPr>
        <p:spPr>
          <a:xfrm>
            <a:off x="1488050" y="211455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Solución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3"/>
          <p:cNvSpPr txBox="1"/>
          <p:nvPr/>
        </p:nvSpPr>
        <p:spPr>
          <a:xfrm>
            <a:off x="1134663" y="2571750"/>
            <a:ext cx="179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51" name="Google Shape;2051;p43"/>
          <p:cNvSpPr txBox="1"/>
          <p:nvPr/>
        </p:nvSpPr>
        <p:spPr>
          <a:xfrm>
            <a:off x="6476038" y="2571750"/>
            <a:ext cx="153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A3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52" name="Google Shape;2052;p43"/>
          <p:cNvCxnSpPr>
            <a:stCxn id="2050" idx="3"/>
            <a:endCxn id="2053" idx="1"/>
          </p:cNvCxnSpPr>
          <p:nvPr/>
        </p:nvCxnSpPr>
        <p:spPr>
          <a:xfrm>
            <a:off x="2928363" y="2765700"/>
            <a:ext cx="14403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54" name="Google Shape;2054;p43"/>
          <p:cNvSpPr txBox="1"/>
          <p:nvPr/>
        </p:nvSpPr>
        <p:spPr>
          <a:xfrm>
            <a:off x="2975700" y="578600"/>
            <a:ext cx="3192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[ (A2,M5) , (A3,M1) ]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55" name="Google Shape;2055;p43"/>
          <p:cNvSpPr txBox="1"/>
          <p:nvPr/>
        </p:nvSpPr>
        <p:spPr>
          <a:xfrm>
            <a:off x="2975700" y="1463400"/>
            <a:ext cx="3192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[ (A3,M1) , (A2,M5) ]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56" name="Google Shape;2056;p43"/>
          <p:cNvCxnSpPr/>
          <p:nvPr/>
        </p:nvCxnSpPr>
        <p:spPr>
          <a:xfrm>
            <a:off x="4394850" y="1210325"/>
            <a:ext cx="354300" cy="0"/>
          </a:xfrm>
          <a:prstGeom prst="straightConnector1">
            <a:avLst/>
          </a:prstGeom>
          <a:noFill/>
          <a:ln cap="flat" cmpd="sng" w="28575">
            <a:solidFill>
              <a:srgbClr val="FFB2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7" name="Google Shape;2057;p43"/>
          <p:cNvCxnSpPr/>
          <p:nvPr/>
        </p:nvCxnSpPr>
        <p:spPr>
          <a:xfrm>
            <a:off x="4394850" y="1324625"/>
            <a:ext cx="354300" cy="0"/>
          </a:xfrm>
          <a:prstGeom prst="straightConnector1">
            <a:avLst/>
          </a:prstGeom>
          <a:noFill/>
          <a:ln cap="flat" cmpd="sng" w="28575">
            <a:solidFill>
              <a:srgbClr val="FFB24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53" name="Google Shape;2053;p43"/>
          <p:cNvSpPr txBox="1"/>
          <p:nvPr/>
        </p:nvSpPr>
        <p:spPr>
          <a:xfrm>
            <a:off x="4368663" y="2571750"/>
            <a:ext cx="667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58" name="Google Shape;2058;p43"/>
          <p:cNvCxnSpPr>
            <a:stCxn id="2053" idx="3"/>
            <a:endCxn id="2051" idx="1"/>
          </p:cNvCxnSpPr>
          <p:nvPr/>
        </p:nvCxnSpPr>
        <p:spPr>
          <a:xfrm>
            <a:off x="5035863" y="2765700"/>
            <a:ext cx="14403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59" name="Google Shape;2059;p43"/>
          <p:cNvSpPr txBox="1"/>
          <p:nvPr/>
        </p:nvSpPr>
        <p:spPr>
          <a:xfrm>
            <a:off x="1134663" y="3184875"/>
            <a:ext cx="179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A3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6476038" y="3184875"/>
            <a:ext cx="153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61" name="Google Shape;2061;p43"/>
          <p:cNvCxnSpPr>
            <a:stCxn id="2059" idx="3"/>
            <a:endCxn id="2062" idx="1"/>
          </p:cNvCxnSpPr>
          <p:nvPr/>
        </p:nvCxnSpPr>
        <p:spPr>
          <a:xfrm>
            <a:off x="2928363" y="3378825"/>
            <a:ext cx="14403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62" name="Google Shape;2062;p43"/>
          <p:cNvSpPr txBox="1"/>
          <p:nvPr/>
        </p:nvSpPr>
        <p:spPr>
          <a:xfrm>
            <a:off x="4368663" y="3184875"/>
            <a:ext cx="667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M5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63" name="Google Shape;2063;p43"/>
          <p:cNvCxnSpPr>
            <a:stCxn id="2062" idx="3"/>
            <a:endCxn id="2060" idx="1"/>
          </p:cNvCxnSpPr>
          <p:nvPr/>
        </p:nvCxnSpPr>
        <p:spPr>
          <a:xfrm>
            <a:off x="5035863" y="3378825"/>
            <a:ext cx="1440300" cy="0"/>
          </a:xfrm>
          <a:prstGeom prst="straightConnector1">
            <a:avLst/>
          </a:prstGeom>
          <a:noFill/>
          <a:ln cap="flat" cmpd="sng" w="38100">
            <a:solidFill>
              <a:srgbClr val="FFB726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689" name="Google Shape;1689;p26"/>
          <p:cNvSpPr/>
          <p:nvPr/>
        </p:nvSpPr>
        <p:spPr>
          <a:xfrm>
            <a:off x="6767525" y="1649791"/>
            <a:ext cx="1940285" cy="1843698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0" name="Google Shape;1690;p26"/>
          <p:cNvGrpSpPr/>
          <p:nvPr/>
        </p:nvGrpSpPr>
        <p:grpSpPr>
          <a:xfrm>
            <a:off x="7471303" y="2420639"/>
            <a:ext cx="531884" cy="591000"/>
            <a:chOff x="-8191825" y="3174500"/>
            <a:chExt cx="313500" cy="352100"/>
          </a:xfrm>
        </p:grpSpPr>
        <p:sp>
          <p:nvSpPr>
            <p:cNvPr id="1691" name="Google Shape;1691;p26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26"/>
          <p:cNvSpPr/>
          <p:nvPr/>
        </p:nvSpPr>
        <p:spPr>
          <a:xfrm>
            <a:off x="436200" y="1649928"/>
            <a:ext cx="1940285" cy="184365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26"/>
          <p:cNvGrpSpPr/>
          <p:nvPr/>
        </p:nvGrpSpPr>
        <p:grpSpPr>
          <a:xfrm>
            <a:off x="4129021" y="2129636"/>
            <a:ext cx="885956" cy="884022"/>
            <a:chOff x="-13512225" y="4080275"/>
            <a:chExt cx="353675" cy="352875"/>
          </a:xfrm>
        </p:grpSpPr>
        <p:sp>
          <p:nvSpPr>
            <p:cNvPr id="1696" name="Google Shape;1696;p26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26"/>
          <p:cNvGrpSpPr/>
          <p:nvPr/>
        </p:nvGrpSpPr>
        <p:grpSpPr>
          <a:xfrm>
            <a:off x="1124144" y="2285457"/>
            <a:ext cx="569803" cy="572383"/>
            <a:chOff x="-12160675" y="4081850"/>
            <a:chExt cx="352100" cy="353650"/>
          </a:xfrm>
        </p:grpSpPr>
        <p:sp>
          <p:nvSpPr>
            <p:cNvPr id="1708" name="Google Shape;1708;p26"/>
            <p:cNvSpPr/>
            <p:nvPr/>
          </p:nvSpPr>
          <p:spPr>
            <a:xfrm>
              <a:off x="-12014950" y="4081850"/>
              <a:ext cx="61450" cy="62275"/>
            </a:xfrm>
            <a:custGeom>
              <a:rect b="b" l="l" r="r" t="t"/>
              <a:pathLst>
                <a:path extrusionOk="0" h="2491" w="2458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-12077175" y="4352000"/>
              <a:ext cx="186700" cy="83500"/>
            </a:xfrm>
            <a:custGeom>
              <a:rect b="b" l="l" r="r" t="t"/>
              <a:pathLst>
                <a:path extrusionOk="0" h="3340" w="7468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-11911775" y="4186000"/>
              <a:ext cx="103200" cy="101425"/>
            </a:xfrm>
            <a:custGeom>
              <a:rect b="b" l="l" r="r" t="t"/>
              <a:pathLst>
                <a:path extrusionOk="0" h="4057" w="4128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-12160675" y="4186000"/>
              <a:ext cx="104000" cy="101425"/>
            </a:xfrm>
            <a:custGeom>
              <a:rect b="b" l="l" r="r" t="t"/>
              <a:pathLst>
                <a:path extrusionOk="0" h="4057" w="416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-12049600" y="4144075"/>
              <a:ext cx="127600" cy="67750"/>
            </a:xfrm>
            <a:custGeom>
              <a:rect b="b" l="l" r="r" t="t"/>
              <a:pathLst>
                <a:path extrusionOk="0" h="2710" w="5104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-12033850" y="4212600"/>
              <a:ext cx="99250" cy="118150"/>
            </a:xfrm>
            <a:custGeom>
              <a:rect b="b" l="l" r="r" t="t"/>
              <a:pathLst>
                <a:path extrusionOk="0" h="4726" w="397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26"/>
          <p:cNvSpPr/>
          <p:nvPr/>
        </p:nvSpPr>
        <p:spPr>
          <a:xfrm>
            <a:off x="5606362" y="2122819"/>
            <a:ext cx="569800" cy="8978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6"/>
                </a:solidFill>
                <a:latin typeface="Arial"/>
              </a:rPr>
              <a:t>?</a:t>
            </a:r>
          </a:p>
        </p:txBody>
      </p:sp>
      <p:sp>
        <p:nvSpPr>
          <p:cNvPr id="1715" name="Google Shape;1715;p26"/>
          <p:cNvSpPr/>
          <p:nvPr/>
        </p:nvSpPr>
        <p:spPr>
          <a:xfrm>
            <a:off x="2967849" y="2079522"/>
            <a:ext cx="569799" cy="8998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6"/>
                </a:solidFill>
                <a:latin typeface="Arial"/>
              </a:rPr>
              <a:t>¿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44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RENDIMIENTO</a:t>
            </a:r>
            <a:endParaRPr/>
          </a:p>
        </p:txBody>
      </p:sp>
      <p:pic>
        <p:nvPicPr>
          <p:cNvPr id="2069" name="Google Shape;2069;p4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371025" y="971263"/>
            <a:ext cx="6401949" cy="32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0" name="Google Shape;2070;p44"/>
          <p:cNvSpPr/>
          <p:nvPr/>
        </p:nvSpPr>
        <p:spPr>
          <a:xfrm>
            <a:off x="1059653" y="1348459"/>
            <a:ext cx="2131643" cy="8410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BFS</a:t>
            </a:r>
          </a:p>
        </p:txBody>
      </p:sp>
      <p:sp>
        <p:nvSpPr>
          <p:cNvPr id="2071" name="Google Shape;2071;p44"/>
          <p:cNvSpPr/>
          <p:nvPr/>
        </p:nvSpPr>
        <p:spPr>
          <a:xfrm>
            <a:off x="5989628" y="1348459"/>
            <a:ext cx="2132778" cy="8410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DFS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5"/>
          <p:cNvSpPr/>
          <p:nvPr/>
        </p:nvSpPr>
        <p:spPr>
          <a:xfrm>
            <a:off x="4199850" y="746650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0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7" name="Google Shape;2077;p45"/>
          <p:cNvSpPr/>
          <p:nvPr/>
        </p:nvSpPr>
        <p:spPr>
          <a:xfrm>
            <a:off x="41998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8" name="Google Shape;2078;p45"/>
          <p:cNvSpPr/>
          <p:nvPr/>
        </p:nvSpPr>
        <p:spPr>
          <a:xfrm>
            <a:off x="30054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9" name="Google Shape;2079;p45"/>
          <p:cNvSpPr/>
          <p:nvPr/>
        </p:nvSpPr>
        <p:spPr>
          <a:xfrm>
            <a:off x="5394250" y="2094000"/>
            <a:ext cx="744300" cy="744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0" name="Google Shape;2080;p45"/>
          <p:cNvSpPr/>
          <p:nvPr/>
        </p:nvSpPr>
        <p:spPr>
          <a:xfrm>
            <a:off x="18110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1" name="Google Shape;2081;p45"/>
          <p:cNvSpPr/>
          <p:nvPr/>
        </p:nvSpPr>
        <p:spPr>
          <a:xfrm>
            <a:off x="6588650" y="2094000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4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2" name="Google Shape;2082;p45"/>
          <p:cNvSpPr/>
          <p:nvPr/>
        </p:nvSpPr>
        <p:spPr>
          <a:xfrm>
            <a:off x="19576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6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3" name="Google Shape;2083;p45"/>
          <p:cNvSpPr/>
          <p:nvPr/>
        </p:nvSpPr>
        <p:spPr>
          <a:xfrm>
            <a:off x="249985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7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4" name="Google Shape;2084;p45"/>
          <p:cNvSpPr/>
          <p:nvPr/>
        </p:nvSpPr>
        <p:spPr>
          <a:xfrm>
            <a:off x="141535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5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5" name="Google Shape;2085;p45"/>
          <p:cNvSpPr/>
          <p:nvPr/>
        </p:nvSpPr>
        <p:spPr>
          <a:xfrm>
            <a:off x="31520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6" name="Google Shape;2086;p45"/>
          <p:cNvSpPr/>
          <p:nvPr/>
        </p:nvSpPr>
        <p:spPr>
          <a:xfrm>
            <a:off x="367407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7" name="Google Shape;2087;p45"/>
          <p:cNvSpPr/>
          <p:nvPr/>
        </p:nvSpPr>
        <p:spPr>
          <a:xfrm>
            <a:off x="55408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8" name="Google Shape;2088;p45"/>
          <p:cNvSpPr/>
          <p:nvPr/>
        </p:nvSpPr>
        <p:spPr>
          <a:xfrm>
            <a:off x="503162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89" name="Google Shape;2089;p45"/>
          <p:cNvSpPr/>
          <p:nvPr/>
        </p:nvSpPr>
        <p:spPr>
          <a:xfrm>
            <a:off x="67352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90" name="Google Shape;2090;p45"/>
          <p:cNvSpPr/>
          <p:nvPr/>
        </p:nvSpPr>
        <p:spPr>
          <a:xfrm>
            <a:off x="725382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91" name="Google Shape;2091;p45"/>
          <p:cNvCxnSpPr>
            <a:stCxn id="2076" idx="4"/>
            <a:endCxn id="2077" idx="0"/>
          </p:cNvCxnSpPr>
          <p:nvPr/>
        </p:nvCxnSpPr>
        <p:spPr>
          <a:xfrm>
            <a:off x="4572000" y="1490950"/>
            <a:ext cx="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2" name="Google Shape;2092;p45"/>
          <p:cNvCxnSpPr>
            <a:stCxn id="2076" idx="4"/>
            <a:endCxn id="2078" idx="0"/>
          </p:cNvCxnSpPr>
          <p:nvPr/>
        </p:nvCxnSpPr>
        <p:spPr>
          <a:xfrm flipH="1">
            <a:off x="3377700" y="1490950"/>
            <a:ext cx="119430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3" name="Google Shape;2093;p45"/>
          <p:cNvCxnSpPr>
            <a:stCxn id="2076" idx="4"/>
            <a:endCxn id="2079" idx="0"/>
          </p:cNvCxnSpPr>
          <p:nvPr/>
        </p:nvCxnSpPr>
        <p:spPr>
          <a:xfrm>
            <a:off x="4572000" y="1490950"/>
            <a:ext cx="11943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4" name="Google Shape;2094;p45"/>
          <p:cNvCxnSpPr>
            <a:stCxn id="2076" idx="4"/>
            <a:endCxn id="2081" idx="0"/>
          </p:cNvCxnSpPr>
          <p:nvPr/>
        </p:nvCxnSpPr>
        <p:spPr>
          <a:xfrm>
            <a:off x="4572000" y="1490950"/>
            <a:ext cx="23889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5" name="Google Shape;2095;p45"/>
          <p:cNvCxnSpPr>
            <a:stCxn id="2076" idx="4"/>
            <a:endCxn id="2080" idx="0"/>
          </p:cNvCxnSpPr>
          <p:nvPr/>
        </p:nvCxnSpPr>
        <p:spPr>
          <a:xfrm flipH="1">
            <a:off x="2183100" y="1490950"/>
            <a:ext cx="238890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6" name="Google Shape;2096;p45"/>
          <p:cNvCxnSpPr>
            <a:stCxn id="2080" idx="4"/>
            <a:endCxn id="2084" idx="0"/>
          </p:cNvCxnSpPr>
          <p:nvPr/>
        </p:nvCxnSpPr>
        <p:spPr>
          <a:xfrm flipH="1">
            <a:off x="1640800" y="2780425"/>
            <a:ext cx="5424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7" name="Google Shape;2097;p45"/>
          <p:cNvCxnSpPr>
            <a:stCxn id="2080" idx="4"/>
            <a:endCxn id="2082" idx="0"/>
          </p:cNvCxnSpPr>
          <p:nvPr/>
        </p:nvCxnSpPr>
        <p:spPr>
          <a:xfrm>
            <a:off x="2183200" y="2780425"/>
            <a:ext cx="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8" name="Google Shape;2098;p45"/>
          <p:cNvCxnSpPr>
            <a:stCxn id="2080" idx="4"/>
            <a:endCxn id="2083" idx="0"/>
          </p:cNvCxnSpPr>
          <p:nvPr/>
        </p:nvCxnSpPr>
        <p:spPr>
          <a:xfrm>
            <a:off x="2183200" y="2780425"/>
            <a:ext cx="5424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9" name="Google Shape;2099;p45"/>
          <p:cNvCxnSpPr>
            <a:stCxn id="2078" idx="4"/>
            <a:endCxn id="2085" idx="0"/>
          </p:cNvCxnSpPr>
          <p:nvPr/>
        </p:nvCxnSpPr>
        <p:spPr>
          <a:xfrm>
            <a:off x="3377600" y="2780425"/>
            <a:ext cx="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0" name="Google Shape;2100;p45"/>
          <p:cNvCxnSpPr>
            <a:stCxn id="2078" idx="4"/>
            <a:endCxn id="2086" idx="0"/>
          </p:cNvCxnSpPr>
          <p:nvPr/>
        </p:nvCxnSpPr>
        <p:spPr>
          <a:xfrm>
            <a:off x="3377600" y="2780425"/>
            <a:ext cx="5220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1" name="Google Shape;2101;p45"/>
          <p:cNvCxnSpPr>
            <a:stCxn id="2079" idx="4"/>
            <a:endCxn id="2088" idx="0"/>
          </p:cNvCxnSpPr>
          <p:nvPr/>
        </p:nvCxnSpPr>
        <p:spPr>
          <a:xfrm flipH="1">
            <a:off x="5257300" y="2838300"/>
            <a:ext cx="50910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2" name="Google Shape;2102;p45"/>
          <p:cNvCxnSpPr>
            <a:stCxn id="2079" idx="4"/>
            <a:endCxn id="2087" idx="0"/>
          </p:cNvCxnSpPr>
          <p:nvPr/>
        </p:nvCxnSpPr>
        <p:spPr>
          <a:xfrm>
            <a:off x="5766400" y="2838300"/>
            <a:ext cx="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3" name="Google Shape;2103;p45"/>
          <p:cNvCxnSpPr>
            <a:stCxn id="2081" idx="4"/>
            <a:endCxn id="2089" idx="0"/>
          </p:cNvCxnSpPr>
          <p:nvPr/>
        </p:nvCxnSpPr>
        <p:spPr>
          <a:xfrm>
            <a:off x="6960800" y="2838300"/>
            <a:ext cx="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4" name="Google Shape;2104;p45"/>
          <p:cNvCxnSpPr>
            <a:stCxn id="2081" idx="4"/>
            <a:endCxn id="2090" idx="0"/>
          </p:cNvCxnSpPr>
          <p:nvPr/>
        </p:nvCxnSpPr>
        <p:spPr>
          <a:xfrm>
            <a:off x="6960800" y="2838300"/>
            <a:ext cx="51870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05" name="Google Shape;2105;p45"/>
          <p:cNvSpPr/>
          <p:nvPr/>
        </p:nvSpPr>
        <p:spPr>
          <a:xfrm>
            <a:off x="2065600" y="385412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06" name="Google Shape;2106;p45"/>
          <p:cNvSpPr/>
          <p:nvPr/>
        </p:nvSpPr>
        <p:spPr>
          <a:xfrm>
            <a:off x="1794400" y="385412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07" name="Google Shape;2107;p45"/>
          <p:cNvCxnSpPr>
            <a:stCxn id="2082" idx="4"/>
            <a:endCxn id="2106" idx="0"/>
          </p:cNvCxnSpPr>
          <p:nvPr/>
        </p:nvCxnSpPr>
        <p:spPr>
          <a:xfrm flipH="1">
            <a:off x="1912000" y="3542875"/>
            <a:ext cx="271200" cy="3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8" name="Google Shape;2108;p45"/>
          <p:cNvCxnSpPr>
            <a:stCxn id="2082" idx="4"/>
            <a:endCxn id="2105" idx="0"/>
          </p:cNvCxnSpPr>
          <p:nvPr/>
        </p:nvCxnSpPr>
        <p:spPr>
          <a:xfrm>
            <a:off x="2183200" y="3542875"/>
            <a:ext cx="0" cy="3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09" name="Google Shape;2109;p45"/>
          <p:cNvSpPr txBox="1"/>
          <p:nvPr/>
        </p:nvSpPr>
        <p:spPr>
          <a:xfrm>
            <a:off x="6409250" y="9979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rPr>
              <a:t>BFS</a:t>
            </a:r>
            <a:endParaRPr sz="2400">
              <a:solidFill>
                <a:schemeClr val="dk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10" name="Google Shape;2110;p45"/>
          <p:cNvSpPr/>
          <p:nvPr/>
        </p:nvSpPr>
        <p:spPr>
          <a:xfrm>
            <a:off x="7497425" y="393897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11" name="Google Shape;2111;p45"/>
          <p:cNvSpPr/>
          <p:nvPr/>
        </p:nvSpPr>
        <p:spPr>
          <a:xfrm>
            <a:off x="7226225" y="393897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12" name="Google Shape;2112;p45"/>
          <p:cNvCxnSpPr>
            <a:stCxn id="2090" idx="4"/>
            <a:endCxn id="2111" idx="0"/>
          </p:cNvCxnSpPr>
          <p:nvPr/>
        </p:nvCxnSpPr>
        <p:spPr>
          <a:xfrm flipH="1">
            <a:off x="7343825" y="3542875"/>
            <a:ext cx="135600" cy="3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3" name="Google Shape;2113;p45"/>
          <p:cNvCxnSpPr>
            <a:stCxn id="2090" idx="4"/>
            <a:endCxn id="2110" idx="0"/>
          </p:cNvCxnSpPr>
          <p:nvPr/>
        </p:nvCxnSpPr>
        <p:spPr>
          <a:xfrm>
            <a:off x="7479425" y="3542875"/>
            <a:ext cx="135600" cy="3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14" name="Google Shape;2114;p45"/>
          <p:cNvSpPr/>
          <p:nvPr/>
        </p:nvSpPr>
        <p:spPr>
          <a:xfrm>
            <a:off x="6843200" y="393897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15" name="Google Shape;2115;p45"/>
          <p:cNvSpPr/>
          <p:nvPr/>
        </p:nvSpPr>
        <p:spPr>
          <a:xfrm>
            <a:off x="6540400" y="393897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16" name="Google Shape;2116;p45"/>
          <p:cNvCxnSpPr>
            <a:stCxn id="2089" idx="4"/>
            <a:endCxn id="2114" idx="0"/>
          </p:cNvCxnSpPr>
          <p:nvPr/>
        </p:nvCxnSpPr>
        <p:spPr>
          <a:xfrm>
            <a:off x="6960800" y="3542875"/>
            <a:ext cx="0" cy="3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7" name="Google Shape;2117;p45"/>
          <p:cNvCxnSpPr>
            <a:stCxn id="2089" idx="4"/>
            <a:endCxn id="2115" idx="0"/>
          </p:cNvCxnSpPr>
          <p:nvPr/>
        </p:nvCxnSpPr>
        <p:spPr>
          <a:xfrm flipH="1">
            <a:off x="6658100" y="3542875"/>
            <a:ext cx="302700" cy="3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46"/>
          <p:cNvSpPr/>
          <p:nvPr/>
        </p:nvSpPr>
        <p:spPr>
          <a:xfrm>
            <a:off x="4199850" y="746650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0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3" name="Google Shape;2123;p46"/>
          <p:cNvSpPr/>
          <p:nvPr/>
        </p:nvSpPr>
        <p:spPr>
          <a:xfrm>
            <a:off x="41998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4" name="Google Shape;2124;p46"/>
          <p:cNvSpPr/>
          <p:nvPr/>
        </p:nvSpPr>
        <p:spPr>
          <a:xfrm>
            <a:off x="30054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5" name="Google Shape;2125;p46"/>
          <p:cNvSpPr/>
          <p:nvPr/>
        </p:nvSpPr>
        <p:spPr>
          <a:xfrm>
            <a:off x="5394250" y="2094000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6" name="Google Shape;2126;p46"/>
          <p:cNvSpPr/>
          <p:nvPr/>
        </p:nvSpPr>
        <p:spPr>
          <a:xfrm>
            <a:off x="1811050" y="2036125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7" name="Google Shape;2127;p46"/>
          <p:cNvSpPr/>
          <p:nvPr/>
        </p:nvSpPr>
        <p:spPr>
          <a:xfrm>
            <a:off x="6588650" y="2094000"/>
            <a:ext cx="744300" cy="74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4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8" name="Google Shape;2128;p46"/>
          <p:cNvSpPr/>
          <p:nvPr/>
        </p:nvSpPr>
        <p:spPr>
          <a:xfrm>
            <a:off x="19576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249985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0" name="Google Shape;2130;p46"/>
          <p:cNvSpPr/>
          <p:nvPr/>
        </p:nvSpPr>
        <p:spPr>
          <a:xfrm>
            <a:off x="141535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31520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2" name="Google Shape;2132;p46"/>
          <p:cNvSpPr/>
          <p:nvPr/>
        </p:nvSpPr>
        <p:spPr>
          <a:xfrm>
            <a:off x="367407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55408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503162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6735200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5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6" name="Google Shape;2136;p46"/>
          <p:cNvSpPr/>
          <p:nvPr/>
        </p:nvSpPr>
        <p:spPr>
          <a:xfrm>
            <a:off x="7253825" y="3091675"/>
            <a:ext cx="451200" cy="4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6</a:t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37" name="Google Shape;2137;p46"/>
          <p:cNvCxnSpPr>
            <a:stCxn id="2122" idx="4"/>
            <a:endCxn id="2123" idx="0"/>
          </p:cNvCxnSpPr>
          <p:nvPr/>
        </p:nvCxnSpPr>
        <p:spPr>
          <a:xfrm>
            <a:off x="4572000" y="1490950"/>
            <a:ext cx="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38" name="Google Shape;2138;p46"/>
          <p:cNvCxnSpPr>
            <a:stCxn id="2122" idx="4"/>
            <a:endCxn id="2124" idx="0"/>
          </p:cNvCxnSpPr>
          <p:nvPr/>
        </p:nvCxnSpPr>
        <p:spPr>
          <a:xfrm flipH="1">
            <a:off x="3377700" y="1490950"/>
            <a:ext cx="119430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39" name="Google Shape;2139;p46"/>
          <p:cNvCxnSpPr>
            <a:stCxn id="2122" idx="4"/>
            <a:endCxn id="2125" idx="0"/>
          </p:cNvCxnSpPr>
          <p:nvPr/>
        </p:nvCxnSpPr>
        <p:spPr>
          <a:xfrm>
            <a:off x="4572000" y="1490950"/>
            <a:ext cx="11943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0" name="Google Shape;2140;p46"/>
          <p:cNvCxnSpPr>
            <a:stCxn id="2122" idx="4"/>
            <a:endCxn id="2127" idx="0"/>
          </p:cNvCxnSpPr>
          <p:nvPr/>
        </p:nvCxnSpPr>
        <p:spPr>
          <a:xfrm>
            <a:off x="4572000" y="1490950"/>
            <a:ext cx="23889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1" name="Google Shape;2141;p46"/>
          <p:cNvCxnSpPr>
            <a:stCxn id="2122" idx="4"/>
            <a:endCxn id="2126" idx="0"/>
          </p:cNvCxnSpPr>
          <p:nvPr/>
        </p:nvCxnSpPr>
        <p:spPr>
          <a:xfrm flipH="1">
            <a:off x="2183100" y="1490950"/>
            <a:ext cx="2388900" cy="5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2" name="Google Shape;2142;p46"/>
          <p:cNvCxnSpPr>
            <a:stCxn id="2126" idx="4"/>
            <a:endCxn id="2130" idx="0"/>
          </p:cNvCxnSpPr>
          <p:nvPr/>
        </p:nvCxnSpPr>
        <p:spPr>
          <a:xfrm flipH="1">
            <a:off x="1640800" y="2780425"/>
            <a:ext cx="5424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3" name="Google Shape;2143;p46"/>
          <p:cNvCxnSpPr>
            <a:stCxn id="2126" idx="4"/>
            <a:endCxn id="2128" idx="0"/>
          </p:cNvCxnSpPr>
          <p:nvPr/>
        </p:nvCxnSpPr>
        <p:spPr>
          <a:xfrm>
            <a:off x="2183200" y="2780425"/>
            <a:ext cx="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4" name="Google Shape;2144;p46"/>
          <p:cNvCxnSpPr>
            <a:stCxn id="2126" idx="4"/>
            <a:endCxn id="2129" idx="0"/>
          </p:cNvCxnSpPr>
          <p:nvPr/>
        </p:nvCxnSpPr>
        <p:spPr>
          <a:xfrm>
            <a:off x="2183200" y="2780425"/>
            <a:ext cx="5424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5" name="Google Shape;2145;p46"/>
          <p:cNvCxnSpPr>
            <a:stCxn id="2124" idx="4"/>
            <a:endCxn id="2131" idx="0"/>
          </p:cNvCxnSpPr>
          <p:nvPr/>
        </p:nvCxnSpPr>
        <p:spPr>
          <a:xfrm>
            <a:off x="3377600" y="2780425"/>
            <a:ext cx="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6" name="Google Shape;2146;p46"/>
          <p:cNvCxnSpPr>
            <a:stCxn id="2124" idx="4"/>
            <a:endCxn id="2132" idx="0"/>
          </p:cNvCxnSpPr>
          <p:nvPr/>
        </p:nvCxnSpPr>
        <p:spPr>
          <a:xfrm>
            <a:off x="3377600" y="2780425"/>
            <a:ext cx="522000" cy="3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7" name="Google Shape;2147;p46"/>
          <p:cNvCxnSpPr>
            <a:stCxn id="2125" idx="4"/>
            <a:endCxn id="2134" idx="0"/>
          </p:cNvCxnSpPr>
          <p:nvPr/>
        </p:nvCxnSpPr>
        <p:spPr>
          <a:xfrm flipH="1">
            <a:off x="5257300" y="2838300"/>
            <a:ext cx="50910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8" name="Google Shape;2148;p46"/>
          <p:cNvCxnSpPr>
            <a:stCxn id="2125" idx="4"/>
            <a:endCxn id="2133" idx="0"/>
          </p:cNvCxnSpPr>
          <p:nvPr/>
        </p:nvCxnSpPr>
        <p:spPr>
          <a:xfrm>
            <a:off x="5766400" y="2838300"/>
            <a:ext cx="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9" name="Google Shape;2149;p46"/>
          <p:cNvCxnSpPr>
            <a:stCxn id="2127" idx="4"/>
            <a:endCxn id="2135" idx="0"/>
          </p:cNvCxnSpPr>
          <p:nvPr/>
        </p:nvCxnSpPr>
        <p:spPr>
          <a:xfrm>
            <a:off x="6960800" y="2838300"/>
            <a:ext cx="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50" name="Google Shape;2150;p46"/>
          <p:cNvCxnSpPr>
            <a:stCxn id="2127" idx="4"/>
            <a:endCxn id="2136" idx="0"/>
          </p:cNvCxnSpPr>
          <p:nvPr/>
        </p:nvCxnSpPr>
        <p:spPr>
          <a:xfrm>
            <a:off x="6960800" y="2838300"/>
            <a:ext cx="51870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51" name="Google Shape;2151;p46"/>
          <p:cNvSpPr txBox="1"/>
          <p:nvPr/>
        </p:nvSpPr>
        <p:spPr>
          <a:xfrm>
            <a:off x="6409250" y="997900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lang="es" sz="2400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rPr>
              <a:t>FS</a:t>
            </a:r>
            <a:endParaRPr sz="2400">
              <a:solidFill>
                <a:schemeClr val="dk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52" name="Google Shape;2152;p46"/>
          <p:cNvSpPr/>
          <p:nvPr/>
        </p:nvSpPr>
        <p:spPr>
          <a:xfrm>
            <a:off x="7497425" y="3854275"/>
            <a:ext cx="235200" cy="2352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53" name="Google Shape;2153;p46"/>
          <p:cNvSpPr/>
          <p:nvPr/>
        </p:nvSpPr>
        <p:spPr>
          <a:xfrm>
            <a:off x="7226225" y="3854275"/>
            <a:ext cx="235200" cy="23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54" name="Google Shape;2154;p46"/>
          <p:cNvCxnSpPr>
            <a:stCxn id="2136" idx="4"/>
            <a:endCxn id="2153" idx="0"/>
          </p:cNvCxnSpPr>
          <p:nvPr/>
        </p:nvCxnSpPr>
        <p:spPr>
          <a:xfrm flipH="1">
            <a:off x="7343825" y="3542875"/>
            <a:ext cx="135600" cy="3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55" name="Google Shape;2155;p46"/>
          <p:cNvCxnSpPr>
            <a:stCxn id="2136" idx="4"/>
            <a:endCxn id="2152" idx="0"/>
          </p:cNvCxnSpPr>
          <p:nvPr/>
        </p:nvCxnSpPr>
        <p:spPr>
          <a:xfrm>
            <a:off x="7479425" y="3542875"/>
            <a:ext cx="135600" cy="3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0" name="Google Shape;2160;p47"/>
          <p:cNvCxnSpPr/>
          <p:nvPr/>
        </p:nvCxnSpPr>
        <p:spPr>
          <a:xfrm rot="10800000">
            <a:off x="3779550" y="3397475"/>
            <a:ext cx="15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47"/>
          <p:cNvCxnSpPr/>
          <p:nvPr/>
        </p:nvCxnSpPr>
        <p:spPr>
          <a:xfrm>
            <a:off x="3728081" y="2096075"/>
            <a:ext cx="0" cy="13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47"/>
          <p:cNvCxnSpPr/>
          <p:nvPr/>
        </p:nvCxnSpPr>
        <p:spPr>
          <a:xfrm>
            <a:off x="5415915" y="2096075"/>
            <a:ext cx="0" cy="13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3" name="Google Shape;2163;p47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</a:t>
            </a:r>
            <a:endParaRPr/>
          </a:p>
        </p:txBody>
      </p:sp>
      <p:sp>
        <p:nvSpPr>
          <p:cNvPr id="2164" name="Google Shape;2164;p47"/>
          <p:cNvSpPr/>
          <p:nvPr/>
        </p:nvSpPr>
        <p:spPr>
          <a:xfrm>
            <a:off x="3124270" y="1484033"/>
            <a:ext cx="1207623" cy="114749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7"/>
          <p:cNvSpPr/>
          <p:nvPr/>
        </p:nvSpPr>
        <p:spPr>
          <a:xfrm>
            <a:off x="3124270" y="2717483"/>
            <a:ext cx="1207623" cy="114749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7"/>
          <p:cNvSpPr/>
          <p:nvPr/>
        </p:nvSpPr>
        <p:spPr>
          <a:xfrm>
            <a:off x="4812103" y="1484033"/>
            <a:ext cx="1207623" cy="114749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7"/>
          <p:cNvSpPr/>
          <p:nvPr/>
        </p:nvSpPr>
        <p:spPr>
          <a:xfrm>
            <a:off x="4812103" y="2717483"/>
            <a:ext cx="1207623" cy="114749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8" name="Google Shape;2168;p47"/>
          <p:cNvGrpSpPr/>
          <p:nvPr/>
        </p:nvGrpSpPr>
        <p:grpSpPr>
          <a:xfrm>
            <a:off x="3547994" y="3162715"/>
            <a:ext cx="360175" cy="358423"/>
            <a:chOff x="-9961625" y="4048175"/>
            <a:chExt cx="357600" cy="355825"/>
          </a:xfrm>
        </p:grpSpPr>
        <p:sp>
          <p:nvSpPr>
            <p:cNvPr id="2169" name="Google Shape;2169;p47"/>
            <p:cNvSpPr/>
            <p:nvPr/>
          </p:nvSpPr>
          <p:spPr>
            <a:xfrm>
              <a:off x="-9958475" y="4048175"/>
              <a:ext cx="64625" cy="62650"/>
            </a:xfrm>
            <a:custGeom>
              <a:rect b="b" l="l" r="r" t="t"/>
              <a:pathLst>
                <a:path extrusionOk="0" h="2506" w="2585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-9873400" y="4048775"/>
              <a:ext cx="21275" cy="63025"/>
            </a:xfrm>
            <a:custGeom>
              <a:rect b="b" l="l" r="r" t="t"/>
              <a:pathLst>
                <a:path extrusionOk="0" h="2521" w="851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-9957675" y="4133050"/>
              <a:ext cx="63025" cy="19700"/>
            </a:xfrm>
            <a:custGeom>
              <a:rect b="b" l="l" r="r" t="t"/>
              <a:pathLst>
                <a:path extrusionOk="0" h="788" w="2521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-9961625" y="4132250"/>
              <a:ext cx="253650" cy="271750"/>
            </a:xfrm>
            <a:custGeom>
              <a:rect b="b" l="l" r="r" t="t"/>
              <a:pathLst>
                <a:path extrusionOk="0" h="10870" w="10146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-9791500" y="4069250"/>
              <a:ext cx="31550" cy="66175"/>
            </a:xfrm>
            <a:custGeom>
              <a:rect b="b" l="l" r="r" t="t"/>
              <a:pathLst>
                <a:path extrusionOk="0" h="2647" w="1262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-9740300" y="4049550"/>
              <a:ext cx="136275" cy="268600"/>
            </a:xfrm>
            <a:custGeom>
              <a:rect b="b" l="l" r="r" t="t"/>
              <a:pathLst>
                <a:path extrusionOk="0" h="10744" w="5451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7"/>
          <p:cNvGrpSpPr/>
          <p:nvPr/>
        </p:nvGrpSpPr>
        <p:grpSpPr>
          <a:xfrm>
            <a:off x="3549971" y="1931136"/>
            <a:ext cx="356221" cy="354670"/>
            <a:chOff x="-9523700" y="4049550"/>
            <a:chExt cx="353675" cy="352100"/>
          </a:xfrm>
        </p:grpSpPr>
        <p:sp>
          <p:nvSpPr>
            <p:cNvPr id="2176" name="Google Shape;2176;p47"/>
            <p:cNvSpPr/>
            <p:nvPr/>
          </p:nvSpPr>
          <p:spPr>
            <a:xfrm>
              <a:off x="-952370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-952370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-925275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-925275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-9440200" y="4214950"/>
              <a:ext cx="187475" cy="167000"/>
            </a:xfrm>
            <a:custGeom>
              <a:rect b="b" l="l" r="r" t="t"/>
              <a:pathLst>
                <a:path extrusionOk="0" h="6680" w="7499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-9393750" y="4214950"/>
              <a:ext cx="93750" cy="104000"/>
            </a:xfrm>
            <a:custGeom>
              <a:rect b="b" l="l" r="r" t="t"/>
              <a:pathLst>
                <a:path extrusionOk="0" h="4160" w="375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-9440200" y="4140125"/>
              <a:ext cx="187475" cy="32325"/>
            </a:xfrm>
            <a:custGeom>
              <a:rect b="b" l="l" r="r" t="t"/>
              <a:pathLst>
                <a:path extrusionOk="0" h="1293" w="7499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47"/>
          <p:cNvGrpSpPr/>
          <p:nvPr/>
        </p:nvGrpSpPr>
        <p:grpSpPr>
          <a:xfrm>
            <a:off x="5238597" y="1931136"/>
            <a:ext cx="354635" cy="354670"/>
            <a:chOff x="-9088150" y="4049550"/>
            <a:chExt cx="352100" cy="352100"/>
          </a:xfrm>
        </p:grpSpPr>
        <p:sp>
          <p:nvSpPr>
            <p:cNvPr id="2184" name="Google Shape;2184;p47"/>
            <p:cNvSpPr/>
            <p:nvPr/>
          </p:nvSpPr>
          <p:spPr>
            <a:xfrm>
              <a:off x="-9047975" y="4049550"/>
              <a:ext cx="290650" cy="165425"/>
            </a:xfrm>
            <a:custGeom>
              <a:rect b="b" l="l" r="r" t="t"/>
              <a:pathLst>
                <a:path extrusionOk="0" h="6617" w="11626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-8964475" y="4157450"/>
              <a:ext cx="20500" cy="57525"/>
            </a:xfrm>
            <a:custGeom>
              <a:rect b="b" l="l" r="r" t="t"/>
              <a:pathLst>
                <a:path extrusionOk="0" h="2301" w="82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-9088150" y="4235425"/>
              <a:ext cx="352100" cy="82725"/>
            </a:xfrm>
            <a:custGeom>
              <a:rect b="b" l="l" r="r" t="t"/>
              <a:pathLst>
                <a:path extrusionOk="0" h="3309" w="14084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-9064525" y="4338600"/>
              <a:ext cx="53600" cy="63050"/>
            </a:xfrm>
            <a:custGeom>
              <a:rect b="b" l="l" r="r" t="t"/>
              <a:pathLst>
                <a:path extrusionOk="0" h="2522" w="2144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-8898325" y="4338600"/>
              <a:ext cx="54375" cy="63050"/>
            </a:xfrm>
            <a:custGeom>
              <a:rect b="b" l="l" r="r" t="t"/>
              <a:pathLst>
                <a:path extrusionOk="0" h="2522" w="2175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-8814850" y="4338600"/>
              <a:ext cx="54375" cy="63050"/>
            </a:xfrm>
            <a:custGeom>
              <a:rect b="b" l="l" r="r" t="t"/>
              <a:pathLst>
                <a:path extrusionOk="0" h="2522" w="2175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47"/>
          <p:cNvGrpSpPr/>
          <p:nvPr/>
        </p:nvGrpSpPr>
        <p:grpSpPr>
          <a:xfrm>
            <a:off x="5258036" y="3164594"/>
            <a:ext cx="315757" cy="354670"/>
            <a:chOff x="-8191825" y="3174500"/>
            <a:chExt cx="313500" cy="352100"/>
          </a:xfrm>
        </p:grpSpPr>
        <p:sp>
          <p:nvSpPr>
            <p:cNvPr id="2191" name="Google Shape;2191;p47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47"/>
          <p:cNvGrpSpPr/>
          <p:nvPr/>
        </p:nvGrpSpPr>
        <p:grpSpPr>
          <a:xfrm>
            <a:off x="39725" y="2938225"/>
            <a:ext cx="2894700" cy="894525"/>
            <a:chOff x="-188875" y="2938225"/>
            <a:chExt cx="2894700" cy="894525"/>
          </a:xfrm>
        </p:grpSpPr>
        <p:sp>
          <p:nvSpPr>
            <p:cNvPr id="2195" name="Google Shape;2195;p47"/>
            <p:cNvSpPr txBox="1"/>
            <p:nvPr/>
          </p:nvSpPr>
          <p:spPr>
            <a:xfrm>
              <a:off x="-188875" y="3178750"/>
              <a:ext cx="28947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Asignar distintos nodos a distintos hilos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96" name="Google Shape;2196;p47"/>
            <p:cNvSpPr txBox="1"/>
            <p:nvPr/>
          </p:nvSpPr>
          <p:spPr>
            <a:xfrm>
              <a:off x="468423" y="2938225"/>
              <a:ext cx="22371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Paralelizar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97" name="Google Shape;2197;p47"/>
          <p:cNvGrpSpPr/>
          <p:nvPr/>
        </p:nvGrpSpPr>
        <p:grpSpPr>
          <a:xfrm>
            <a:off x="6133618" y="2938225"/>
            <a:ext cx="3157507" cy="894525"/>
            <a:chOff x="6438418" y="2938225"/>
            <a:chExt cx="3157507" cy="894525"/>
          </a:xfrm>
        </p:grpSpPr>
        <p:sp>
          <p:nvSpPr>
            <p:cNvPr id="2198" name="Google Shape;2198;p47"/>
            <p:cNvSpPr txBox="1"/>
            <p:nvPr/>
          </p:nvSpPr>
          <p:spPr>
            <a:xfrm>
              <a:off x="6438418" y="3178750"/>
              <a:ext cx="29772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Elegir otro algoritmo más complejo, como Dijkstra o A* y estimar costo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99" name="Google Shape;2199;p47"/>
            <p:cNvSpPr txBox="1"/>
            <p:nvPr/>
          </p:nvSpPr>
          <p:spPr>
            <a:xfrm>
              <a:off x="6438425" y="2938225"/>
              <a:ext cx="31575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Función Heurística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200" name="Google Shape;2200;p47"/>
          <p:cNvGrpSpPr/>
          <p:nvPr/>
        </p:nvGrpSpPr>
        <p:grpSpPr>
          <a:xfrm>
            <a:off x="39575" y="1699300"/>
            <a:ext cx="2894700" cy="894525"/>
            <a:chOff x="-189025" y="1699300"/>
            <a:chExt cx="2894700" cy="894525"/>
          </a:xfrm>
        </p:grpSpPr>
        <p:sp>
          <p:nvSpPr>
            <p:cNvPr id="2201" name="Google Shape;2201;p47"/>
            <p:cNvSpPr txBox="1"/>
            <p:nvPr/>
          </p:nvSpPr>
          <p:spPr>
            <a:xfrm>
              <a:off x="-189025" y="1939825"/>
              <a:ext cx="28947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Establecer un límite en la profundidad que se 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desea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abarcar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02" name="Google Shape;2202;p47"/>
            <p:cNvSpPr txBox="1"/>
            <p:nvPr/>
          </p:nvSpPr>
          <p:spPr>
            <a:xfrm>
              <a:off x="318975" y="1699300"/>
              <a:ext cx="23865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Profundidad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203" name="Google Shape;2203;p47"/>
          <p:cNvGrpSpPr/>
          <p:nvPr/>
        </p:nvGrpSpPr>
        <p:grpSpPr>
          <a:xfrm>
            <a:off x="6133619" y="1699300"/>
            <a:ext cx="2977206" cy="894525"/>
            <a:chOff x="6438419" y="1699300"/>
            <a:chExt cx="2977206" cy="894525"/>
          </a:xfrm>
        </p:grpSpPr>
        <p:sp>
          <p:nvSpPr>
            <p:cNvPr id="2204" name="Google Shape;2204;p47"/>
            <p:cNvSpPr txBox="1"/>
            <p:nvPr/>
          </p:nvSpPr>
          <p:spPr>
            <a:xfrm>
              <a:off x="6438419" y="1939825"/>
              <a:ext cx="28332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Comenzar a buscar desde el origen y el destino hasta que se encuentren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05" name="Google Shape;2205;p47"/>
            <p:cNvSpPr txBox="1"/>
            <p:nvPr/>
          </p:nvSpPr>
          <p:spPr>
            <a:xfrm>
              <a:off x="6438425" y="1699300"/>
              <a:ext cx="29772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Bidireccionalidad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8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2211" name="Google Shape;2211;p48"/>
          <p:cNvSpPr/>
          <p:nvPr/>
        </p:nvSpPr>
        <p:spPr>
          <a:xfrm>
            <a:off x="2504275" y="1629200"/>
            <a:ext cx="4449628" cy="2189074"/>
          </a:xfrm>
          <a:custGeom>
            <a:rect b="b" l="l" r="r" t="t"/>
            <a:pathLst>
              <a:path extrusionOk="0" h="15527" w="31561">
                <a:moveTo>
                  <a:pt x="16248" y="0"/>
                </a:moveTo>
                <a:cubicBezTo>
                  <a:pt x="16227" y="11"/>
                  <a:pt x="16196" y="105"/>
                  <a:pt x="16192" y="207"/>
                </a:cubicBezTo>
                <a:lnTo>
                  <a:pt x="16192" y="273"/>
                </a:lnTo>
                <a:lnTo>
                  <a:pt x="16129" y="273"/>
                </a:lnTo>
                <a:lnTo>
                  <a:pt x="1191" y="354"/>
                </a:lnTo>
                <a:cubicBezTo>
                  <a:pt x="1286" y="476"/>
                  <a:pt x="1272" y="588"/>
                  <a:pt x="1261" y="693"/>
                </a:cubicBezTo>
                <a:cubicBezTo>
                  <a:pt x="1251" y="767"/>
                  <a:pt x="1254" y="840"/>
                  <a:pt x="1268" y="914"/>
                </a:cubicBezTo>
                <a:cubicBezTo>
                  <a:pt x="1314" y="1089"/>
                  <a:pt x="1307" y="1334"/>
                  <a:pt x="1205" y="1463"/>
                </a:cubicBezTo>
                <a:cubicBezTo>
                  <a:pt x="1161" y="1525"/>
                  <a:pt x="1095" y="1554"/>
                  <a:pt x="1030" y="1554"/>
                </a:cubicBezTo>
                <a:cubicBezTo>
                  <a:pt x="940" y="1554"/>
                  <a:pt x="850" y="1499"/>
                  <a:pt x="820" y="1397"/>
                </a:cubicBezTo>
                <a:cubicBezTo>
                  <a:pt x="795" y="1299"/>
                  <a:pt x="841" y="1197"/>
                  <a:pt x="932" y="1152"/>
                </a:cubicBezTo>
                <a:cubicBezTo>
                  <a:pt x="971" y="1131"/>
                  <a:pt x="974" y="1071"/>
                  <a:pt x="964" y="1022"/>
                </a:cubicBezTo>
                <a:cubicBezTo>
                  <a:pt x="950" y="977"/>
                  <a:pt x="918" y="935"/>
                  <a:pt x="890" y="935"/>
                </a:cubicBezTo>
                <a:cubicBezTo>
                  <a:pt x="887" y="935"/>
                  <a:pt x="883" y="935"/>
                  <a:pt x="880" y="935"/>
                </a:cubicBezTo>
                <a:cubicBezTo>
                  <a:pt x="844" y="935"/>
                  <a:pt x="807" y="918"/>
                  <a:pt x="781" y="893"/>
                </a:cubicBezTo>
                <a:cubicBezTo>
                  <a:pt x="750" y="854"/>
                  <a:pt x="729" y="805"/>
                  <a:pt x="722" y="756"/>
                </a:cubicBezTo>
                <a:lnTo>
                  <a:pt x="718" y="756"/>
                </a:lnTo>
                <a:lnTo>
                  <a:pt x="683" y="763"/>
                </a:lnTo>
                <a:cubicBezTo>
                  <a:pt x="666" y="763"/>
                  <a:pt x="648" y="767"/>
                  <a:pt x="631" y="770"/>
                </a:cubicBezTo>
                <a:lnTo>
                  <a:pt x="592" y="774"/>
                </a:lnTo>
                <a:cubicBezTo>
                  <a:pt x="578" y="774"/>
                  <a:pt x="561" y="777"/>
                  <a:pt x="543" y="777"/>
                </a:cubicBezTo>
                <a:lnTo>
                  <a:pt x="424" y="777"/>
                </a:lnTo>
                <a:cubicBezTo>
                  <a:pt x="393" y="777"/>
                  <a:pt x="361" y="777"/>
                  <a:pt x="330" y="774"/>
                </a:cubicBezTo>
                <a:lnTo>
                  <a:pt x="302" y="774"/>
                </a:lnTo>
                <a:cubicBezTo>
                  <a:pt x="263" y="770"/>
                  <a:pt x="225" y="770"/>
                  <a:pt x="186" y="767"/>
                </a:cubicBezTo>
                <a:lnTo>
                  <a:pt x="176" y="767"/>
                </a:lnTo>
                <a:lnTo>
                  <a:pt x="60" y="753"/>
                </a:lnTo>
                <a:lnTo>
                  <a:pt x="29" y="749"/>
                </a:lnTo>
                <a:lnTo>
                  <a:pt x="1" y="746"/>
                </a:lnTo>
                <a:lnTo>
                  <a:pt x="1" y="746"/>
                </a:lnTo>
                <a:cubicBezTo>
                  <a:pt x="36" y="984"/>
                  <a:pt x="123" y="1208"/>
                  <a:pt x="263" y="1404"/>
                </a:cubicBezTo>
                <a:cubicBezTo>
                  <a:pt x="340" y="1502"/>
                  <a:pt x="386" y="1617"/>
                  <a:pt x="400" y="1740"/>
                </a:cubicBezTo>
                <a:cubicBezTo>
                  <a:pt x="414" y="1824"/>
                  <a:pt x="421" y="1859"/>
                  <a:pt x="484" y="1894"/>
                </a:cubicBezTo>
                <a:cubicBezTo>
                  <a:pt x="666" y="1992"/>
                  <a:pt x="659" y="2083"/>
                  <a:pt x="645" y="2122"/>
                </a:cubicBezTo>
                <a:cubicBezTo>
                  <a:pt x="633" y="2152"/>
                  <a:pt x="605" y="2203"/>
                  <a:pt x="501" y="2203"/>
                </a:cubicBezTo>
                <a:cubicBezTo>
                  <a:pt x="485" y="2203"/>
                  <a:pt x="466" y="2201"/>
                  <a:pt x="445" y="2199"/>
                </a:cubicBezTo>
                <a:lnTo>
                  <a:pt x="424" y="2199"/>
                </a:lnTo>
                <a:cubicBezTo>
                  <a:pt x="424" y="2230"/>
                  <a:pt x="424" y="2258"/>
                  <a:pt x="424" y="2290"/>
                </a:cubicBezTo>
                <a:cubicBezTo>
                  <a:pt x="435" y="2409"/>
                  <a:pt x="428" y="2528"/>
                  <a:pt x="410" y="2643"/>
                </a:cubicBezTo>
                <a:cubicBezTo>
                  <a:pt x="375" y="2846"/>
                  <a:pt x="365" y="3172"/>
                  <a:pt x="354" y="3462"/>
                </a:cubicBezTo>
                <a:cubicBezTo>
                  <a:pt x="347" y="3690"/>
                  <a:pt x="340" y="3886"/>
                  <a:pt x="323" y="3991"/>
                </a:cubicBezTo>
                <a:cubicBezTo>
                  <a:pt x="305" y="4082"/>
                  <a:pt x="274" y="4173"/>
                  <a:pt x="235" y="4257"/>
                </a:cubicBezTo>
                <a:cubicBezTo>
                  <a:pt x="162" y="4446"/>
                  <a:pt x="78" y="4656"/>
                  <a:pt x="169" y="4793"/>
                </a:cubicBezTo>
                <a:cubicBezTo>
                  <a:pt x="365" y="5101"/>
                  <a:pt x="438" y="5451"/>
                  <a:pt x="358" y="5731"/>
                </a:cubicBezTo>
                <a:cubicBezTo>
                  <a:pt x="277" y="6022"/>
                  <a:pt x="291" y="6186"/>
                  <a:pt x="414" y="6396"/>
                </a:cubicBezTo>
                <a:cubicBezTo>
                  <a:pt x="484" y="6522"/>
                  <a:pt x="494" y="6680"/>
                  <a:pt x="501" y="6823"/>
                </a:cubicBezTo>
                <a:cubicBezTo>
                  <a:pt x="505" y="6935"/>
                  <a:pt x="512" y="7061"/>
                  <a:pt x="557" y="7089"/>
                </a:cubicBezTo>
                <a:cubicBezTo>
                  <a:pt x="697" y="7170"/>
                  <a:pt x="837" y="7327"/>
                  <a:pt x="992" y="7583"/>
                </a:cubicBezTo>
                <a:cubicBezTo>
                  <a:pt x="1023" y="7639"/>
                  <a:pt x="1072" y="7684"/>
                  <a:pt x="1135" y="7705"/>
                </a:cubicBezTo>
                <a:cubicBezTo>
                  <a:pt x="1209" y="7737"/>
                  <a:pt x="1265" y="7772"/>
                  <a:pt x="1282" y="7915"/>
                </a:cubicBezTo>
                <a:lnTo>
                  <a:pt x="1282" y="7926"/>
                </a:lnTo>
                <a:cubicBezTo>
                  <a:pt x="1303" y="8129"/>
                  <a:pt x="1303" y="8133"/>
                  <a:pt x="1461" y="8199"/>
                </a:cubicBezTo>
                <a:cubicBezTo>
                  <a:pt x="1653" y="8283"/>
                  <a:pt x="1611" y="8476"/>
                  <a:pt x="1587" y="8588"/>
                </a:cubicBezTo>
                <a:cubicBezTo>
                  <a:pt x="1580" y="8619"/>
                  <a:pt x="1573" y="8651"/>
                  <a:pt x="1573" y="8686"/>
                </a:cubicBezTo>
                <a:cubicBezTo>
                  <a:pt x="1573" y="8773"/>
                  <a:pt x="1839" y="9004"/>
                  <a:pt x="2073" y="9214"/>
                </a:cubicBezTo>
                <a:lnTo>
                  <a:pt x="2119" y="9256"/>
                </a:lnTo>
                <a:cubicBezTo>
                  <a:pt x="2248" y="9358"/>
                  <a:pt x="2322" y="9519"/>
                  <a:pt x="2311" y="9683"/>
                </a:cubicBezTo>
                <a:cubicBezTo>
                  <a:pt x="2311" y="9704"/>
                  <a:pt x="2315" y="9725"/>
                  <a:pt x="2318" y="9746"/>
                </a:cubicBezTo>
                <a:cubicBezTo>
                  <a:pt x="2329" y="9750"/>
                  <a:pt x="2343" y="9750"/>
                  <a:pt x="2353" y="9750"/>
                </a:cubicBezTo>
                <a:cubicBezTo>
                  <a:pt x="2612" y="9750"/>
                  <a:pt x="2854" y="9904"/>
                  <a:pt x="3068" y="10040"/>
                </a:cubicBezTo>
                <a:cubicBezTo>
                  <a:pt x="3174" y="10108"/>
                  <a:pt x="3240" y="10119"/>
                  <a:pt x="3302" y="10119"/>
                </a:cubicBezTo>
                <a:cubicBezTo>
                  <a:pt x="3317" y="10119"/>
                  <a:pt x="3332" y="10118"/>
                  <a:pt x="3348" y="10118"/>
                </a:cubicBezTo>
                <a:cubicBezTo>
                  <a:pt x="3362" y="10117"/>
                  <a:pt x="3375" y="10116"/>
                  <a:pt x="3389" y="10116"/>
                </a:cubicBezTo>
                <a:cubicBezTo>
                  <a:pt x="3430" y="10116"/>
                  <a:pt x="3469" y="10120"/>
                  <a:pt x="3509" y="10128"/>
                </a:cubicBezTo>
                <a:cubicBezTo>
                  <a:pt x="3694" y="10170"/>
                  <a:pt x="4002" y="10531"/>
                  <a:pt x="4069" y="10783"/>
                </a:cubicBezTo>
                <a:cubicBezTo>
                  <a:pt x="4093" y="10881"/>
                  <a:pt x="4125" y="10979"/>
                  <a:pt x="4167" y="11073"/>
                </a:cubicBezTo>
                <a:lnTo>
                  <a:pt x="5403" y="10909"/>
                </a:lnTo>
                <a:lnTo>
                  <a:pt x="5424" y="10926"/>
                </a:lnTo>
                <a:cubicBezTo>
                  <a:pt x="5427" y="10926"/>
                  <a:pt x="5802" y="11189"/>
                  <a:pt x="6008" y="11238"/>
                </a:cubicBezTo>
                <a:cubicBezTo>
                  <a:pt x="6222" y="11287"/>
                  <a:pt x="7286" y="11682"/>
                  <a:pt x="7419" y="11728"/>
                </a:cubicBezTo>
                <a:lnTo>
                  <a:pt x="8928" y="11717"/>
                </a:lnTo>
                <a:lnTo>
                  <a:pt x="9110" y="11483"/>
                </a:lnTo>
                <a:lnTo>
                  <a:pt x="10024" y="11483"/>
                </a:lnTo>
                <a:lnTo>
                  <a:pt x="10045" y="11500"/>
                </a:lnTo>
                <a:cubicBezTo>
                  <a:pt x="10297" y="11749"/>
                  <a:pt x="10591" y="12018"/>
                  <a:pt x="10643" y="12043"/>
                </a:cubicBezTo>
                <a:cubicBezTo>
                  <a:pt x="10734" y="12074"/>
                  <a:pt x="11035" y="12341"/>
                  <a:pt x="11035" y="12533"/>
                </a:cubicBezTo>
                <a:cubicBezTo>
                  <a:pt x="11035" y="12670"/>
                  <a:pt x="11091" y="12775"/>
                  <a:pt x="11193" y="12824"/>
                </a:cubicBezTo>
                <a:cubicBezTo>
                  <a:pt x="11235" y="12845"/>
                  <a:pt x="11302" y="12883"/>
                  <a:pt x="11375" y="12929"/>
                </a:cubicBezTo>
                <a:cubicBezTo>
                  <a:pt x="11494" y="12995"/>
                  <a:pt x="11701" y="13118"/>
                  <a:pt x="11774" y="13139"/>
                </a:cubicBezTo>
                <a:cubicBezTo>
                  <a:pt x="11788" y="13118"/>
                  <a:pt x="11806" y="13076"/>
                  <a:pt x="11823" y="13044"/>
                </a:cubicBezTo>
                <a:cubicBezTo>
                  <a:pt x="11844" y="12999"/>
                  <a:pt x="11869" y="12957"/>
                  <a:pt x="11893" y="12908"/>
                </a:cubicBezTo>
                <a:cubicBezTo>
                  <a:pt x="11907" y="12883"/>
                  <a:pt x="11921" y="12862"/>
                  <a:pt x="11939" y="12838"/>
                </a:cubicBezTo>
                <a:cubicBezTo>
                  <a:pt x="12011" y="12728"/>
                  <a:pt x="12103" y="12635"/>
                  <a:pt x="12226" y="12635"/>
                </a:cubicBezTo>
                <a:cubicBezTo>
                  <a:pt x="12228" y="12635"/>
                  <a:pt x="12230" y="12635"/>
                  <a:pt x="12233" y="12635"/>
                </a:cubicBezTo>
                <a:cubicBezTo>
                  <a:pt x="12408" y="12645"/>
                  <a:pt x="12775" y="12740"/>
                  <a:pt x="13027" y="12929"/>
                </a:cubicBezTo>
                <a:cubicBezTo>
                  <a:pt x="13059" y="12953"/>
                  <a:pt x="13090" y="12981"/>
                  <a:pt x="13122" y="13009"/>
                </a:cubicBezTo>
                <a:cubicBezTo>
                  <a:pt x="13150" y="13037"/>
                  <a:pt x="13174" y="13069"/>
                  <a:pt x="13199" y="13100"/>
                </a:cubicBezTo>
                <a:cubicBezTo>
                  <a:pt x="13227" y="13142"/>
                  <a:pt x="13248" y="13191"/>
                  <a:pt x="13265" y="13240"/>
                </a:cubicBezTo>
                <a:cubicBezTo>
                  <a:pt x="13363" y="13587"/>
                  <a:pt x="13661" y="13870"/>
                  <a:pt x="13759" y="13944"/>
                </a:cubicBezTo>
                <a:cubicBezTo>
                  <a:pt x="13836" y="14003"/>
                  <a:pt x="13850" y="14105"/>
                  <a:pt x="13861" y="14206"/>
                </a:cubicBezTo>
                <a:cubicBezTo>
                  <a:pt x="13864" y="14266"/>
                  <a:pt x="13878" y="14326"/>
                  <a:pt x="13906" y="14378"/>
                </a:cubicBezTo>
                <a:cubicBezTo>
                  <a:pt x="13941" y="14438"/>
                  <a:pt x="13966" y="14508"/>
                  <a:pt x="13980" y="14578"/>
                </a:cubicBezTo>
                <a:cubicBezTo>
                  <a:pt x="13987" y="14616"/>
                  <a:pt x="13997" y="14651"/>
                  <a:pt x="14015" y="14686"/>
                </a:cubicBezTo>
                <a:cubicBezTo>
                  <a:pt x="14060" y="14690"/>
                  <a:pt x="14130" y="14721"/>
                  <a:pt x="14267" y="14784"/>
                </a:cubicBezTo>
                <a:cubicBezTo>
                  <a:pt x="14428" y="14860"/>
                  <a:pt x="14648" y="14959"/>
                  <a:pt x="14762" y="14959"/>
                </a:cubicBezTo>
                <a:cubicBezTo>
                  <a:pt x="14764" y="14959"/>
                  <a:pt x="14765" y="14959"/>
                  <a:pt x="14767" y="14959"/>
                </a:cubicBezTo>
                <a:lnTo>
                  <a:pt x="14813" y="14959"/>
                </a:lnTo>
                <a:lnTo>
                  <a:pt x="14830" y="14963"/>
                </a:lnTo>
                <a:lnTo>
                  <a:pt x="14848" y="14966"/>
                </a:lnTo>
                <a:lnTo>
                  <a:pt x="14869" y="14973"/>
                </a:lnTo>
                <a:lnTo>
                  <a:pt x="14897" y="14984"/>
                </a:lnTo>
                <a:lnTo>
                  <a:pt x="14921" y="14991"/>
                </a:lnTo>
                <a:lnTo>
                  <a:pt x="14928" y="14994"/>
                </a:lnTo>
                <a:cubicBezTo>
                  <a:pt x="14900" y="14896"/>
                  <a:pt x="14851" y="14805"/>
                  <a:pt x="14778" y="14732"/>
                </a:cubicBezTo>
                <a:cubicBezTo>
                  <a:pt x="14725" y="14662"/>
                  <a:pt x="14673" y="14595"/>
                  <a:pt x="14683" y="14518"/>
                </a:cubicBezTo>
                <a:cubicBezTo>
                  <a:pt x="14697" y="14452"/>
                  <a:pt x="14736" y="14396"/>
                  <a:pt x="14792" y="14361"/>
                </a:cubicBezTo>
                <a:cubicBezTo>
                  <a:pt x="14935" y="14252"/>
                  <a:pt x="14911" y="14171"/>
                  <a:pt x="14879" y="14073"/>
                </a:cubicBezTo>
                <a:cubicBezTo>
                  <a:pt x="14858" y="14007"/>
                  <a:pt x="14827" y="13905"/>
                  <a:pt x="14928" y="13839"/>
                </a:cubicBezTo>
                <a:cubicBezTo>
                  <a:pt x="14963" y="13811"/>
                  <a:pt x="15009" y="13790"/>
                  <a:pt x="15051" y="13762"/>
                </a:cubicBezTo>
                <a:cubicBezTo>
                  <a:pt x="15163" y="13702"/>
                  <a:pt x="15299" y="13625"/>
                  <a:pt x="15299" y="13552"/>
                </a:cubicBezTo>
                <a:cubicBezTo>
                  <a:pt x="15296" y="13499"/>
                  <a:pt x="15317" y="13443"/>
                  <a:pt x="15355" y="13405"/>
                </a:cubicBezTo>
                <a:cubicBezTo>
                  <a:pt x="15401" y="13366"/>
                  <a:pt x="15465" y="13353"/>
                  <a:pt x="15537" y="13353"/>
                </a:cubicBezTo>
                <a:cubicBezTo>
                  <a:pt x="15588" y="13353"/>
                  <a:pt x="15643" y="13359"/>
                  <a:pt x="15699" y="13366"/>
                </a:cubicBezTo>
                <a:cubicBezTo>
                  <a:pt x="15703" y="13367"/>
                  <a:pt x="15708" y="13367"/>
                  <a:pt x="15712" y="13367"/>
                </a:cubicBezTo>
                <a:cubicBezTo>
                  <a:pt x="15799" y="13367"/>
                  <a:pt x="15943" y="13279"/>
                  <a:pt x="16059" y="13156"/>
                </a:cubicBezTo>
                <a:cubicBezTo>
                  <a:pt x="16140" y="13069"/>
                  <a:pt x="16164" y="13009"/>
                  <a:pt x="16161" y="12995"/>
                </a:cubicBezTo>
                <a:cubicBezTo>
                  <a:pt x="16143" y="12936"/>
                  <a:pt x="16157" y="12873"/>
                  <a:pt x="16196" y="12827"/>
                </a:cubicBezTo>
                <a:cubicBezTo>
                  <a:pt x="16225" y="12797"/>
                  <a:pt x="16268" y="12785"/>
                  <a:pt x="16324" y="12785"/>
                </a:cubicBezTo>
                <a:cubicBezTo>
                  <a:pt x="16373" y="12785"/>
                  <a:pt x="16433" y="12795"/>
                  <a:pt x="16504" y="12810"/>
                </a:cubicBezTo>
                <a:cubicBezTo>
                  <a:pt x="16516" y="12812"/>
                  <a:pt x="16526" y="12813"/>
                  <a:pt x="16536" y="12813"/>
                </a:cubicBezTo>
                <a:cubicBezTo>
                  <a:pt x="16586" y="12813"/>
                  <a:pt x="16609" y="12782"/>
                  <a:pt x="16647" y="12712"/>
                </a:cubicBezTo>
                <a:cubicBezTo>
                  <a:pt x="16674" y="12661"/>
                  <a:pt x="16718" y="12584"/>
                  <a:pt x="16802" y="12584"/>
                </a:cubicBezTo>
                <a:cubicBezTo>
                  <a:pt x="16818" y="12584"/>
                  <a:pt x="16835" y="12587"/>
                  <a:pt x="16854" y="12593"/>
                </a:cubicBezTo>
                <a:cubicBezTo>
                  <a:pt x="16889" y="12607"/>
                  <a:pt x="16924" y="12621"/>
                  <a:pt x="16955" y="12631"/>
                </a:cubicBezTo>
                <a:cubicBezTo>
                  <a:pt x="16983" y="12645"/>
                  <a:pt x="17015" y="12656"/>
                  <a:pt x="17046" y="12666"/>
                </a:cubicBezTo>
                <a:cubicBezTo>
                  <a:pt x="17050" y="12610"/>
                  <a:pt x="17088" y="12565"/>
                  <a:pt x="17141" y="12551"/>
                </a:cubicBezTo>
                <a:cubicBezTo>
                  <a:pt x="17154" y="12547"/>
                  <a:pt x="17168" y="12545"/>
                  <a:pt x="17182" y="12545"/>
                </a:cubicBezTo>
                <a:cubicBezTo>
                  <a:pt x="17262" y="12545"/>
                  <a:pt x="17357" y="12603"/>
                  <a:pt x="17428" y="12701"/>
                </a:cubicBezTo>
                <a:cubicBezTo>
                  <a:pt x="17486" y="12765"/>
                  <a:pt x="17568" y="12800"/>
                  <a:pt x="17653" y="12800"/>
                </a:cubicBezTo>
                <a:cubicBezTo>
                  <a:pt x="17670" y="12800"/>
                  <a:pt x="17687" y="12799"/>
                  <a:pt x="17705" y="12796"/>
                </a:cubicBezTo>
                <a:cubicBezTo>
                  <a:pt x="17754" y="12782"/>
                  <a:pt x="17761" y="12754"/>
                  <a:pt x="17761" y="12743"/>
                </a:cubicBezTo>
                <a:cubicBezTo>
                  <a:pt x="17761" y="12687"/>
                  <a:pt x="17796" y="12642"/>
                  <a:pt x="17848" y="12621"/>
                </a:cubicBezTo>
                <a:cubicBezTo>
                  <a:pt x="17859" y="12618"/>
                  <a:pt x="17870" y="12616"/>
                  <a:pt x="17882" y="12616"/>
                </a:cubicBezTo>
                <a:cubicBezTo>
                  <a:pt x="17963" y="12616"/>
                  <a:pt x="18065" y="12693"/>
                  <a:pt x="18237" y="12880"/>
                </a:cubicBezTo>
                <a:cubicBezTo>
                  <a:pt x="18342" y="12988"/>
                  <a:pt x="18387" y="12988"/>
                  <a:pt x="18517" y="12988"/>
                </a:cubicBezTo>
                <a:cubicBezTo>
                  <a:pt x="18559" y="12988"/>
                  <a:pt x="18601" y="12988"/>
                  <a:pt x="18653" y="12992"/>
                </a:cubicBezTo>
                <a:cubicBezTo>
                  <a:pt x="18681" y="12993"/>
                  <a:pt x="18704" y="12994"/>
                  <a:pt x="18723" y="12994"/>
                </a:cubicBezTo>
                <a:cubicBezTo>
                  <a:pt x="18816" y="12994"/>
                  <a:pt x="18820" y="12973"/>
                  <a:pt x="18828" y="12866"/>
                </a:cubicBezTo>
                <a:lnTo>
                  <a:pt x="18828" y="12855"/>
                </a:lnTo>
                <a:cubicBezTo>
                  <a:pt x="18828" y="12820"/>
                  <a:pt x="18849" y="12785"/>
                  <a:pt x="18888" y="12771"/>
                </a:cubicBezTo>
                <a:cubicBezTo>
                  <a:pt x="18897" y="12768"/>
                  <a:pt x="18905" y="12767"/>
                  <a:pt x="18914" y="12767"/>
                </a:cubicBezTo>
                <a:cubicBezTo>
                  <a:pt x="18963" y="12767"/>
                  <a:pt x="19009" y="12817"/>
                  <a:pt x="19080" y="12897"/>
                </a:cubicBezTo>
                <a:cubicBezTo>
                  <a:pt x="19164" y="12992"/>
                  <a:pt x="19287" y="13125"/>
                  <a:pt x="19385" y="13135"/>
                </a:cubicBezTo>
                <a:lnTo>
                  <a:pt x="19399" y="13135"/>
                </a:lnTo>
                <a:cubicBezTo>
                  <a:pt x="19343" y="13076"/>
                  <a:pt x="19283" y="13020"/>
                  <a:pt x="19217" y="12974"/>
                </a:cubicBezTo>
                <a:cubicBezTo>
                  <a:pt x="19094" y="12876"/>
                  <a:pt x="19119" y="12789"/>
                  <a:pt x="19133" y="12740"/>
                </a:cubicBezTo>
                <a:cubicBezTo>
                  <a:pt x="19143" y="12701"/>
                  <a:pt x="19143" y="12694"/>
                  <a:pt x="19108" y="12670"/>
                </a:cubicBezTo>
                <a:cubicBezTo>
                  <a:pt x="19056" y="12638"/>
                  <a:pt x="19035" y="12575"/>
                  <a:pt x="19056" y="12519"/>
                </a:cubicBezTo>
                <a:cubicBezTo>
                  <a:pt x="19102" y="12390"/>
                  <a:pt x="19364" y="12308"/>
                  <a:pt x="19584" y="12308"/>
                </a:cubicBezTo>
                <a:cubicBezTo>
                  <a:pt x="19597" y="12308"/>
                  <a:pt x="19610" y="12308"/>
                  <a:pt x="19623" y="12309"/>
                </a:cubicBezTo>
                <a:cubicBezTo>
                  <a:pt x="19690" y="12313"/>
                  <a:pt x="19753" y="12320"/>
                  <a:pt x="19816" y="12330"/>
                </a:cubicBezTo>
                <a:cubicBezTo>
                  <a:pt x="19837" y="12333"/>
                  <a:pt x="19854" y="12335"/>
                  <a:pt x="19867" y="12335"/>
                </a:cubicBezTo>
                <a:cubicBezTo>
                  <a:pt x="19903" y="12335"/>
                  <a:pt x="19913" y="12319"/>
                  <a:pt x="19952" y="12257"/>
                </a:cubicBezTo>
                <a:cubicBezTo>
                  <a:pt x="20007" y="12173"/>
                  <a:pt x="20064" y="12154"/>
                  <a:pt x="20105" y="12154"/>
                </a:cubicBezTo>
                <a:cubicBezTo>
                  <a:pt x="20119" y="12154"/>
                  <a:pt x="20131" y="12156"/>
                  <a:pt x="20141" y="12158"/>
                </a:cubicBezTo>
                <a:cubicBezTo>
                  <a:pt x="20236" y="12186"/>
                  <a:pt x="20288" y="12309"/>
                  <a:pt x="20292" y="12421"/>
                </a:cubicBezTo>
                <a:cubicBezTo>
                  <a:pt x="20341" y="12421"/>
                  <a:pt x="20474" y="12386"/>
                  <a:pt x="20565" y="12362"/>
                </a:cubicBezTo>
                <a:cubicBezTo>
                  <a:pt x="20701" y="12327"/>
                  <a:pt x="20841" y="12285"/>
                  <a:pt x="20957" y="12285"/>
                </a:cubicBezTo>
                <a:cubicBezTo>
                  <a:pt x="21230" y="12285"/>
                  <a:pt x="21499" y="12516"/>
                  <a:pt x="21531" y="12705"/>
                </a:cubicBezTo>
                <a:cubicBezTo>
                  <a:pt x="21534" y="12743"/>
                  <a:pt x="21562" y="12778"/>
                  <a:pt x="21601" y="12792"/>
                </a:cubicBezTo>
                <a:cubicBezTo>
                  <a:pt x="21613" y="12797"/>
                  <a:pt x="21627" y="12800"/>
                  <a:pt x="21641" y="12800"/>
                </a:cubicBezTo>
                <a:cubicBezTo>
                  <a:pt x="21688" y="12800"/>
                  <a:pt x="21744" y="12774"/>
                  <a:pt x="21801" y="12726"/>
                </a:cubicBezTo>
                <a:lnTo>
                  <a:pt x="21860" y="12673"/>
                </a:lnTo>
                <a:cubicBezTo>
                  <a:pt x="21962" y="12582"/>
                  <a:pt x="22084" y="12474"/>
                  <a:pt x="22210" y="12474"/>
                </a:cubicBezTo>
                <a:cubicBezTo>
                  <a:pt x="22284" y="12474"/>
                  <a:pt x="22350" y="12505"/>
                  <a:pt x="22399" y="12561"/>
                </a:cubicBezTo>
                <a:cubicBezTo>
                  <a:pt x="22480" y="12642"/>
                  <a:pt x="22560" y="12736"/>
                  <a:pt x="22648" y="12838"/>
                </a:cubicBezTo>
                <a:cubicBezTo>
                  <a:pt x="22739" y="12946"/>
                  <a:pt x="22837" y="13058"/>
                  <a:pt x="22945" y="13167"/>
                </a:cubicBezTo>
                <a:cubicBezTo>
                  <a:pt x="23089" y="13310"/>
                  <a:pt x="23033" y="13482"/>
                  <a:pt x="22987" y="13604"/>
                </a:cubicBezTo>
                <a:cubicBezTo>
                  <a:pt x="22956" y="13695"/>
                  <a:pt x="22938" y="13755"/>
                  <a:pt x="22963" y="13793"/>
                </a:cubicBezTo>
                <a:cubicBezTo>
                  <a:pt x="23008" y="13863"/>
                  <a:pt x="23033" y="13944"/>
                  <a:pt x="23033" y="14028"/>
                </a:cubicBezTo>
                <a:cubicBezTo>
                  <a:pt x="23043" y="14140"/>
                  <a:pt x="23054" y="14234"/>
                  <a:pt x="23176" y="14322"/>
                </a:cubicBezTo>
                <a:cubicBezTo>
                  <a:pt x="23334" y="14431"/>
                  <a:pt x="23334" y="14602"/>
                  <a:pt x="23334" y="14725"/>
                </a:cubicBezTo>
                <a:cubicBezTo>
                  <a:pt x="23334" y="14851"/>
                  <a:pt x="23341" y="14875"/>
                  <a:pt x="23376" y="14882"/>
                </a:cubicBezTo>
                <a:cubicBezTo>
                  <a:pt x="23610" y="14942"/>
                  <a:pt x="23775" y="15281"/>
                  <a:pt x="23800" y="15407"/>
                </a:cubicBezTo>
                <a:cubicBezTo>
                  <a:pt x="23806" y="15444"/>
                  <a:pt x="23926" y="15527"/>
                  <a:pt x="24020" y="15527"/>
                </a:cubicBezTo>
                <a:cubicBezTo>
                  <a:pt x="24023" y="15527"/>
                  <a:pt x="24027" y="15527"/>
                  <a:pt x="24031" y="15526"/>
                </a:cubicBezTo>
                <a:cubicBezTo>
                  <a:pt x="24076" y="15526"/>
                  <a:pt x="24080" y="15509"/>
                  <a:pt x="24083" y="15484"/>
                </a:cubicBezTo>
                <a:cubicBezTo>
                  <a:pt x="24094" y="15369"/>
                  <a:pt x="24153" y="15246"/>
                  <a:pt x="24213" y="15131"/>
                </a:cubicBezTo>
                <a:cubicBezTo>
                  <a:pt x="24265" y="15026"/>
                  <a:pt x="24314" y="14924"/>
                  <a:pt x="24325" y="14840"/>
                </a:cubicBezTo>
                <a:cubicBezTo>
                  <a:pt x="24346" y="14669"/>
                  <a:pt x="24185" y="13993"/>
                  <a:pt x="24034" y="13783"/>
                </a:cubicBezTo>
                <a:cubicBezTo>
                  <a:pt x="23971" y="13706"/>
                  <a:pt x="23943" y="13604"/>
                  <a:pt x="23954" y="13503"/>
                </a:cubicBezTo>
                <a:cubicBezTo>
                  <a:pt x="23961" y="13436"/>
                  <a:pt x="23964" y="13377"/>
                  <a:pt x="23877" y="13265"/>
                </a:cubicBezTo>
                <a:cubicBezTo>
                  <a:pt x="23677" y="13002"/>
                  <a:pt x="23547" y="12547"/>
                  <a:pt x="23558" y="12155"/>
                </a:cubicBezTo>
                <a:cubicBezTo>
                  <a:pt x="23572" y="11770"/>
                  <a:pt x="23996" y="11168"/>
                  <a:pt x="24223" y="10968"/>
                </a:cubicBezTo>
                <a:cubicBezTo>
                  <a:pt x="24314" y="10895"/>
                  <a:pt x="24419" y="10842"/>
                  <a:pt x="24531" y="10825"/>
                </a:cubicBezTo>
                <a:cubicBezTo>
                  <a:pt x="24640" y="10797"/>
                  <a:pt x="24675" y="10783"/>
                  <a:pt x="24689" y="10720"/>
                </a:cubicBezTo>
                <a:cubicBezTo>
                  <a:pt x="24745" y="10499"/>
                  <a:pt x="25021" y="10237"/>
                  <a:pt x="25203" y="10237"/>
                </a:cubicBezTo>
                <a:lnTo>
                  <a:pt x="25273" y="10237"/>
                </a:lnTo>
                <a:cubicBezTo>
                  <a:pt x="25290" y="10237"/>
                  <a:pt x="25305" y="10237"/>
                  <a:pt x="25318" y="10237"/>
                </a:cubicBezTo>
                <a:cubicBezTo>
                  <a:pt x="25431" y="10237"/>
                  <a:pt x="25457" y="10223"/>
                  <a:pt x="25466" y="10167"/>
                </a:cubicBezTo>
                <a:cubicBezTo>
                  <a:pt x="25494" y="9967"/>
                  <a:pt x="25781" y="9760"/>
                  <a:pt x="26103" y="9711"/>
                </a:cubicBezTo>
                <a:cubicBezTo>
                  <a:pt x="26208" y="9697"/>
                  <a:pt x="26222" y="9669"/>
                  <a:pt x="26222" y="9669"/>
                </a:cubicBezTo>
                <a:cubicBezTo>
                  <a:pt x="26233" y="9645"/>
                  <a:pt x="26184" y="9568"/>
                  <a:pt x="26152" y="9522"/>
                </a:cubicBezTo>
                <a:cubicBezTo>
                  <a:pt x="26135" y="9498"/>
                  <a:pt x="26117" y="9473"/>
                  <a:pt x="26103" y="9449"/>
                </a:cubicBezTo>
                <a:cubicBezTo>
                  <a:pt x="26040" y="9347"/>
                  <a:pt x="26068" y="9211"/>
                  <a:pt x="26170" y="9144"/>
                </a:cubicBezTo>
                <a:cubicBezTo>
                  <a:pt x="26191" y="9129"/>
                  <a:pt x="26215" y="9122"/>
                  <a:pt x="26239" y="9122"/>
                </a:cubicBezTo>
                <a:cubicBezTo>
                  <a:pt x="26282" y="9122"/>
                  <a:pt x="26326" y="9146"/>
                  <a:pt x="26348" y="9186"/>
                </a:cubicBezTo>
                <a:cubicBezTo>
                  <a:pt x="26369" y="9211"/>
                  <a:pt x="26401" y="9225"/>
                  <a:pt x="26429" y="9228"/>
                </a:cubicBezTo>
                <a:cubicBezTo>
                  <a:pt x="26447" y="9232"/>
                  <a:pt x="26466" y="9234"/>
                  <a:pt x="26484" y="9234"/>
                </a:cubicBezTo>
                <a:cubicBezTo>
                  <a:pt x="26537" y="9234"/>
                  <a:pt x="26587" y="9219"/>
                  <a:pt x="26632" y="9190"/>
                </a:cubicBezTo>
                <a:cubicBezTo>
                  <a:pt x="26744" y="9113"/>
                  <a:pt x="26828" y="9025"/>
                  <a:pt x="26845" y="8987"/>
                </a:cubicBezTo>
                <a:cubicBezTo>
                  <a:pt x="26831" y="8983"/>
                  <a:pt x="26817" y="8983"/>
                  <a:pt x="26803" y="8983"/>
                </a:cubicBezTo>
                <a:cubicBezTo>
                  <a:pt x="26614" y="8973"/>
                  <a:pt x="26499" y="8920"/>
                  <a:pt x="26485" y="8829"/>
                </a:cubicBezTo>
                <a:cubicBezTo>
                  <a:pt x="26481" y="8801"/>
                  <a:pt x="26485" y="8724"/>
                  <a:pt x="26611" y="8675"/>
                </a:cubicBezTo>
                <a:cubicBezTo>
                  <a:pt x="26621" y="8672"/>
                  <a:pt x="26642" y="8661"/>
                  <a:pt x="26639" y="8616"/>
                </a:cubicBezTo>
                <a:cubicBezTo>
                  <a:pt x="26618" y="8518"/>
                  <a:pt x="26537" y="8441"/>
                  <a:pt x="26436" y="8423"/>
                </a:cubicBezTo>
                <a:cubicBezTo>
                  <a:pt x="26366" y="8416"/>
                  <a:pt x="26271" y="8399"/>
                  <a:pt x="26243" y="8318"/>
                </a:cubicBezTo>
                <a:cubicBezTo>
                  <a:pt x="26212" y="8227"/>
                  <a:pt x="26299" y="8129"/>
                  <a:pt x="26383" y="8045"/>
                </a:cubicBezTo>
                <a:cubicBezTo>
                  <a:pt x="26390" y="8038"/>
                  <a:pt x="26397" y="8027"/>
                  <a:pt x="26394" y="8017"/>
                </a:cubicBezTo>
                <a:cubicBezTo>
                  <a:pt x="26387" y="7926"/>
                  <a:pt x="26156" y="7765"/>
                  <a:pt x="26058" y="7698"/>
                </a:cubicBezTo>
                <a:lnTo>
                  <a:pt x="26040" y="7684"/>
                </a:lnTo>
                <a:cubicBezTo>
                  <a:pt x="25963" y="7632"/>
                  <a:pt x="25956" y="7579"/>
                  <a:pt x="25963" y="7544"/>
                </a:cubicBezTo>
                <a:cubicBezTo>
                  <a:pt x="25981" y="7467"/>
                  <a:pt x="26072" y="7415"/>
                  <a:pt x="26275" y="7376"/>
                </a:cubicBezTo>
                <a:cubicBezTo>
                  <a:pt x="26299" y="7331"/>
                  <a:pt x="26296" y="7152"/>
                  <a:pt x="26292" y="7044"/>
                </a:cubicBezTo>
                <a:cubicBezTo>
                  <a:pt x="26292" y="6893"/>
                  <a:pt x="26289" y="6764"/>
                  <a:pt x="26320" y="6694"/>
                </a:cubicBezTo>
                <a:cubicBezTo>
                  <a:pt x="26355" y="6613"/>
                  <a:pt x="26432" y="6561"/>
                  <a:pt x="26516" y="6554"/>
                </a:cubicBezTo>
                <a:cubicBezTo>
                  <a:pt x="26519" y="6553"/>
                  <a:pt x="26523" y="6553"/>
                  <a:pt x="26526" y="6553"/>
                </a:cubicBezTo>
                <a:cubicBezTo>
                  <a:pt x="26568" y="6553"/>
                  <a:pt x="26609" y="6574"/>
                  <a:pt x="26635" y="6610"/>
                </a:cubicBezTo>
                <a:cubicBezTo>
                  <a:pt x="26656" y="6659"/>
                  <a:pt x="26653" y="6715"/>
                  <a:pt x="26618" y="6757"/>
                </a:cubicBezTo>
                <a:cubicBezTo>
                  <a:pt x="26523" y="6904"/>
                  <a:pt x="26443" y="7072"/>
                  <a:pt x="26565" y="7212"/>
                </a:cubicBezTo>
                <a:cubicBezTo>
                  <a:pt x="26740" y="7411"/>
                  <a:pt x="26786" y="7632"/>
                  <a:pt x="26723" y="7922"/>
                </a:cubicBezTo>
                <a:lnTo>
                  <a:pt x="26719" y="7936"/>
                </a:lnTo>
                <a:cubicBezTo>
                  <a:pt x="26765" y="7870"/>
                  <a:pt x="26807" y="7796"/>
                  <a:pt x="26845" y="7723"/>
                </a:cubicBezTo>
                <a:cubicBezTo>
                  <a:pt x="26985" y="7439"/>
                  <a:pt x="27020" y="7205"/>
                  <a:pt x="26982" y="7117"/>
                </a:cubicBezTo>
                <a:cubicBezTo>
                  <a:pt x="26982" y="7110"/>
                  <a:pt x="26975" y="7100"/>
                  <a:pt x="26968" y="7100"/>
                </a:cubicBezTo>
                <a:cubicBezTo>
                  <a:pt x="26877" y="7072"/>
                  <a:pt x="26842" y="6960"/>
                  <a:pt x="26838" y="6869"/>
                </a:cubicBezTo>
                <a:cubicBezTo>
                  <a:pt x="26835" y="6781"/>
                  <a:pt x="26863" y="6718"/>
                  <a:pt x="26915" y="6701"/>
                </a:cubicBezTo>
                <a:cubicBezTo>
                  <a:pt x="26925" y="6697"/>
                  <a:pt x="26936" y="6694"/>
                  <a:pt x="26949" y="6694"/>
                </a:cubicBezTo>
                <a:cubicBezTo>
                  <a:pt x="26980" y="6694"/>
                  <a:pt x="27020" y="6711"/>
                  <a:pt x="27062" y="6764"/>
                </a:cubicBezTo>
                <a:cubicBezTo>
                  <a:pt x="27104" y="6816"/>
                  <a:pt x="27150" y="6872"/>
                  <a:pt x="27178" y="6872"/>
                </a:cubicBezTo>
                <a:cubicBezTo>
                  <a:pt x="27220" y="6872"/>
                  <a:pt x="27318" y="6771"/>
                  <a:pt x="27353" y="6736"/>
                </a:cubicBezTo>
                <a:cubicBezTo>
                  <a:pt x="27528" y="6550"/>
                  <a:pt x="27678" y="6284"/>
                  <a:pt x="27664" y="6179"/>
                </a:cubicBezTo>
                <a:cubicBezTo>
                  <a:pt x="27664" y="6162"/>
                  <a:pt x="27657" y="6158"/>
                  <a:pt x="27654" y="6158"/>
                </a:cubicBezTo>
                <a:cubicBezTo>
                  <a:pt x="27566" y="6102"/>
                  <a:pt x="27577" y="6039"/>
                  <a:pt x="27587" y="6015"/>
                </a:cubicBezTo>
                <a:cubicBezTo>
                  <a:pt x="27622" y="5905"/>
                  <a:pt x="27814" y="5877"/>
                  <a:pt x="27950" y="5877"/>
                </a:cubicBezTo>
                <a:cubicBezTo>
                  <a:pt x="27967" y="5877"/>
                  <a:pt x="27982" y="5877"/>
                  <a:pt x="27997" y="5878"/>
                </a:cubicBezTo>
                <a:cubicBezTo>
                  <a:pt x="28006" y="5878"/>
                  <a:pt x="28015" y="5879"/>
                  <a:pt x="28024" y="5879"/>
                </a:cubicBezTo>
                <a:cubicBezTo>
                  <a:pt x="28237" y="5879"/>
                  <a:pt x="28614" y="5767"/>
                  <a:pt x="28718" y="5703"/>
                </a:cubicBezTo>
                <a:cubicBezTo>
                  <a:pt x="28714" y="5703"/>
                  <a:pt x="28710" y="5703"/>
                  <a:pt x="28705" y="5703"/>
                </a:cubicBezTo>
                <a:cubicBezTo>
                  <a:pt x="28620" y="5703"/>
                  <a:pt x="28457" y="5732"/>
                  <a:pt x="28354" y="5752"/>
                </a:cubicBezTo>
                <a:cubicBezTo>
                  <a:pt x="28206" y="5777"/>
                  <a:pt x="28103" y="5796"/>
                  <a:pt x="28031" y="5796"/>
                </a:cubicBezTo>
                <a:cubicBezTo>
                  <a:pt x="27982" y="5796"/>
                  <a:pt x="27948" y="5787"/>
                  <a:pt x="27924" y="5766"/>
                </a:cubicBezTo>
                <a:cubicBezTo>
                  <a:pt x="27902" y="5752"/>
                  <a:pt x="27892" y="5724"/>
                  <a:pt x="27892" y="5699"/>
                </a:cubicBezTo>
                <a:cubicBezTo>
                  <a:pt x="27892" y="5458"/>
                  <a:pt x="28729" y="5360"/>
                  <a:pt x="28841" y="5356"/>
                </a:cubicBezTo>
                <a:cubicBezTo>
                  <a:pt x="28942" y="5349"/>
                  <a:pt x="28960" y="5286"/>
                  <a:pt x="28977" y="5195"/>
                </a:cubicBezTo>
                <a:cubicBezTo>
                  <a:pt x="28988" y="5153"/>
                  <a:pt x="28995" y="5101"/>
                  <a:pt x="29047" y="5087"/>
                </a:cubicBezTo>
                <a:cubicBezTo>
                  <a:pt x="29053" y="5086"/>
                  <a:pt x="29058" y="5085"/>
                  <a:pt x="29064" y="5085"/>
                </a:cubicBezTo>
                <a:cubicBezTo>
                  <a:pt x="29111" y="5085"/>
                  <a:pt x="29144" y="5125"/>
                  <a:pt x="29163" y="5150"/>
                </a:cubicBezTo>
                <a:cubicBezTo>
                  <a:pt x="29212" y="5215"/>
                  <a:pt x="29274" y="5238"/>
                  <a:pt x="29335" y="5238"/>
                </a:cubicBezTo>
                <a:cubicBezTo>
                  <a:pt x="29411" y="5238"/>
                  <a:pt x="29487" y="5202"/>
                  <a:pt x="29537" y="5171"/>
                </a:cubicBezTo>
                <a:cubicBezTo>
                  <a:pt x="29572" y="5146"/>
                  <a:pt x="29586" y="5104"/>
                  <a:pt x="29576" y="5066"/>
                </a:cubicBezTo>
                <a:cubicBezTo>
                  <a:pt x="29562" y="4971"/>
                  <a:pt x="29495" y="4898"/>
                  <a:pt x="29408" y="4866"/>
                </a:cubicBezTo>
                <a:cubicBezTo>
                  <a:pt x="29362" y="4856"/>
                  <a:pt x="29324" y="4824"/>
                  <a:pt x="29306" y="4782"/>
                </a:cubicBezTo>
                <a:cubicBezTo>
                  <a:pt x="29289" y="4719"/>
                  <a:pt x="29334" y="4674"/>
                  <a:pt x="29380" y="4628"/>
                </a:cubicBezTo>
                <a:cubicBezTo>
                  <a:pt x="29401" y="4607"/>
                  <a:pt x="29439" y="4569"/>
                  <a:pt x="29439" y="4551"/>
                </a:cubicBezTo>
                <a:cubicBezTo>
                  <a:pt x="29383" y="4453"/>
                  <a:pt x="29460" y="4268"/>
                  <a:pt x="29485" y="4215"/>
                </a:cubicBezTo>
                <a:cubicBezTo>
                  <a:pt x="29520" y="4142"/>
                  <a:pt x="29642" y="3904"/>
                  <a:pt x="29835" y="3865"/>
                </a:cubicBezTo>
                <a:cubicBezTo>
                  <a:pt x="29922" y="3844"/>
                  <a:pt x="29943" y="3816"/>
                  <a:pt x="29968" y="3777"/>
                </a:cubicBezTo>
                <a:cubicBezTo>
                  <a:pt x="30000" y="3706"/>
                  <a:pt x="30072" y="3665"/>
                  <a:pt x="30149" y="3665"/>
                </a:cubicBezTo>
                <a:cubicBezTo>
                  <a:pt x="30155" y="3665"/>
                  <a:pt x="30161" y="3665"/>
                  <a:pt x="30168" y="3665"/>
                </a:cubicBezTo>
                <a:cubicBezTo>
                  <a:pt x="30252" y="3665"/>
                  <a:pt x="30294" y="3606"/>
                  <a:pt x="30367" y="3490"/>
                </a:cubicBezTo>
                <a:cubicBezTo>
                  <a:pt x="30409" y="3417"/>
                  <a:pt x="30462" y="3350"/>
                  <a:pt x="30521" y="3287"/>
                </a:cubicBezTo>
                <a:cubicBezTo>
                  <a:pt x="30564" y="3243"/>
                  <a:pt x="30611" y="3227"/>
                  <a:pt x="30659" y="3227"/>
                </a:cubicBezTo>
                <a:cubicBezTo>
                  <a:pt x="30731" y="3227"/>
                  <a:pt x="30804" y="3264"/>
                  <a:pt x="30868" y="3298"/>
                </a:cubicBezTo>
                <a:cubicBezTo>
                  <a:pt x="30945" y="3338"/>
                  <a:pt x="31008" y="3366"/>
                  <a:pt x="31067" y="3366"/>
                </a:cubicBezTo>
                <a:cubicBezTo>
                  <a:pt x="31113" y="3366"/>
                  <a:pt x="31157" y="3349"/>
                  <a:pt x="31204" y="3308"/>
                </a:cubicBezTo>
                <a:cubicBezTo>
                  <a:pt x="31316" y="3207"/>
                  <a:pt x="31435" y="3116"/>
                  <a:pt x="31561" y="3035"/>
                </a:cubicBezTo>
                <a:lnTo>
                  <a:pt x="31557" y="3028"/>
                </a:lnTo>
                <a:lnTo>
                  <a:pt x="31536" y="3000"/>
                </a:lnTo>
                <a:lnTo>
                  <a:pt x="31512" y="2965"/>
                </a:lnTo>
                <a:lnTo>
                  <a:pt x="31491" y="2934"/>
                </a:lnTo>
                <a:lnTo>
                  <a:pt x="31470" y="2902"/>
                </a:lnTo>
                <a:lnTo>
                  <a:pt x="31452" y="2871"/>
                </a:lnTo>
                <a:lnTo>
                  <a:pt x="31431" y="2843"/>
                </a:lnTo>
                <a:lnTo>
                  <a:pt x="31414" y="2811"/>
                </a:lnTo>
                <a:lnTo>
                  <a:pt x="31396" y="2783"/>
                </a:lnTo>
                <a:lnTo>
                  <a:pt x="31379" y="2752"/>
                </a:lnTo>
                <a:lnTo>
                  <a:pt x="31361" y="2724"/>
                </a:lnTo>
                <a:lnTo>
                  <a:pt x="31347" y="2692"/>
                </a:lnTo>
                <a:lnTo>
                  <a:pt x="31333" y="2664"/>
                </a:lnTo>
                <a:lnTo>
                  <a:pt x="31316" y="2636"/>
                </a:lnTo>
                <a:lnTo>
                  <a:pt x="31305" y="2608"/>
                </a:lnTo>
                <a:lnTo>
                  <a:pt x="31291" y="2580"/>
                </a:lnTo>
                <a:lnTo>
                  <a:pt x="31277" y="2556"/>
                </a:lnTo>
                <a:lnTo>
                  <a:pt x="31267" y="2524"/>
                </a:lnTo>
                <a:lnTo>
                  <a:pt x="31256" y="2500"/>
                </a:lnTo>
                <a:lnTo>
                  <a:pt x="31242" y="2472"/>
                </a:lnTo>
                <a:lnTo>
                  <a:pt x="31235" y="2447"/>
                </a:lnTo>
                <a:lnTo>
                  <a:pt x="31225" y="2419"/>
                </a:lnTo>
                <a:lnTo>
                  <a:pt x="31214" y="2395"/>
                </a:lnTo>
                <a:lnTo>
                  <a:pt x="31207" y="2367"/>
                </a:lnTo>
                <a:lnTo>
                  <a:pt x="31200" y="2346"/>
                </a:lnTo>
                <a:lnTo>
                  <a:pt x="31190" y="2318"/>
                </a:lnTo>
                <a:lnTo>
                  <a:pt x="31183" y="2297"/>
                </a:lnTo>
                <a:lnTo>
                  <a:pt x="31176" y="2269"/>
                </a:lnTo>
                <a:lnTo>
                  <a:pt x="31172" y="2248"/>
                </a:lnTo>
                <a:lnTo>
                  <a:pt x="31165" y="2223"/>
                </a:lnTo>
                <a:lnTo>
                  <a:pt x="31158" y="2202"/>
                </a:lnTo>
                <a:lnTo>
                  <a:pt x="31155" y="2178"/>
                </a:lnTo>
                <a:lnTo>
                  <a:pt x="31148" y="2157"/>
                </a:lnTo>
                <a:cubicBezTo>
                  <a:pt x="31148" y="2150"/>
                  <a:pt x="31144" y="2139"/>
                  <a:pt x="31144" y="2132"/>
                </a:cubicBezTo>
                <a:lnTo>
                  <a:pt x="31141" y="2115"/>
                </a:lnTo>
                <a:lnTo>
                  <a:pt x="31137" y="2090"/>
                </a:lnTo>
                <a:lnTo>
                  <a:pt x="31134" y="2073"/>
                </a:lnTo>
                <a:cubicBezTo>
                  <a:pt x="31134" y="2062"/>
                  <a:pt x="31130" y="2055"/>
                  <a:pt x="31130" y="2048"/>
                </a:cubicBezTo>
                <a:lnTo>
                  <a:pt x="31130" y="2031"/>
                </a:lnTo>
                <a:cubicBezTo>
                  <a:pt x="31130" y="2024"/>
                  <a:pt x="31130" y="2013"/>
                  <a:pt x="31127" y="2006"/>
                </a:cubicBezTo>
                <a:cubicBezTo>
                  <a:pt x="31123" y="1999"/>
                  <a:pt x="31127" y="1996"/>
                  <a:pt x="31127" y="1989"/>
                </a:cubicBezTo>
                <a:lnTo>
                  <a:pt x="31127" y="1968"/>
                </a:lnTo>
                <a:lnTo>
                  <a:pt x="31127" y="1950"/>
                </a:lnTo>
                <a:lnTo>
                  <a:pt x="31127" y="1929"/>
                </a:lnTo>
                <a:lnTo>
                  <a:pt x="31127" y="1915"/>
                </a:lnTo>
                <a:lnTo>
                  <a:pt x="31127" y="1894"/>
                </a:lnTo>
                <a:lnTo>
                  <a:pt x="31127" y="1880"/>
                </a:lnTo>
                <a:lnTo>
                  <a:pt x="31127" y="1859"/>
                </a:lnTo>
                <a:lnTo>
                  <a:pt x="31127" y="1845"/>
                </a:lnTo>
                <a:lnTo>
                  <a:pt x="31127" y="1824"/>
                </a:lnTo>
                <a:lnTo>
                  <a:pt x="31127" y="1810"/>
                </a:lnTo>
                <a:lnTo>
                  <a:pt x="31127" y="1792"/>
                </a:lnTo>
                <a:lnTo>
                  <a:pt x="31127" y="1778"/>
                </a:lnTo>
                <a:lnTo>
                  <a:pt x="31127" y="1761"/>
                </a:lnTo>
                <a:lnTo>
                  <a:pt x="31127" y="1750"/>
                </a:lnTo>
                <a:lnTo>
                  <a:pt x="31127" y="1733"/>
                </a:lnTo>
                <a:lnTo>
                  <a:pt x="31127" y="1722"/>
                </a:lnTo>
                <a:lnTo>
                  <a:pt x="31127" y="1705"/>
                </a:lnTo>
                <a:lnTo>
                  <a:pt x="31127" y="1698"/>
                </a:lnTo>
                <a:lnTo>
                  <a:pt x="31127" y="1677"/>
                </a:lnTo>
                <a:cubicBezTo>
                  <a:pt x="31127" y="1663"/>
                  <a:pt x="31130" y="1645"/>
                  <a:pt x="31130" y="1635"/>
                </a:cubicBezTo>
                <a:cubicBezTo>
                  <a:pt x="31134" y="1603"/>
                  <a:pt x="31134" y="1572"/>
                  <a:pt x="31134" y="1540"/>
                </a:cubicBezTo>
                <a:cubicBezTo>
                  <a:pt x="31120" y="1516"/>
                  <a:pt x="31004" y="1505"/>
                  <a:pt x="30927" y="1502"/>
                </a:cubicBezTo>
                <a:lnTo>
                  <a:pt x="30913" y="1502"/>
                </a:lnTo>
                <a:cubicBezTo>
                  <a:pt x="30756" y="1491"/>
                  <a:pt x="30563" y="1477"/>
                  <a:pt x="30430" y="1376"/>
                </a:cubicBezTo>
                <a:cubicBezTo>
                  <a:pt x="30420" y="1369"/>
                  <a:pt x="30409" y="1365"/>
                  <a:pt x="30395" y="1365"/>
                </a:cubicBezTo>
                <a:cubicBezTo>
                  <a:pt x="30388" y="1365"/>
                  <a:pt x="30385" y="1369"/>
                  <a:pt x="30378" y="1369"/>
                </a:cubicBezTo>
                <a:cubicBezTo>
                  <a:pt x="30196" y="1432"/>
                  <a:pt x="29912" y="2003"/>
                  <a:pt x="29838" y="2311"/>
                </a:cubicBezTo>
                <a:cubicBezTo>
                  <a:pt x="29751" y="2671"/>
                  <a:pt x="29156" y="3046"/>
                  <a:pt x="29131" y="3063"/>
                </a:cubicBezTo>
                <a:lnTo>
                  <a:pt x="29114" y="3074"/>
                </a:lnTo>
                <a:lnTo>
                  <a:pt x="29089" y="3074"/>
                </a:lnTo>
                <a:cubicBezTo>
                  <a:pt x="29068" y="3074"/>
                  <a:pt x="27356" y="3088"/>
                  <a:pt x="27209" y="3088"/>
                </a:cubicBezTo>
                <a:lnTo>
                  <a:pt x="27192" y="3088"/>
                </a:lnTo>
                <a:lnTo>
                  <a:pt x="27185" y="3091"/>
                </a:lnTo>
                <a:lnTo>
                  <a:pt x="27178" y="3095"/>
                </a:lnTo>
                <a:lnTo>
                  <a:pt x="27171" y="3098"/>
                </a:lnTo>
                <a:lnTo>
                  <a:pt x="27164" y="3102"/>
                </a:lnTo>
                <a:lnTo>
                  <a:pt x="27153" y="3109"/>
                </a:lnTo>
                <a:lnTo>
                  <a:pt x="27143" y="3116"/>
                </a:lnTo>
                <a:lnTo>
                  <a:pt x="27132" y="3123"/>
                </a:lnTo>
                <a:lnTo>
                  <a:pt x="27129" y="3123"/>
                </a:lnTo>
                <a:lnTo>
                  <a:pt x="27115" y="3130"/>
                </a:lnTo>
                <a:lnTo>
                  <a:pt x="27111" y="3130"/>
                </a:lnTo>
                <a:lnTo>
                  <a:pt x="27101" y="3137"/>
                </a:lnTo>
                <a:lnTo>
                  <a:pt x="27097" y="3137"/>
                </a:lnTo>
                <a:lnTo>
                  <a:pt x="27083" y="3147"/>
                </a:lnTo>
                <a:lnTo>
                  <a:pt x="27080" y="3151"/>
                </a:lnTo>
                <a:lnTo>
                  <a:pt x="27062" y="3161"/>
                </a:lnTo>
                <a:lnTo>
                  <a:pt x="27059" y="3165"/>
                </a:lnTo>
                <a:lnTo>
                  <a:pt x="27041" y="3179"/>
                </a:lnTo>
                <a:lnTo>
                  <a:pt x="27038" y="3182"/>
                </a:lnTo>
                <a:lnTo>
                  <a:pt x="27020" y="3193"/>
                </a:lnTo>
                <a:lnTo>
                  <a:pt x="27013" y="3196"/>
                </a:lnTo>
                <a:lnTo>
                  <a:pt x="26996" y="3214"/>
                </a:lnTo>
                <a:lnTo>
                  <a:pt x="26989" y="3217"/>
                </a:lnTo>
                <a:lnTo>
                  <a:pt x="26968" y="3231"/>
                </a:lnTo>
                <a:lnTo>
                  <a:pt x="26961" y="3238"/>
                </a:lnTo>
                <a:lnTo>
                  <a:pt x="26940" y="3256"/>
                </a:lnTo>
                <a:lnTo>
                  <a:pt x="26933" y="3259"/>
                </a:lnTo>
                <a:lnTo>
                  <a:pt x="26912" y="3280"/>
                </a:lnTo>
                <a:lnTo>
                  <a:pt x="26901" y="3284"/>
                </a:lnTo>
                <a:lnTo>
                  <a:pt x="26877" y="3305"/>
                </a:lnTo>
                <a:lnTo>
                  <a:pt x="26870" y="3312"/>
                </a:lnTo>
                <a:lnTo>
                  <a:pt x="26845" y="3333"/>
                </a:lnTo>
                <a:lnTo>
                  <a:pt x="26835" y="3340"/>
                </a:lnTo>
                <a:lnTo>
                  <a:pt x="26807" y="3364"/>
                </a:lnTo>
                <a:lnTo>
                  <a:pt x="26796" y="3371"/>
                </a:lnTo>
                <a:lnTo>
                  <a:pt x="26768" y="3396"/>
                </a:lnTo>
                <a:lnTo>
                  <a:pt x="26758" y="3406"/>
                </a:lnTo>
                <a:lnTo>
                  <a:pt x="26726" y="3431"/>
                </a:lnTo>
                <a:lnTo>
                  <a:pt x="26716" y="3441"/>
                </a:lnTo>
                <a:lnTo>
                  <a:pt x="26681" y="3469"/>
                </a:lnTo>
                <a:lnTo>
                  <a:pt x="26674" y="3480"/>
                </a:lnTo>
                <a:lnTo>
                  <a:pt x="26635" y="3511"/>
                </a:lnTo>
                <a:lnTo>
                  <a:pt x="26628" y="3518"/>
                </a:lnTo>
                <a:lnTo>
                  <a:pt x="26586" y="3553"/>
                </a:lnTo>
                <a:lnTo>
                  <a:pt x="26579" y="3564"/>
                </a:lnTo>
                <a:lnTo>
                  <a:pt x="26569" y="3571"/>
                </a:lnTo>
                <a:cubicBezTo>
                  <a:pt x="26611" y="3644"/>
                  <a:pt x="26611" y="3739"/>
                  <a:pt x="26569" y="3812"/>
                </a:cubicBezTo>
                <a:cubicBezTo>
                  <a:pt x="26429" y="4061"/>
                  <a:pt x="25872" y="4170"/>
                  <a:pt x="25441" y="4187"/>
                </a:cubicBezTo>
                <a:cubicBezTo>
                  <a:pt x="25298" y="4194"/>
                  <a:pt x="25186" y="4205"/>
                  <a:pt x="25084" y="4219"/>
                </a:cubicBezTo>
                <a:cubicBezTo>
                  <a:pt x="25088" y="4240"/>
                  <a:pt x="25091" y="4257"/>
                  <a:pt x="25095" y="4275"/>
                </a:cubicBezTo>
                <a:lnTo>
                  <a:pt x="25095" y="4289"/>
                </a:lnTo>
                <a:cubicBezTo>
                  <a:pt x="25095" y="4303"/>
                  <a:pt x="25095" y="4317"/>
                  <a:pt x="25098" y="4327"/>
                </a:cubicBezTo>
                <a:lnTo>
                  <a:pt x="25098" y="4341"/>
                </a:lnTo>
                <a:cubicBezTo>
                  <a:pt x="25098" y="4355"/>
                  <a:pt x="25098" y="4373"/>
                  <a:pt x="25098" y="4387"/>
                </a:cubicBezTo>
                <a:cubicBezTo>
                  <a:pt x="25095" y="4394"/>
                  <a:pt x="25095" y="4401"/>
                  <a:pt x="25091" y="4408"/>
                </a:cubicBezTo>
                <a:cubicBezTo>
                  <a:pt x="25091" y="4411"/>
                  <a:pt x="25091" y="4415"/>
                  <a:pt x="25088" y="4415"/>
                </a:cubicBezTo>
                <a:cubicBezTo>
                  <a:pt x="25088" y="4422"/>
                  <a:pt x="25084" y="4425"/>
                  <a:pt x="25084" y="4429"/>
                </a:cubicBezTo>
                <a:cubicBezTo>
                  <a:pt x="25084" y="4432"/>
                  <a:pt x="25077" y="4436"/>
                  <a:pt x="25077" y="4439"/>
                </a:cubicBezTo>
                <a:cubicBezTo>
                  <a:pt x="25074" y="4443"/>
                  <a:pt x="25070" y="4450"/>
                  <a:pt x="25067" y="4453"/>
                </a:cubicBezTo>
                <a:lnTo>
                  <a:pt x="25060" y="4464"/>
                </a:lnTo>
                <a:lnTo>
                  <a:pt x="25046" y="4474"/>
                </a:lnTo>
                <a:lnTo>
                  <a:pt x="25035" y="4485"/>
                </a:lnTo>
                <a:lnTo>
                  <a:pt x="25021" y="4495"/>
                </a:lnTo>
                <a:lnTo>
                  <a:pt x="25007" y="4506"/>
                </a:lnTo>
                <a:lnTo>
                  <a:pt x="24990" y="4520"/>
                </a:lnTo>
                <a:lnTo>
                  <a:pt x="24972" y="4530"/>
                </a:lnTo>
                <a:lnTo>
                  <a:pt x="24951" y="4544"/>
                </a:lnTo>
                <a:lnTo>
                  <a:pt x="24934" y="4555"/>
                </a:lnTo>
                <a:lnTo>
                  <a:pt x="24916" y="4562"/>
                </a:lnTo>
                <a:cubicBezTo>
                  <a:pt x="24811" y="4730"/>
                  <a:pt x="24381" y="4961"/>
                  <a:pt x="23835" y="5244"/>
                </a:cubicBezTo>
                <a:lnTo>
                  <a:pt x="23649" y="5342"/>
                </a:lnTo>
                <a:cubicBezTo>
                  <a:pt x="23478" y="5431"/>
                  <a:pt x="23282" y="5476"/>
                  <a:pt x="23097" y="5476"/>
                </a:cubicBezTo>
                <a:cubicBezTo>
                  <a:pt x="22934" y="5476"/>
                  <a:pt x="22780" y="5441"/>
                  <a:pt x="22662" y="5370"/>
                </a:cubicBezTo>
                <a:cubicBezTo>
                  <a:pt x="22539" y="5304"/>
                  <a:pt x="22462" y="5178"/>
                  <a:pt x="22459" y="5041"/>
                </a:cubicBezTo>
                <a:cubicBezTo>
                  <a:pt x="22459" y="4789"/>
                  <a:pt x="22602" y="4733"/>
                  <a:pt x="22665" y="4719"/>
                </a:cubicBezTo>
                <a:cubicBezTo>
                  <a:pt x="22682" y="4717"/>
                  <a:pt x="22698" y="4715"/>
                  <a:pt x="22714" y="4715"/>
                </a:cubicBezTo>
                <a:cubicBezTo>
                  <a:pt x="22830" y="4715"/>
                  <a:pt x="22939" y="4779"/>
                  <a:pt x="22994" y="4884"/>
                </a:cubicBezTo>
                <a:cubicBezTo>
                  <a:pt x="23019" y="4873"/>
                  <a:pt x="23040" y="4859"/>
                  <a:pt x="23064" y="4845"/>
                </a:cubicBezTo>
                <a:cubicBezTo>
                  <a:pt x="23057" y="4838"/>
                  <a:pt x="23054" y="4831"/>
                  <a:pt x="23050" y="4824"/>
                </a:cubicBezTo>
                <a:cubicBezTo>
                  <a:pt x="23047" y="4817"/>
                  <a:pt x="23047" y="4814"/>
                  <a:pt x="23043" y="4810"/>
                </a:cubicBezTo>
                <a:cubicBezTo>
                  <a:pt x="23036" y="4796"/>
                  <a:pt x="23029" y="4779"/>
                  <a:pt x="23022" y="4761"/>
                </a:cubicBezTo>
                <a:cubicBezTo>
                  <a:pt x="23022" y="4758"/>
                  <a:pt x="23022" y="4754"/>
                  <a:pt x="23019" y="4751"/>
                </a:cubicBezTo>
                <a:cubicBezTo>
                  <a:pt x="23015" y="4737"/>
                  <a:pt x="23008" y="4723"/>
                  <a:pt x="23005" y="4709"/>
                </a:cubicBezTo>
                <a:cubicBezTo>
                  <a:pt x="23005" y="4702"/>
                  <a:pt x="23005" y="4698"/>
                  <a:pt x="23001" y="4691"/>
                </a:cubicBezTo>
                <a:cubicBezTo>
                  <a:pt x="23001" y="4677"/>
                  <a:pt x="22998" y="4663"/>
                  <a:pt x="22994" y="4646"/>
                </a:cubicBezTo>
                <a:lnTo>
                  <a:pt x="22994" y="4632"/>
                </a:lnTo>
                <a:cubicBezTo>
                  <a:pt x="22994" y="4611"/>
                  <a:pt x="22994" y="4590"/>
                  <a:pt x="22994" y="4569"/>
                </a:cubicBezTo>
                <a:lnTo>
                  <a:pt x="22994" y="4565"/>
                </a:lnTo>
                <a:cubicBezTo>
                  <a:pt x="22994" y="4544"/>
                  <a:pt x="22994" y="4523"/>
                  <a:pt x="22994" y="4502"/>
                </a:cubicBezTo>
                <a:lnTo>
                  <a:pt x="22994" y="4481"/>
                </a:lnTo>
                <a:cubicBezTo>
                  <a:pt x="22994" y="4474"/>
                  <a:pt x="22994" y="4464"/>
                  <a:pt x="22998" y="4457"/>
                </a:cubicBezTo>
                <a:cubicBezTo>
                  <a:pt x="22945" y="4397"/>
                  <a:pt x="22949" y="4289"/>
                  <a:pt x="22956" y="4170"/>
                </a:cubicBezTo>
                <a:cubicBezTo>
                  <a:pt x="22959" y="3977"/>
                  <a:pt x="22956" y="3830"/>
                  <a:pt x="22847" y="3791"/>
                </a:cubicBezTo>
                <a:cubicBezTo>
                  <a:pt x="22830" y="3786"/>
                  <a:pt x="22812" y="3784"/>
                  <a:pt x="22794" y="3784"/>
                </a:cubicBezTo>
                <a:cubicBezTo>
                  <a:pt x="22691" y="3784"/>
                  <a:pt x="22572" y="3858"/>
                  <a:pt x="22483" y="3918"/>
                </a:cubicBezTo>
                <a:cubicBezTo>
                  <a:pt x="22413" y="3962"/>
                  <a:pt x="22358" y="3998"/>
                  <a:pt x="22309" y="3998"/>
                </a:cubicBezTo>
                <a:cubicBezTo>
                  <a:pt x="22292" y="3998"/>
                  <a:pt x="22275" y="3994"/>
                  <a:pt x="22259" y="3984"/>
                </a:cubicBezTo>
                <a:cubicBezTo>
                  <a:pt x="22200" y="3942"/>
                  <a:pt x="22214" y="3854"/>
                  <a:pt x="22221" y="3816"/>
                </a:cubicBezTo>
                <a:cubicBezTo>
                  <a:pt x="22238" y="3693"/>
                  <a:pt x="22308" y="3585"/>
                  <a:pt x="22371" y="3476"/>
                </a:cubicBezTo>
                <a:cubicBezTo>
                  <a:pt x="22494" y="3277"/>
                  <a:pt x="22599" y="3105"/>
                  <a:pt x="22448" y="2867"/>
                </a:cubicBezTo>
                <a:cubicBezTo>
                  <a:pt x="22307" y="2650"/>
                  <a:pt x="22115" y="2577"/>
                  <a:pt x="21978" y="2577"/>
                </a:cubicBezTo>
                <a:cubicBezTo>
                  <a:pt x="21962" y="2577"/>
                  <a:pt x="21948" y="2578"/>
                  <a:pt x="21934" y="2580"/>
                </a:cubicBezTo>
                <a:cubicBezTo>
                  <a:pt x="21832" y="2587"/>
                  <a:pt x="21745" y="2657"/>
                  <a:pt x="21717" y="2755"/>
                </a:cubicBezTo>
                <a:cubicBezTo>
                  <a:pt x="21653" y="2958"/>
                  <a:pt x="21496" y="3004"/>
                  <a:pt x="21373" y="3039"/>
                </a:cubicBezTo>
                <a:cubicBezTo>
                  <a:pt x="21265" y="3070"/>
                  <a:pt x="21195" y="3095"/>
                  <a:pt x="21156" y="3175"/>
                </a:cubicBezTo>
                <a:cubicBezTo>
                  <a:pt x="21037" y="3410"/>
                  <a:pt x="20925" y="3932"/>
                  <a:pt x="21016" y="4296"/>
                </a:cubicBezTo>
                <a:cubicBezTo>
                  <a:pt x="21128" y="4747"/>
                  <a:pt x="20946" y="4957"/>
                  <a:pt x="20596" y="5167"/>
                </a:cubicBezTo>
                <a:cubicBezTo>
                  <a:pt x="20532" y="5206"/>
                  <a:pt x="20469" y="5225"/>
                  <a:pt x="20409" y="5225"/>
                </a:cubicBezTo>
                <a:cubicBezTo>
                  <a:pt x="20355" y="5225"/>
                  <a:pt x="20303" y="5209"/>
                  <a:pt x="20257" y="5178"/>
                </a:cubicBezTo>
                <a:cubicBezTo>
                  <a:pt x="20050" y="5031"/>
                  <a:pt x="19984" y="4579"/>
                  <a:pt x="20085" y="4058"/>
                </a:cubicBezTo>
                <a:cubicBezTo>
                  <a:pt x="20120" y="3900"/>
                  <a:pt x="20162" y="3746"/>
                  <a:pt x="20215" y="3592"/>
                </a:cubicBezTo>
                <a:cubicBezTo>
                  <a:pt x="20267" y="3434"/>
                  <a:pt x="20330" y="3238"/>
                  <a:pt x="20299" y="3196"/>
                </a:cubicBezTo>
                <a:cubicBezTo>
                  <a:pt x="20294" y="3191"/>
                  <a:pt x="20287" y="3188"/>
                  <a:pt x="20279" y="3188"/>
                </a:cubicBezTo>
                <a:cubicBezTo>
                  <a:pt x="20276" y="3188"/>
                  <a:pt x="20273" y="3188"/>
                  <a:pt x="20271" y="3189"/>
                </a:cubicBezTo>
                <a:cubicBezTo>
                  <a:pt x="20266" y="3190"/>
                  <a:pt x="20262" y="3190"/>
                  <a:pt x="20258" y="3190"/>
                </a:cubicBezTo>
                <a:cubicBezTo>
                  <a:pt x="20203" y="3190"/>
                  <a:pt x="20155" y="3150"/>
                  <a:pt x="20148" y="3095"/>
                </a:cubicBezTo>
                <a:cubicBezTo>
                  <a:pt x="20127" y="2906"/>
                  <a:pt x="20652" y="2458"/>
                  <a:pt x="21083" y="2356"/>
                </a:cubicBezTo>
                <a:cubicBezTo>
                  <a:pt x="21296" y="2311"/>
                  <a:pt x="21517" y="2279"/>
                  <a:pt x="21738" y="2265"/>
                </a:cubicBezTo>
                <a:cubicBezTo>
                  <a:pt x="21902" y="2251"/>
                  <a:pt x="22130" y="2230"/>
                  <a:pt x="22172" y="2195"/>
                </a:cubicBezTo>
                <a:cubicBezTo>
                  <a:pt x="22172" y="2174"/>
                  <a:pt x="22179" y="2153"/>
                  <a:pt x="22189" y="2139"/>
                </a:cubicBezTo>
                <a:lnTo>
                  <a:pt x="22182" y="2132"/>
                </a:lnTo>
                <a:lnTo>
                  <a:pt x="22151" y="2111"/>
                </a:lnTo>
                <a:lnTo>
                  <a:pt x="22137" y="2101"/>
                </a:lnTo>
                <a:lnTo>
                  <a:pt x="22098" y="2073"/>
                </a:lnTo>
                <a:lnTo>
                  <a:pt x="22095" y="2073"/>
                </a:lnTo>
                <a:lnTo>
                  <a:pt x="22053" y="2045"/>
                </a:lnTo>
                <a:lnTo>
                  <a:pt x="22046" y="2041"/>
                </a:lnTo>
                <a:lnTo>
                  <a:pt x="22011" y="2017"/>
                </a:lnTo>
                <a:lnTo>
                  <a:pt x="22007" y="2017"/>
                </a:lnTo>
                <a:cubicBezTo>
                  <a:pt x="21993" y="2034"/>
                  <a:pt x="21976" y="2052"/>
                  <a:pt x="21958" y="2062"/>
                </a:cubicBezTo>
                <a:cubicBezTo>
                  <a:pt x="21912" y="2095"/>
                  <a:pt x="21872" y="2108"/>
                  <a:pt x="21838" y="2108"/>
                </a:cubicBezTo>
                <a:cubicBezTo>
                  <a:pt x="21765" y="2108"/>
                  <a:pt x="21717" y="2048"/>
                  <a:pt x="21681" y="2003"/>
                </a:cubicBezTo>
                <a:cubicBezTo>
                  <a:pt x="21629" y="1936"/>
                  <a:pt x="21566" y="1856"/>
                  <a:pt x="21412" y="1856"/>
                </a:cubicBezTo>
                <a:cubicBezTo>
                  <a:pt x="21268" y="1856"/>
                  <a:pt x="21118" y="1915"/>
                  <a:pt x="20974" y="1975"/>
                </a:cubicBezTo>
                <a:cubicBezTo>
                  <a:pt x="20833" y="2030"/>
                  <a:pt x="20688" y="2086"/>
                  <a:pt x="20549" y="2086"/>
                </a:cubicBezTo>
                <a:cubicBezTo>
                  <a:pt x="20485" y="2086"/>
                  <a:pt x="20422" y="2074"/>
                  <a:pt x="20362" y="2045"/>
                </a:cubicBezTo>
                <a:cubicBezTo>
                  <a:pt x="20253" y="1996"/>
                  <a:pt x="20166" y="1908"/>
                  <a:pt x="20120" y="1799"/>
                </a:cubicBezTo>
                <a:cubicBezTo>
                  <a:pt x="20089" y="1733"/>
                  <a:pt x="20078" y="1712"/>
                  <a:pt x="19977" y="1712"/>
                </a:cubicBezTo>
                <a:cubicBezTo>
                  <a:pt x="19973" y="1712"/>
                  <a:pt x="19970" y="1712"/>
                  <a:pt x="19966" y="1712"/>
                </a:cubicBezTo>
                <a:cubicBezTo>
                  <a:pt x="19921" y="1712"/>
                  <a:pt x="19876" y="1692"/>
                  <a:pt x="19847" y="1656"/>
                </a:cubicBezTo>
                <a:cubicBezTo>
                  <a:pt x="19798" y="1589"/>
                  <a:pt x="19830" y="1495"/>
                  <a:pt x="19858" y="1411"/>
                </a:cubicBezTo>
                <a:lnTo>
                  <a:pt x="19868" y="1386"/>
                </a:lnTo>
                <a:lnTo>
                  <a:pt x="19868" y="1386"/>
                </a:lnTo>
                <a:cubicBezTo>
                  <a:pt x="19854" y="1393"/>
                  <a:pt x="19837" y="1400"/>
                  <a:pt x="19816" y="1414"/>
                </a:cubicBezTo>
                <a:cubicBezTo>
                  <a:pt x="19721" y="1467"/>
                  <a:pt x="19616" y="1537"/>
                  <a:pt x="19507" y="1610"/>
                </a:cubicBezTo>
                <a:cubicBezTo>
                  <a:pt x="19239" y="1793"/>
                  <a:pt x="18944" y="1993"/>
                  <a:pt x="18713" y="1993"/>
                </a:cubicBezTo>
                <a:cubicBezTo>
                  <a:pt x="18635" y="1993"/>
                  <a:pt x="18563" y="1970"/>
                  <a:pt x="18503" y="1915"/>
                </a:cubicBezTo>
                <a:cubicBezTo>
                  <a:pt x="18435" y="1853"/>
                  <a:pt x="18371" y="1834"/>
                  <a:pt x="18307" y="1834"/>
                </a:cubicBezTo>
                <a:cubicBezTo>
                  <a:pt x="18259" y="1834"/>
                  <a:pt x="18211" y="1845"/>
                  <a:pt x="18160" y="1856"/>
                </a:cubicBezTo>
                <a:cubicBezTo>
                  <a:pt x="18107" y="1866"/>
                  <a:pt x="18054" y="1877"/>
                  <a:pt x="18002" y="1877"/>
                </a:cubicBezTo>
                <a:cubicBezTo>
                  <a:pt x="17931" y="1877"/>
                  <a:pt x="17862" y="1857"/>
                  <a:pt x="17796" y="1789"/>
                </a:cubicBezTo>
                <a:cubicBezTo>
                  <a:pt x="17743" y="1736"/>
                  <a:pt x="17733" y="1656"/>
                  <a:pt x="17768" y="1589"/>
                </a:cubicBezTo>
                <a:cubicBezTo>
                  <a:pt x="17891" y="1323"/>
                  <a:pt x="18548" y="973"/>
                  <a:pt x="18911" y="973"/>
                </a:cubicBezTo>
                <a:cubicBezTo>
                  <a:pt x="18920" y="973"/>
                  <a:pt x="18928" y="973"/>
                  <a:pt x="18937" y="973"/>
                </a:cubicBezTo>
                <a:cubicBezTo>
                  <a:pt x="18943" y="974"/>
                  <a:pt x="18949" y="974"/>
                  <a:pt x="18954" y="974"/>
                </a:cubicBezTo>
                <a:cubicBezTo>
                  <a:pt x="18994" y="974"/>
                  <a:pt x="19033" y="964"/>
                  <a:pt x="19070" y="949"/>
                </a:cubicBezTo>
                <a:cubicBezTo>
                  <a:pt x="18954" y="907"/>
                  <a:pt x="18839" y="872"/>
                  <a:pt x="18720" y="847"/>
                </a:cubicBezTo>
                <a:cubicBezTo>
                  <a:pt x="18672" y="838"/>
                  <a:pt x="18626" y="832"/>
                  <a:pt x="18588" y="832"/>
                </a:cubicBezTo>
                <a:cubicBezTo>
                  <a:pt x="18540" y="832"/>
                  <a:pt x="18503" y="841"/>
                  <a:pt x="18485" y="865"/>
                </a:cubicBezTo>
                <a:cubicBezTo>
                  <a:pt x="18436" y="924"/>
                  <a:pt x="18366" y="966"/>
                  <a:pt x="18289" y="977"/>
                </a:cubicBezTo>
                <a:lnTo>
                  <a:pt x="18254" y="977"/>
                </a:lnTo>
                <a:cubicBezTo>
                  <a:pt x="18219" y="977"/>
                  <a:pt x="18184" y="970"/>
                  <a:pt x="18153" y="959"/>
                </a:cubicBezTo>
                <a:cubicBezTo>
                  <a:pt x="18058" y="921"/>
                  <a:pt x="17974" y="861"/>
                  <a:pt x="17915" y="781"/>
                </a:cubicBezTo>
                <a:cubicBezTo>
                  <a:pt x="17893" y="751"/>
                  <a:pt x="17874" y="744"/>
                  <a:pt x="17836" y="744"/>
                </a:cubicBezTo>
                <a:cubicBezTo>
                  <a:pt x="17824" y="744"/>
                  <a:pt x="17811" y="745"/>
                  <a:pt x="17796" y="746"/>
                </a:cubicBezTo>
                <a:cubicBezTo>
                  <a:pt x="17782" y="747"/>
                  <a:pt x="17769" y="748"/>
                  <a:pt x="17755" y="748"/>
                </a:cubicBezTo>
                <a:cubicBezTo>
                  <a:pt x="17643" y="748"/>
                  <a:pt x="17532" y="696"/>
                  <a:pt x="17463" y="602"/>
                </a:cubicBezTo>
                <a:cubicBezTo>
                  <a:pt x="17403" y="534"/>
                  <a:pt x="17348" y="508"/>
                  <a:pt x="17290" y="508"/>
                </a:cubicBezTo>
                <a:cubicBezTo>
                  <a:pt x="17230" y="508"/>
                  <a:pt x="17169" y="537"/>
                  <a:pt x="17099" y="574"/>
                </a:cubicBezTo>
                <a:cubicBezTo>
                  <a:pt x="17078" y="585"/>
                  <a:pt x="17057" y="595"/>
                  <a:pt x="17036" y="606"/>
                </a:cubicBezTo>
                <a:cubicBezTo>
                  <a:pt x="17010" y="616"/>
                  <a:pt x="16985" y="621"/>
                  <a:pt x="16958" y="621"/>
                </a:cubicBezTo>
                <a:cubicBezTo>
                  <a:pt x="16879" y="621"/>
                  <a:pt x="16795" y="579"/>
                  <a:pt x="16703" y="532"/>
                </a:cubicBezTo>
                <a:cubicBezTo>
                  <a:pt x="16644" y="497"/>
                  <a:pt x="16581" y="469"/>
                  <a:pt x="16518" y="445"/>
                </a:cubicBezTo>
                <a:cubicBezTo>
                  <a:pt x="16371" y="385"/>
                  <a:pt x="16360" y="270"/>
                  <a:pt x="16350" y="186"/>
                </a:cubicBezTo>
                <a:cubicBezTo>
                  <a:pt x="16343" y="105"/>
                  <a:pt x="16336" y="56"/>
                  <a:pt x="16276" y="14"/>
                </a:cubicBezTo>
                <a:cubicBezTo>
                  <a:pt x="16269" y="7"/>
                  <a:pt x="16259" y="4"/>
                  <a:pt x="162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8"/>
          <p:cNvSpPr/>
          <p:nvPr/>
        </p:nvSpPr>
        <p:spPr>
          <a:xfrm>
            <a:off x="4369416" y="2934144"/>
            <a:ext cx="1135" cy="1912"/>
          </a:xfrm>
          <a:custGeom>
            <a:rect b="b" l="l" r="r" t="t"/>
            <a:pathLst>
              <a:path extrusionOk="0" h="32" w="19">
                <a:moveTo>
                  <a:pt x="1" y="0"/>
                </a:moveTo>
                <a:lnTo>
                  <a:pt x="18" y="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8"/>
          <p:cNvSpPr/>
          <p:nvPr/>
        </p:nvSpPr>
        <p:spPr>
          <a:xfrm>
            <a:off x="4371746" y="2937908"/>
            <a:ext cx="1314" cy="1912"/>
          </a:xfrm>
          <a:custGeom>
            <a:rect b="b" l="l" r="r" t="t"/>
            <a:pathLst>
              <a:path extrusionOk="0" h="32" w="22">
                <a:moveTo>
                  <a:pt x="0" y="0"/>
                </a:moveTo>
                <a:lnTo>
                  <a:pt x="21" y="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48"/>
          <p:cNvSpPr/>
          <p:nvPr/>
        </p:nvSpPr>
        <p:spPr>
          <a:xfrm>
            <a:off x="4367325" y="2930559"/>
            <a:ext cx="1135" cy="1732"/>
          </a:xfrm>
          <a:custGeom>
            <a:rect b="b" l="l" r="r" t="t"/>
            <a:pathLst>
              <a:path extrusionOk="0" h="29" w="19">
                <a:moveTo>
                  <a:pt x="1" y="1"/>
                </a:moveTo>
                <a:lnTo>
                  <a:pt x="18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8"/>
          <p:cNvSpPr/>
          <p:nvPr/>
        </p:nvSpPr>
        <p:spPr>
          <a:xfrm>
            <a:off x="4374016" y="2941671"/>
            <a:ext cx="1314" cy="1732"/>
          </a:xfrm>
          <a:custGeom>
            <a:rect b="b" l="l" r="r" t="t"/>
            <a:pathLst>
              <a:path extrusionOk="0" h="29" w="22">
                <a:moveTo>
                  <a:pt x="1" y="0"/>
                </a:moveTo>
                <a:lnTo>
                  <a:pt x="22" y="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8"/>
          <p:cNvSpPr/>
          <p:nvPr/>
        </p:nvSpPr>
        <p:spPr>
          <a:xfrm>
            <a:off x="4376764" y="2945435"/>
            <a:ext cx="1314" cy="1732"/>
          </a:xfrm>
          <a:custGeom>
            <a:rect b="b" l="l" r="r" t="t"/>
            <a:pathLst>
              <a:path extrusionOk="0" h="29" w="22">
                <a:moveTo>
                  <a:pt x="0" y="0"/>
                </a:moveTo>
                <a:lnTo>
                  <a:pt x="21" y="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48"/>
          <p:cNvSpPr/>
          <p:nvPr/>
        </p:nvSpPr>
        <p:spPr>
          <a:xfrm>
            <a:off x="4365473" y="2927035"/>
            <a:ext cx="1075" cy="1912"/>
          </a:xfrm>
          <a:custGeom>
            <a:rect b="b" l="l" r="r" t="t"/>
            <a:pathLst>
              <a:path extrusionOk="0" h="32" w="18">
                <a:moveTo>
                  <a:pt x="0" y="0"/>
                </a:moveTo>
                <a:lnTo>
                  <a:pt x="18" y="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48"/>
          <p:cNvSpPr/>
          <p:nvPr/>
        </p:nvSpPr>
        <p:spPr>
          <a:xfrm>
            <a:off x="4353944" y="2896268"/>
            <a:ext cx="478" cy="1553"/>
          </a:xfrm>
          <a:custGeom>
            <a:rect b="b" l="l" r="r" t="t"/>
            <a:pathLst>
              <a:path extrusionOk="0" h="26" w="8">
                <a:moveTo>
                  <a:pt x="1" y="1"/>
                </a:moveTo>
                <a:lnTo>
                  <a:pt x="8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48"/>
          <p:cNvSpPr/>
          <p:nvPr/>
        </p:nvSpPr>
        <p:spPr>
          <a:xfrm>
            <a:off x="4355198" y="2901705"/>
            <a:ext cx="717" cy="1732"/>
          </a:xfrm>
          <a:custGeom>
            <a:rect b="b" l="l" r="r" t="t"/>
            <a:pathLst>
              <a:path extrusionOk="0" h="29" w="12">
                <a:moveTo>
                  <a:pt x="1" y="1"/>
                </a:moveTo>
                <a:lnTo>
                  <a:pt x="11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48"/>
          <p:cNvSpPr/>
          <p:nvPr/>
        </p:nvSpPr>
        <p:spPr>
          <a:xfrm>
            <a:off x="4356034" y="2904632"/>
            <a:ext cx="717" cy="1732"/>
          </a:xfrm>
          <a:custGeom>
            <a:rect b="b" l="l" r="r" t="t"/>
            <a:pathLst>
              <a:path extrusionOk="0" h="29" w="12">
                <a:moveTo>
                  <a:pt x="1" y="1"/>
                </a:moveTo>
                <a:lnTo>
                  <a:pt x="11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8"/>
          <p:cNvSpPr/>
          <p:nvPr/>
        </p:nvSpPr>
        <p:spPr>
          <a:xfrm>
            <a:off x="4354601" y="2899016"/>
            <a:ext cx="478" cy="1494"/>
          </a:xfrm>
          <a:custGeom>
            <a:rect b="b" l="l" r="r" t="t"/>
            <a:pathLst>
              <a:path extrusionOk="0" h="25" w="8">
                <a:moveTo>
                  <a:pt x="0" y="0"/>
                </a:moveTo>
                <a:lnTo>
                  <a:pt x="7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8"/>
          <p:cNvSpPr/>
          <p:nvPr/>
        </p:nvSpPr>
        <p:spPr>
          <a:xfrm>
            <a:off x="4353346" y="2893580"/>
            <a:ext cx="478" cy="1494"/>
          </a:xfrm>
          <a:custGeom>
            <a:rect b="b" l="l" r="r" t="t"/>
            <a:pathLst>
              <a:path extrusionOk="0" h="25" w="8">
                <a:moveTo>
                  <a:pt x="0" y="0"/>
                </a:moveTo>
                <a:cubicBezTo>
                  <a:pt x="0" y="7"/>
                  <a:pt x="4" y="18"/>
                  <a:pt x="7" y="25"/>
                </a:cubicBezTo>
                <a:cubicBezTo>
                  <a:pt x="4" y="18"/>
                  <a:pt x="4" y="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8"/>
          <p:cNvSpPr/>
          <p:nvPr/>
        </p:nvSpPr>
        <p:spPr>
          <a:xfrm>
            <a:off x="4360634" y="2916998"/>
            <a:ext cx="896" cy="1912"/>
          </a:xfrm>
          <a:custGeom>
            <a:rect b="b" l="l" r="r" t="t"/>
            <a:pathLst>
              <a:path extrusionOk="0" h="32" w="15">
                <a:moveTo>
                  <a:pt x="1" y="0"/>
                </a:moveTo>
                <a:lnTo>
                  <a:pt x="15" y="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8"/>
          <p:cNvSpPr/>
          <p:nvPr/>
        </p:nvSpPr>
        <p:spPr>
          <a:xfrm>
            <a:off x="4362128" y="2920344"/>
            <a:ext cx="896" cy="1732"/>
          </a:xfrm>
          <a:custGeom>
            <a:rect b="b" l="l" r="r" t="t"/>
            <a:pathLst>
              <a:path extrusionOk="0" h="29" w="15">
                <a:moveTo>
                  <a:pt x="0" y="0"/>
                </a:moveTo>
                <a:lnTo>
                  <a:pt x="14" y="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8"/>
          <p:cNvSpPr/>
          <p:nvPr/>
        </p:nvSpPr>
        <p:spPr>
          <a:xfrm>
            <a:off x="4359201" y="2913832"/>
            <a:ext cx="896" cy="1732"/>
          </a:xfrm>
          <a:custGeom>
            <a:rect b="b" l="l" r="r" t="t"/>
            <a:pathLst>
              <a:path extrusionOk="0" h="29" w="15">
                <a:moveTo>
                  <a:pt x="0" y="1"/>
                </a:moveTo>
                <a:lnTo>
                  <a:pt x="14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48"/>
          <p:cNvSpPr/>
          <p:nvPr/>
        </p:nvSpPr>
        <p:spPr>
          <a:xfrm>
            <a:off x="4358125" y="2910725"/>
            <a:ext cx="717" cy="1732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lnTo>
                  <a:pt x="11" y="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48"/>
          <p:cNvSpPr/>
          <p:nvPr/>
        </p:nvSpPr>
        <p:spPr>
          <a:xfrm>
            <a:off x="4363801" y="2923689"/>
            <a:ext cx="896" cy="1912"/>
          </a:xfrm>
          <a:custGeom>
            <a:rect b="b" l="l" r="r" t="t"/>
            <a:pathLst>
              <a:path extrusionOk="0" h="32" w="15">
                <a:moveTo>
                  <a:pt x="0" y="0"/>
                </a:moveTo>
                <a:lnTo>
                  <a:pt x="14" y="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8"/>
          <p:cNvSpPr/>
          <p:nvPr/>
        </p:nvSpPr>
        <p:spPr>
          <a:xfrm>
            <a:off x="4357110" y="2907559"/>
            <a:ext cx="657" cy="1732"/>
          </a:xfrm>
          <a:custGeom>
            <a:rect b="b" l="l" r="r" t="t"/>
            <a:pathLst>
              <a:path extrusionOk="0" h="29" w="11">
                <a:moveTo>
                  <a:pt x="0" y="1"/>
                </a:moveTo>
                <a:lnTo>
                  <a:pt x="11" y="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4351673" y="2875180"/>
            <a:ext cx="60" cy="1255"/>
          </a:xfrm>
          <a:custGeom>
            <a:rect b="b" l="l" r="r" t="t"/>
            <a:pathLst>
              <a:path extrusionOk="0" h="21" w="1">
                <a:moveTo>
                  <a:pt x="0" y="21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4339964" y="2855704"/>
            <a:ext cx="12605" cy="2330"/>
          </a:xfrm>
          <a:custGeom>
            <a:rect b="b" l="l" r="r" t="t"/>
            <a:pathLst>
              <a:path extrusionOk="0" h="39" w="211">
                <a:moveTo>
                  <a:pt x="0" y="0"/>
                </a:moveTo>
                <a:lnTo>
                  <a:pt x="0" y="0"/>
                </a:lnTo>
                <a:cubicBezTo>
                  <a:pt x="81" y="7"/>
                  <a:pt x="196" y="14"/>
                  <a:pt x="210" y="39"/>
                </a:cubicBezTo>
                <a:cubicBezTo>
                  <a:pt x="196" y="14"/>
                  <a:pt x="81" y="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8"/>
          <p:cNvSpPr/>
          <p:nvPr/>
        </p:nvSpPr>
        <p:spPr>
          <a:xfrm>
            <a:off x="4351673" y="2873268"/>
            <a:ext cx="60" cy="1075"/>
          </a:xfrm>
          <a:custGeom>
            <a:rect b="b" l="l" r="r" t="t"/>
            <a:pathLst>
              <a:path extrusionOk="0" h="18" w="1">
                <a:moveTo>
                  <a:pt x="0" y="0"/>
                </a:move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8"/>
          <p:cNvSpPr/>
          <p:nvPr/>
        </p:nvSpPr>
        <p:spPr>
          <a:xfrm>
            <a:off x="4351673" y="2879361"/>
            <a:ext cx="239" cy="1314"/>
          </a:xfrm>
          <a:custGeom>
            <a:rect b="b" l="l" r="r" t="t"/>
            <a:pathLst>
              <a:path extrusionOk="0" h="22" w="4">
                <a:moveTo>
                  <a:pt x="0" y="0"/>
                </a:moveTo>
                <a:lnTo>
                  <a:pt x="0" y="21"/>
                </a:lnTo>
                <a:cubicBezTo>
                  <a:pt x="4" y="14"/>
                  <a:pt x="4" y="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48"/>
          <p:cNvSpPr/>
          <p:nvPr/>
        </p:nvSpPr>
        <p:spPr>
          <a:xfrm>
            <a:off x="4351673" y="2877270"/>
            <a:ext cx="60" cy="1314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8"/>
          <p:cNvSpPr/>
          <p:nvPr/>
        </p:nvSpPr>
        <p:spPr>
          <a:xfrm>
            <a:off x="4351673" y="2871356"/>
            <a:ext cx="60" cy="1314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lnTo>
                  <a:pt x="0" y="22"/>
                </a:lnTo>
                <a:cubicBezTo>
                  <a:pt x="0" y="15"/>
                  <a:pt x="0" y="8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8"/>
          <p:cNvSpPr/>
          <p:nvPr/>
        </p:nvSpPr>
        <p:spPr>
          <a:xfrm>
            <a:off x="4352271" y="2886052"/>
            <a:ext cx="299" cy="1494"/>
          </a:xfrm>
          <a:custGeom>
            <a:rect b="b" l="l" r="r" t="t"/>
            <a:pathLst>
              <a:path extrusionOk="0" h="25" w="5">
                <a:moveTo>
                  <a:pt x="1" y="0"/>
                </a:moveTo>
                <a:cubicBezTo>
                  <a:pt x="1" y="7"/>
                  <a:pt x="1" y="18"/>
                  <a:pt x="4" y="25"/>
                </a:cubicBezTo>
                <a:cubicBezTo>
                  <a:pt x="1" y="18"/>
                  <a:pt x="1" y="7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8"/>
          <p:cNvSpPr/>
          <p:nvPr/>
        </p:nvSpPr>
        <p:spPr>
          <a:xfrm>
            <a:off x="4351853" y="2881452"/>
            <a:ext cx="60" cy="1314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14"/>
                  <a:pt x="1" y="7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8"/>
          <p:cNvSpPr/>
          <p:nvPr/>
        </p:nvSpPr>
        <p:spPr>
          <a:xfrm>
            <a:off x="4352092" y="2883722"/>
            <a:ext cx="60" cy="1314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lnTo>
                  <a:pt x="0" y="22"/>
                </a:lnTo>
                <a:cubicBezTo>
                  <a:pt x="0" y="15"/>
                  <a:pt x="0" y="8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48"/>
          <p:cNvSpPr/>
          <p:nvPr/>
        </p:nvSpPr>
        <p:spPr>
          <a:xfrm>
            <a:off x="4352092" y="2863650"/>
            <a:ext cx="239" cy="2569"/>
          </a:xfrm>
          <a:custGeom>
            <a:rect b="b" l="l" r="r" t="t"/>
            <a:pathLst>
              <a:path extrusionOk="0" h="43" w="4">
                <a:moveTo>
                  <a:pt x="4" y="0"/>
                </a:moveTo>
                <a:cubicBezTo>
                  <a:pt x="0" y="14"/>
                  <a:pt x="0" y="28"/>
                  <a:pt x="0" y="42"/>
                </a:cubicBezTo>
                <a:cubicBezTo>
                  <a:pt x="0" y="28"/>
                  <a:pt x="4" y="14"/>
                  <a:pt x="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48"/>
          <p:cNvSpPr/>
          <p:nvPr/>
        </p:nvSpPr>
        <p:spPr>
          <a:xfrm>
            <a:off x="4352092" y="2866338"/>
            <a:ext cx="60" cy="1314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lnTo>
                  <a:pt x="0" y="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48"/>
          <p:cNvSpPr/>
          <p:nvPr/>
        </p:nvSpPr>
        <p:spPr>
          <a:xfrm>
            <a:off x="4351853" y="2869683"/>
            <a:ext cx="60" cy="1135"/>
          </a:xfrm>
          <a:custGeom>
            <a:rect b="b" l="l" r="r" t="t"/>
            <a:pathLst>
              <a:path extrusionOk="0" h="19" w="1">
                <a:moveTo>
                  <a:pt x="1" y="1"/>
                </a:moveTo>
                <a:lnTo>
                  <a:pt x="1" y="18"/>
                </a:lnTo>
                <a:cubicBezTo>
                  <a:pt x="1" y="11"/>
                  <a:pt x="1" y="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48"/>
          <p:cNvSpPr/>
          <p:nvPr/>
        </p:nvSpPr>
        <p:spPr>
          <a:xfrm>
            <a:off x="4351853" y="2868011"/>
            <a:ext cx="60" cy="1135"/>
          </a:xfrm>
          <a:custGeom>
            <a:rect b="b" l="l" r="r" t="t"/>
            <a:pathLst>
              <a:path extrusionOk="0" h="19" w="1">
                <a:moveTo>
                  <a:pt x="1" y="1"/>
                </a:moveTo>
                <a:lnTo>
                  <a:pt x="1" y="18"/>
                </a:lnTo>
                <a:cubicBezTo>
                  <a:pt x="1" y="11"/>
                  <a:pt x="1" y="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352510" y="2888562"/>
            <a:ext cx="239" cy="1494"/>
          </a:xfrm>
          <a:custGeom>
            <a:rect b="b" l="l" r="r" t="t"/>
            <a:pathLst>
              <a:path extrusionOk="0" h="25" w="4">
                <a:moveTo>
                  <a:pt x="0" y="0"/>
                </a:moveTo>
                <a:cubicBezTo>
                  <a:pt x="0" y="7"/>
                  <a:pt x="4" y="14"/>
                  <a:pt x="4" y="25"/>
                </a:cubicBezTo>
                <a:cubicBezTo>
                  <a:pt x="4" y="14"/>
                  <a:pt x="4" y="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48"/>
          <p:cNvSpPr/>
          <p:nvPr/>
        </p:nvSpPr>
        <p:spPr>
          <a:xfrm>
            <a:off x="4352928" y="2891071"/>
            <a:ext cx="239" cy="1494"/>
          </a:xfrm>
          <a:custGeom>
            <a:rect b="b" l="l" r="r" t="t"/>
            <a:pathLst>
              <a:path extrusionOk="0" h="25" w="4">
                <a:moveTo>
                  <a:pt x="0" y="0"/>
                </a:moveTo>
                <a:lnTo>
                  <a:pt x="4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48"/>
          <p:cNvSpPr/>
          <p:nvPr/>
        </p:nvSpPr>
        <p:spPr>
          <a:xfrm>
            <a:off x="6835754" y="4012478"/>
            <a:ext cx="6782" cy="5685"/>
          </a:xfrm>
          <a:custGeom>
            <a:rect b="b" l="l" r="r" t="t"/>
            <a:pathLst>
              <a:path extrusionOk="0" h="171" w="204">
                <a:moveTo>
                  <a:pt x="118" y="1"/>
                </a:moveTo>
                <a:cubicBezTo>
                  <a:pt x="110" y="1"/>
                  <a:pt x="102" y="4"/>
                  <a:pt x="95" y="6"/>
                </a:cubicBezTo>
                <a:cubicBezTo>
                  <a:pt x="42" y="27"/>
                  <a:pt x="7" y="80"/>
                  <a:pt x="0" y="136"/>
                </a:cubicBezTo>
                <a:cubicBezTo>
                  <a:pt x="0" y="150"/>
                  <a:pt x="7" y="161"/>
                  <a:pt x="28" y="168"/>
                </a:cubicBezTo>
                <a:cubicBezTo>
                  <a:pt x="34" y="169"/>
                  <a:pt x="42" y="170"/>
                  <a:pt x="51" y="170"/>
                </a:cubicBezTo>
                <a:cubicBezTo>
                  <a:pt x="96" y="170"/>
                  <a:pt x="170" y="150"/>
                  <a:pt x="193" y="115"/>
                </a:cubicBezTo>
                <a:cubicBezTo>
                  <a:pt x="203" y="94"/>
                  <a:pt x="196" y="66"/>
                  <a:pt x="165" y="31"/>
                </a:cubicBezTo>
                <a:cubicBezTo>
                  <a:pt x="148" y="8"/>
                  <a:pt x="132" y="1"/>
                  <a:pt x="118" y="1"/>
                </a:cubicBezTo>
                <a:close/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5" name="Google Shape;22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675" y="2586862"/>
            <a:ext cx="224451" cy="2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575" y="2407613"/>
            <a:ext cx="328275" cy="3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7" name="Google Shape;2247;p48"/>
          <p:cNvSpPr/>
          <p:nvPr/>
        </p:nvSpPr>
        <p:spPr>
          <a:xfrm>
            <a:off x="3579625" y="2249917"/>
            <a:ext cx="1902050" cy="898325"/>
          </a:xfrm>
          <a:custGeom>
            <a:rect b="b" l="l" r="r" t="t"/>
            <a:pathLst>
              <a:path extrusionOk="0" h="35933" w="76082">
                <a:moveTo>
                  <a:pt x="0" y="13588"/>
                </a:moveTo>
                <a:cubicBezTo>
                  <a:pt x="3836" y="13588"/>
                  <a:pt x="8567" y="12875"/>
                  <a:pt x="10869" y="9807"/>
                </a:cubicBezTo>
                <a:cubicBezTo>
                  <a:pt x="13610" y="6153"/>
                  <a:pt x="16707" y="-1687"/>
                  <a:pt x="20793" y="356"/>
                </a:cubicBezTo>
                <a:cubicBezTo>
                  <a:pt x="23886" y="1903"/>
                  <a:pt x="26560" y="5924"/>
                  <a:pt x="25991" y="9335"/>
                </a:cubicBezTo>
                <a:cubicBezTo>
                  <a:pt x="24979" y="15402"/>
                  <a:pt x="19927" y="24353"/>
                  <a:pt x="25046" y="27764"/>
                </a:cubicBezTo>
                <a:cubicBezTo>
                  <a:pt x="27933" y="29688"/>
                  <a:pt x="32666" y="29372"/>
                  <a:pt x="35442" y="27292"/>
                </a:cubicBezTo>
                <a:cubicBezTo>
                  <a:pt x="38396" y="25079"/>
                  <a:pt x="40367" y="19310"/>
                  <a:pt x="43948" y="20204"/>
                </a:cubicBezTo>
                <a:cubicBezTo>
                  <a:pt x="48060" y="21231"/>
                  <a:pt x="51114" y="25634"/>
                  <a:pt x="52454" y="29655"/>
                </a:cubicBezTo>
                <a:cubicBezTo>
                  <a:pt x="52952" y="31149"/>
                  <a:pt x="51340" y="33267"/>
                  <a:pt x="52454" y="34380"/>
                </a:cubicBezTo>
                <a:cubicBezTo>
                  <a:pt x="55370" y="37294"/>
                  <a:pt x="61442" y="35435"/>
                  <a:pt x="64741" y="32963"/>
                </a:cubicBezTo>
                <a:cubicBezTo>
                  <a:pt x="70059" y="28978"/>
                  <a:pt x="61101" y="16801"/>
                  <a:pt x="66631" y="13115"/>
                </a:cubicBezTo>
                <a:cubicBezTo>
                  <a:pt x="69908" y="10931"/>
                  <a:pt x="76082" y="24142"/>
                  <a:pt x="76082" y="20204"/>
                </a:cubicBezTo>
              </a:path>
            </a:pathLst>
          </a:cu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49"/>
          <p:cNvSpPr/>
          <p:nvPr/>
        </p:nvSpPr>
        <p:spPr>
          <a:xfrm>
            <a:off x="5615581" y="3569861"/>
            <a:ext cx="1784700" cy="76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sz="300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253" name="Google Shape;2253;p49"/>
          <p:cNvSpPr/>
          <p:nvPr/>
        </p:nvSpPr>
        <p:spPr>
          <a:xfrm>
            <a:off x="1751379" y="3210907"/>
            <a:ext cx="1784700" cy="1122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sz="300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254" name="Google Shape;2254;p49"/>
          <p:cNvSpPr/>
          <p:nvPr/>
        </p:nvSpPr>
        <p:spPr>
          <a:xfrm>
            <a:off x="3683480" y="2800350"/>
            <a:ext cx="1784700" cy="153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300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255" name="Google Shape;2255;p49"/>
          <p:cNvSpPr txBox="1"/>
          <p:nvPr>
            <p:ph type="title"/>
          </p:nvPr>
        </p:nvSpPr>
        <p:spPr>
          <a:xfrm>
            <a:off x="464100" y="19764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¡GRACIAS!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56" name="Google Shape;2256;p49"/>
          <p:cNvSpPr/>
          <p:nvPr/>
        </p:nvSpPr>
        <p:spPr>
          <a:xfrm>
            <a:off x="6284519" y="2955503"/>
            <a:ext cx="446826" cy="424556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7" name="Google Shape;2257;p49"/>
          <p:cNvGrpSpPr/>
          <p:nvPr/>
        </p:nvGrpSpPr>
        <p:grpSpPr>
          <a:xfrm>
            <a:off x="2402389" y="2470705"/>
            <a:ext cx="482659" cy="484783"/>
            <a:chOff x="-12160675" y="4081850"/>
            <a:chExt cx="352100" cy="353650"/>
          </a:xfrm>
        </p:grpSpPr>
        <p:sp>
          <p:nvSpPr>
            <p:cNvPr id="2258" name="Google Shape;2258;p49"/>
            <p:cNvSpPr/>
            <p:nvPr/>
          </p:nvSpPr>
          <p:spPr>
            <a:xfrm>
              <a:off x="-12014950" y="4081850"/>
              <a:ext cx="61450" cy="62275"/>
            </a:xfrm>
            <a:custGeom>
              <a:rect b="b" l="l" r="r" t="t"/>
              <a:pathLst>
                <a:path extrusionOk="0" h="2491" w="2458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-12077175" y="4352000"/>
              <a:ext cx="186700" cy="83500"/>
            </a:xfrm>
            <a:custGeom>
              <a:rect b="b" l="l" r="r" t="t"/>
              <a:pathLst>
                <a:path extrusionOk="0" h="3340" w="7468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-11911775" y="4186000"/>
              <a:ext cx="103200" cy="101425"/>
            </a:xfrm>
            <a:custGeom>
              <a:rect b="b" l="l" r="r" t="t"/>
              <a:pathLst>
                <a:path extrusionOk="0" h="4057" w="4128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-12160675" y="4186000"/>
              <a:ext cx="104000" cy="101425"/>
            </a:xfrm>
            <a:custGeom>
              <a:rect b="b" l="l" r="r" t="t"/>
              <a:pathLst>
                <a:path extrusionOk="0" h="4057" w="416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-12049600" y="4144075"/>
              <a:ext cx="127600" cy="67750"/>
            </a:xfrm>
            <a:custGeom>
              <a:rect b="b" l="l" r="r" t="t"/>
              <a:pathLst>
                <a:path extrusionOk="0" h="2710" w="5104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-12033850" y="4212600"/>
              <a:ext cx="99250" cy="118150"/>
            </a:xfrm>
            <a:custGeom>
              <a:rect b="b" l="l" r="r" t="t"/>
              <a:pathLst>
                <a:path extrusionOk="0" h="4726" w="397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4" name="Google Shape;2264;p49"/>
          <p:cNvSpPr/>
          <p:nvPr/>
        </p:nvSpPr>
        <p:spPr>
          <a:xfrm>
            <a:off x="616175" y="4314100"/>
            <a:ext cx="7887900" cy="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49"/>
          <p:cNvSpPr/>
          <p:nvPr/>
        </p:nvSpPr>
        <p:spPr>
          <a:xfrm>
            <a:off x="3331525" y="4835500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49"/>
          <p:cNvSpPr/>
          <p:nvPr/>
        </p:nvSpPr>
        <p:spPr>
          <a:xfrm>
            <a:off x="2294275" y="4835500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49"/>
          <p:cNvSpPr/>
          <p:nvPr/>
        </p:nvSpPr>
        <p:spPr>
          <a:xfrm>
            <a:off x="2294275" y="4277950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49"/>
          <p:cNvSpPr/>
          <p:nvPr/>
        </p:nvSpPr>
        <p:spPr>
          <a:xfrm>
            <a:off x="3331525" y="4277950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49"/>
          <p:cNvSpPr/>
          <p:nvPr/>
        </p:nvSpPr>
        <p:spPr>
          <a:xfrm>
            <a:off x="4386825" y="4277950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49"/>
          <p:cNvSpPr/>
          <p:nvPr/>
        </p:nvSpPr>
        <p:spPr>
          <a:xfrm>
            <a:off x="5408900" y="4277950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49"/>
          <p:cNvSpPr/>
          <p:nvPr/>
        </p:nvSpPr>
        <p:spPr>
          <a:xfrm>
            <a:off x="6430975" y="4277950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9"/>
          <p:cNvSpPr/>
          <p:nvPr/>
        </p:nvSpPr>
        <p:spPr>
          <a:xfrm>
            <a:off x="5944450" y="4572325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49"/>
          <p:cNvSpPr/>
          <p:nvPr/>
        </p:nvSpPr>
        <p:spPr>
          <a:xfrm>
            <a:off x="4897863" y="4567463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9"/>
          <p:cNvSpPr/>
          <p:nvPr/>
        </p:nvSpPr>
        <p:spPr>
          <a:xfrm>
            <a:off x="3859163" y="4567450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49"/>
          <p:cNvSpPr/>
          <p:nvPr/>
        </p:nvSpPr>
        <p:spPr>
          <a:xfrm>
            <a:off x="2812888" y="4567463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49"/>
          <p:cNvSpPr/>
          <p:nvPr/>
        </p:nvSpPr>
        <p:spPr>
          <a:xfrm>
            <a:off x="1775638" y="4572313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49"/>
          <p:cNvSpPr/>
          <p:nvPr/>
        </p:nvSpPr>
        <p:spPr>
          <a:xfrm>
            <a:off x="4382750" y="4835488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49"/>
          <p:cNvSpPr/>
          <p:nvPr/>
        </p:nvSpPr>
        <p:spPr>
          <a:xfrm>
            <a:off x="5411263" y="4804488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9"/>
          <p:cNvSpPr/>
          <p:nvPr/>
        </p:nvSpPr>
        <p:spPr>
          <a:xfrm>
            <a:off x="6477613" y="4835488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9"/>
          <p:cNvSpPr/>
          <p:nvPr/>
        </p:nvSpPr>
        <p:spPr>
          <a:xfrm>
            <a:off x="8009638" y="4572313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49"/>
          <p:cNvSpPr/>
          <p:nvPr/>
        </p:nvSpPr>
        <p:spPr>
          <a:xfrm>
            <a:off x="8523513" y="4277938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49"/>
          <p:cNvSpPr/>
          <p:nvPr/>
        </p:nvSpPr>
        <p:spPr>
          <a:xfrm>
            <a:off x="7506138" y="4835488"/>
            <a:ext cx="378000" cy="3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49"/>
          <p:cNvSpPr/>
          <p:nvPr/>
        </p:nvSpPr>
        <p:spPr>
          <a:xfrm>
            <a:off x="218713" y="4277938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49"/>
          <p:cNvSpPr/>
          <p:nvPr/>
        </p:nvSpPr>
        <p:spPr>
          <a:xfrm>
            <a:off x="1256488" y="4277938"/>
            <a:ext cx="378000" cy="378000"/>
          </a:xfrm>
          <a:prstGeom prst="ellipse">
            <a:avLst/>
          </a:prstGeom>
          <a:solidFill>
            <a:srgbClr val="000D20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9"/>
          <p:cNvSpPr/>
          <p:nvPr/>
        </p:nvSpPr>
        <p:spPr>
          <a:xfrm>
            <a:off x="737600" y="4572313"/>
            <a:ext cx="378000" cy="378000"/>
          </a:xfrm>
          <a:prstGeom prst="ellipse">
            <a:avLst/>
          </a:prstGeom>
          <a:solidFill>
            <a:srgbClr val="000D20">
              <a:alpha val="83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27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721" name="Google Shape;1721;p27"/>
          <p:cNvSpPr/>
          <p:nvPr/>
        </p:nvSpPr>
        <p:spPr>
          <a:xfrm>
            <a:off x="6767525" y="1649791"/>
            <a:ext cx="1940285" cy="1843698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2" name="Google Shape;1722;p27"/>
          <p:cNvGrpSpPr/>
          <p:nvPr/>
        </p:nvGrpSpPr>
        <p:grpSpPr>
          <a:xfrm>
            <a:off x="7471303" y="2420639"/>
            <a:ext cx="531884" cy="591000"/>
            <a:chOff x="-8191825" y="3174500"/>
            <a:chExt cx="313500" cy="352100"/>
          </a:xfrm>
        </p:grpSpPr>
        <p:sp>
          <p:nvSpPr>
            <p:cNvPr id="1723" name="Google Shape;1723;p27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27"/>
          <p:cNvSpPr/>
          <p:nvPr/>
        </p:nvSpPr>
        <p:spPr>
          <a:xfrm>
            <a:off x="436200" y="1649928"/>
            <a:ext cx="1940285" cy="184365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7" name="Google Shape;1727;p27"/>
          <p:cNvGrpSpPr/>
          <p:nvPr/>
        </p:nvGrpSpPr>
        <p:grpSpPr>
          <a:xfrm>
            <a:off x="4375909" y="2376035"/>
            <a:ext cx="392190" cy="391338"/>
            <a:chOff x="-13512225" y="4080275"/>
            <a:chExt cx="353675" cy="352875"/>
          </a:xfrm>
        </p:grpSpPr>
        <p:sp>
          <p:nvSpPr>
            <p:cNvPr id="1728" name="Google Shape;1728;p27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1124144" y="2285457"/>
            <a:ext cx="569803" cy="572383"/>
            <a:chOff x="-12160675" y="4081850"/>
            <a:chExt cx="352100" cy="353650"/>
          </a:xfrm>
        </p:grpSpPr>
        <p:sp>
          <p:nvSpPr>
            <p:cNvPr id="1740" name="Google Shape;1740;p27"/>
            <p:cNvSpPr/>
            <p:nvPr/>
          </p:nvSpPr>
          <p:spPr>
            <a:xfrm>
              <a:off x="-12014950" y="4081850"/>
              <a:ext cx="61450" cy="62275"/>
            </a:xfrm>
            <a:custGeom>
              <a:rect b="b" l="l" r="r" t="t"/>
              <a:pathLst>
                <a:path extrusionOk="0" h="2491" w="2458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-12077175" y="4352000"/>
              <a:ext cx="186700" cy="83500"/>
            </a:xfrm>
            <a:custGeom>
              <a:rect b="b" l="l" r="r" t="t"/>
              <a:pathLst>
                <a:path extrusionOk="0" h="3340" w="7468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-11911775" y="4186000"/>
              <a:ext cx="103200" cy="101425"/>
            </a:xfrm>
            <a:custGeom>
              <a:rect b="b" l="l" r="r" t="t"/>
              <a:pathLst>
                <a:path extrusionOk="0" h="4057" w="4128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-12160675" y="4186000"/>
              <a:ext cx="104000" cy="101425"/>
            </a:xfrm>
            <a:custGeom>
              <a:rect b="b" l="l" r="r" t="t"/>
              <a:pathLst>
                <a:path extrusionOk="0" h="4057" w="416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-12049600" y="4144075"/>
              <a:ext cx="127600" cy="67750"/>
            </a:xfrm>
            <a:custGeom>
              <a:rect b="b" l="l" r="r" t="t"/>
              <a:pathLst>
                <a:path extrusionOk="0" h="2710" w="5104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-12033850" y="4212600"/>
              <a:ext cx="99250" cy="118150"/>
            </a:xfrm>
            <a:custGeom>
              <a:rect b="b" l="l" r="r" t="t"/>
              <a:pathLst>
                <a:path extrusionOk="0" h="4726" w="397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27"/>
          <p:cNvSpPr/>
          <p:nvPr/>
        </p:nvSpPr>
        <p:spPr>
          <a:xfrm>
            <a:off x="3788012" y="2385263"/>
            <a:ext cx="392192" cy="37266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7"/>
          <p:cNvSpPr/>
          <p:nvPr/>
        </p:nvSpPr>
        <p:spPr>
          <a:xfrm>
            <a:off x="4963787" y="2385263"/>
            <a:ext cx="392192" cy="372664"/>
          </a:xfrm>
          <a:custGeom>
            <a:rect b="b" l="l" r="r" t="t"/>
            <a:pathLst>
              <a:path extrusionOk="0" h="8645" w="9098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8" name="Google Shape;1748;p27"/>
          <p:cNvGrpSpPr/>
          <p:nvPr/>
        </p:nvGrpSpPr>
        <p:grpSpPr>
          <a:xfrm>
            <a:off x="5551684" y="2375935"/>
            <a:ext cx="392190" cy="391338"/>
            <a:chOff x="-13512225" y="4080275"/>
            <a:chExt cx="353675" cy="352875"/>
          </a:xfrm>
        </p:grpSpPr>
        <p:sp>
          <p:nvSpPr>
            <p:cNvPr id="1749" name="Google Shape;1749;p27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27"/>
          <p:cNvGrpSpPr/>
          <p:nvPr/>
        </p:nvGrpSpPr>
        <p:grpSpPr>
          <a:xfrm>
            <a:off x="3200134" y="2375935"/>
            <a:ext cx="392190" cy="391338"/>
            <a:chOff x="-13512225" y="4080275"/>
            <a:chExt cx="353675" cy="352875"/>
          </a:xfrm>
        </p:grpSpPr>
        <p:sp>
          <p:nvSpPr>
            <p:cNvPr id="1761" name="Google Shape;1761;p27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8"/>
          <p:cNvSpPr txBox="1"/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77" name="Google Shape;1777;p28"/>
          <p:cNvSpPr/>
          <p:nvPr/>
        </p:nvSpPr>
        <p:spPr>
          <a:xfrm>
            <a:off x="1558203" y="2151809"/>
            <a:ext cx="2131643" cy="8410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BFS</a:t>
            </a:r>
          </a:p>
        </p:txBody>
      </p:sp>
      <p:sp>
        <p:nvSpPr>
          <p:cNvPr id="1778" name="Google Shape;1778;p28"/>
          <p:cNvSpPr/>
          <p:nvPr/>
        </p:nvSpPr>
        <p:spPr>
          <a:xfrm>
            <a:off x="5614474" y="2151788"/>
            <a:ext cx="2132797" cy="8410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DFS</a:t>
            </a:r>
          </a:p>
        </p:txBody>
      </p:sp>
      <p:cxnSp>
        <p:nvCxnSpPr>
          <p:cNvPr id="1779" name="Google Shape;1779;p28"/>
          <p:cNvCxnSpPr/>
          <p:nvPr/>
        </p:nvCxnSpPr>
        <p:spPr>
          <a:xfrm>
            <a:off x="4205775" y="1809900"/>
            <a:ext cx="921600" cy="909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780" name="Google Shape;1780;p28"/>
          <p:cNvCxnSpPr/>
          <p:nvPr/>
        </p:nvCxnSpPr>
        <p:spPr>
          <a:xfrm flipH="1" rot="10800000">
            <a:off x="4058275" y="2566100"/>
            <a:ext cx="939000" cy="542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781" name="Google Shape;1781;p28"/>
          <p:cNvCxnSpPr/>
          <p:nvPr/>
        </p:nvCxnSpPr>
        <p:spPr>
          <a:xfrm rot="10800000">
            <a:off x="4264800" y="3050325"/>
            <a:ext cx="897900" cy="555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1782" name="Google Shape;1782;p28"/>
          <p:cNvSpPr txBox="1"/>
          <p:nvPr/>
        </p:nvSpPr>
        <p:spPr>
          <a:xfrm>
            <a:off x="1813125" y="30503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Queue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783" name="Google Shape;1783;p28"/>
          <p:cNvSpPr txBox="1"/>
          <p:nvPr/>
        </p:nvSpPr>
        <p:spPr>
          <a:xfrm>
            <a:off x="5869975" y="3050325"/>
            <a:ext cx="162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Stack</a:t>
            </a:r>
            <a:endParaRPr sz="16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784" name="Google Shape;1784;p28"/>
          <p:cNvSpPr txBox="1"/>
          <p:nvPr/>
        </p:nvSpPr>
        <p:spPr>
          <a:xfrm>
            <a:off x="1689400" y="216432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9" name="Google Shape;17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337" y="772275"/>
            <a:ext cx="5391325" cy="3124350"/>
          </a:xfrm>
          <a:prstGeom prst="rect">
            <a:avLst/>
          </a:prstGeom>
          <a:noFill/>
          <a:ln cap="flat" cmpd="sng" w="38100">
            <a:solidFill>
              <a:srgbClr val="000D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4" name="Google Shape;17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62" y="685100"/>
            <a:ext cx="5154275" cy="3603550"/>
          </a:xfrm>
          <a:prstGeom prst="rect">
            <a:avLst/>
          </a:prstGeom>
          <a:noFill/>
          <a:ln cap="flat" cmpd="sng" w="38100">
            <a:solidFill>
              <a:srgbClr val="000D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1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1800" name="Google Shape;1800;p31"/>
          <p:cNvGrpSpPr/>
          <p:nvPr/>
        </p:nvGrpSpPr>
        <p:grpSpPr>
          <a:xfrm>
            <a:off x="2295638" y="2617473"/>
            <a:ext cx="5978412" cy="577577"/>
            <a:chOff x="3591038" y="2465073"/>
            <a:chExt cx="5978412" cy="577577"/>
          </a:xfrm>
        </p:grpSpPr>
        <p:sp>
          <p:nvSpPr>
            <p:cNvPr id="1801" name="Google Shape;1801;p31"/>
            <p:cNvSpPr txBox="1"/>
            <p:nvPr/>
          </p:nvSpPr>
          <p:spPr>
            <a:xfrm>
              <a:off x="3591050" y="2676950"/>
              <a:ext cx="5978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Ingresamos al loop hasta dar con la solución o encontrar que no hay solución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02" name="Google Shape;1802;p31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Loop Solución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03" name="Google Shape;1803;p31"/>
          <p:cNvGrpSpPr/>
          <p:nvPr/>
        </p:nvGrpSpPr>
        <p:grpSpPr>
          <a:xfrm>
            <a:off x="2295638" y="1689100"/>
            <a:ext cx="4738800" cy="577576"/>
            <a:chOff x="3591038" y="1536700"/>
            <a:chExt cx="4738800" cy="577576"/>
          </a:xfrm>
        </p:grpSpPr>
        <p:sp>
          <p:nvSpPr>
            <p:cNvPr id="1804" name="Google Shape;1804;p31"/>
            <p:cNvSpPr txBox="1"/>
            <p:nvPr/>
          </p:nvSpPr>
          <p:spPr>
            <a:xfrm>
              <a:off x="3591038" y="1748576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Agregar nodo inicial (actor origen) a la frontera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05" name="Google Shape;1805;p31"/>
            <p:cNvSpPr txBox="1"/>
            <p:nvPr/>
          </p:nvSpPr>
          <p:spPr>
            <a:xfrm>
              <a:off x="3591038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Nodo </a:t>
              </a: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Inicial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06" name="Google Shape;1806;p31"/>
          <p:cNvSpPr txBox="1"/>
          <p:nvPr/>
        </p:nvSpPr>
        <p:spPr>
          <a:xfrm>
            <a:off x="814162" y="27843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07" name="Google Shape;1807;p31"/>
          <p:cNvSpPr txBox="1"/>
          <p:nvPr/>
        </p:nvSpPr>
        <p:spPr>
          <a:xfrm>
            <a:off x="814162" y="18560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08" name="Google Shape;1808;p31"/>
          <p:cNvCxnSpPr/>
          <p:nvPr/>
        </p:nvCxnSpPr>
        <p:spPr>
          <a:xfrm>
            <a:off x="2117062" y="1668963"/>
            <a:ext cx="0" cy="183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2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1814" name="Google Shape;1814;p32"/>
          <p:cNvGrpSpPr/>
          <p:nvPr/>
        </p:nvGrpSpPr>
        <p:grpSpPr>
          <a:xfrm>
            <a:off x="2371838" y="2617473"/>
            <a:ext cx="5978412" cy="577577"/>
            <a:chOff x="3591038" y="2465073"/>
            <a:chExt cx="5978412" cy="577577"/>
          </a:xfrm>
        </p:grpSpPr>
        <p:sp>
          <p:nvSpPr>
            <p:cNvPr id="1815" name="Google Shape;1815;p32"/>
            <p:cNvSpPr txBox="1"/>
            <p:nvPr/>
          </p:nvSpPr>
          <p:spPr>
            <a:xfrm>
              <a:off x="3591050" y="2676950"/>
              <a:ext cx="5978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Sacamos un nodo de la frontera y comprobamos si es la solución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ctor"/>
                <a:buChar char="●"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Sí es la solución creamos el path (Paso 3)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ctor"/>
                <a:buChar char="●"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Si no es la solución, marcamos el nodo como explorado y buscamos los vecinos (Paso 4)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16" name="Google Shape;1816;p32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Elección de Nodo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17" name="Google Shape;1817;p32"/>
          <p:cNvGrpSpPr/>
          <p:nvPr/>
        </p:nvGrpSpPr>
        <p:grpSpPr>
          <a:xfrm>
            <a:off x="2371838" y="1689100"/>
            <a:ext cx="4738800" cy="577576"/>
            <a:chOff x="3591038" y="1536700"/>
            <a:chExt cx="4738800" cy="577576"/>
          </a:xfrm>
        </p:grpSpPr>
        <p:sp>
          <p:nvSpPr>
            <p:cNvPr id="1818" name="Google Shape;1818;p32"/>
            <p:cNvSpPr txBox="1"/>
            <p:nvPr/>
          </p:nvSpPr>
          <p:spPr>
            <a:xfrm>
              <a:off x="3591038" y="1748576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Si la frontera ya está vacía quiere decir que no hay solución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19" name="Google Shape;1819;p32"/>
            <p:cNvSpPr txBox="1"/>
            <p:nvPr/>
          </p:nvSpPr>
          <p:spPr>
            <a:xfrm>
              <a:off x="3591038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Frontera Vacía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20" name="Google Shape;1820;p32"/>
          <p:cNvSpPr txBox="1"/>
          <p:nvPr/>
        </p:nvSpPr>
        <p:spPr>
          <a:xfrm>
            <a:off x="814162" y="27843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2.2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21" name="Google Shape;1821;p32"/>
          <p:cNvSpPr txBox="1"/>
          <p:nvPr/>
        </p:nvSpPr>
        <p:spPr>
          <a:xfrm>
            <a:off x="814162" y="18560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2.1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22" name="Google Shape;1822;p32"/>
          <p:cNvCxnSpPr/>
          <p:nvPr/>
        </p:nvCxnSpPr>
        <p:spPr>
          <a:xfrm>
            <a:off x="2269462" y="1668963"/>
            <a:ext cx="0" cy="183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3"/>
          <p:cNvSpPr txBox="1"/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1828" name="Google Shape;1828;p33"/>
          <p:cNvGrpSpPr/>
          <p:nvPr/>
        </p:nvGrpSpPr>
        <p:grpSpPr>
          <a:xfrm>
            <a:off x="2371838" y="2846073"/>
            <a:ext cx="5978412" cy="577577"/>
            <a:chOff x="3591038" y="2465073"/>
            <a:chExt cx="5978412" cy="577577"/>
          </a:xfrm>
        </p:grpSpPr>
        <p:sp>
          <p:nvSpPr>
            <p:cNvPr id="1829" name="Google Shape;1829;p33"/>
            <p:cNvSpPr txBox="1"/>
            <p:nvPr/>
          </p:nvSpPr>
          <p:spPr>
            <a:xfrm>
              <a:off x="3591050" y="2676950"/>
              <a:ext cx="5978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Invertimos el arreglo de la 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solución debido a la regresión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para tener la orientación correcta.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30" name="Google Shape;1830;p33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Formato de la solución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31" name="Google Shape;1831;p33"/>
          <p:cNvGrpSpPr/>
          <p:nvPr/>
        </p:nvGrpSpPr>
        <p:grpSpPr>
          <a:xfrm>
            <a:off x="2371838" y="1689100"/>
            <a:ext cx="5883012" cy="841275"/>
            <a:chOff x="3591038" y="1536700"/>
            <a:chExt cx="5883012" cy="841275"/>
          </a:xfrm>
        </p:grpSpPr>
        <p:sp>
          <p:nvSpPr>
            <p:cNvPr id="1832" name="Google Shape;1832;p33"/>
            <p:cNvSpPr txBox="1"/>
            <p:nvPr/>
          </p:nvSpPr>
          <p:spPr>
            <a:xfrm>
              <a:off x="3591050" y="1748575"/>
              <a:ext cx="58830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Mientras no se trate del nodo inicial, iremos agregando la 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película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y el actor del nodo actual al arreglo de </a:t>
              </a:r>
              <a:r>
                <a:rPr lang="es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solución, luego cambiaremos el nodo actual a su nodo padre para ir subiendo hasta el nodo inicial.</a:t>
              </a:r>
              <a:endPara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33" name="Google Shape;1833;p33"/>
            <p:cNvSpPr txBox="1"/>
            <p:nvPr/>
          </p:nvSpPr>
          <p:spPr>
            <a:xfrm>
              <a:off x="3591038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Construcción del Path</a:t>
              </a:r>
              <a:endParaRPr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34" name="Google Shape;1834;p33"/>
          <p:cNvSpPr txBox="1"/>
          <p:nvPr/>
        </p:nvSpPr>
        <p:spPr>
          <a:xfrm>
            <a:off x="814162" y="29367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3.2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35" name="Google Shape;1835;p33"/>
          <p:cNvSpPr txBox="1"/>
          <p:nvPr/>
        </p:nvSpPr>
        <p:spPr>
          <a:xfrm>
            <a:off x="814162" y="18560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3.1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36" name="Google Shape;1836;p33"/>
          <p:cNvCxnSpPr/>
          <p:nvPr/>
        </p:nvCxnSpPr>
        <p:spPr>
          <a:xfrm>
            <a:off x="2269462" y="1668963"/>
            <a:ext cx="2100" cy="22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