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17DD2-6B5F-43FC-9E42-502EA32C3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688B2B-D250-45FD-BEBA-913B851A4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6ACC83-28EF-4D08-8196-EA4FBBCA7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2B846-23E3-475F-865E-7E556F56589F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AF713F-6472-45E6-ADF7-BCCFA6AF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0797BA-B28C-42B1-9A37-5006390E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1639-DA59-4EF1-A802-A70420216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601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15D12-C453-4B49-A1B7-D0A67F86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0D96B1-3104-457E-B87B-89584F740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EFEC4E-0584-4C37-B07F-4F3A163C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2B846-23E3-475F-865E-7E556F56589F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D36CCE-4400-47E4-9A86-718094F54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92583E-443C-4AFF-B3C6-6B3FE844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1639-DA59-4EF1-A802-A70420216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9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E6117B-B97D-4000-8D1C-E81FA034EB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1401D8-9E0E-4703-B0D6-3916917DC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F9BEF8-F4D6-4821-BD80-B4CF3EAE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2B846-23E3-475F-865E-7E556F56589F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6313F7-E9D7-4A3D-A46F-E841E5476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976809-C6CE-4FA3-A3D1-4D848BFD8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1639-DA59-4EF1-A802-A70420216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31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B11F4-561C-496F-B9C7-A1DA58FC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F29CE0-DE3A-4CB5-ACFE-8AE40DFA0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B1AEC2-9682-411F-A6B1-C838E07F4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2B846-23E3-475F-865E-7E556F56589F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FBBFAC-5929-4F43-B3C5-2D3F7D24F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540085-054C-4A20-A0DD-6D5DBCD3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1639-DA59-4EF1-A802-A70420216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73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BE92C-B7F6-4317-9AD3-18BA5708D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C1AF8A-08D3-44A1-9EBB-6BD2FCB4A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60204D-4354-4CDB-B408-D6C67DFF8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2B846-23E3-475F-865E-7E556F56589F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98ADDF-1BA7-415C-8BFC-0A37B75D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7AE0F5-BF90-4335-B36D-F6DBA9D4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1639-DA59-4EF1-A802-A70420216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13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5F732-8F80-482F-A33D-D2D803F8C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70FE05-9FEB-4775-A851-6164810AB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E5C35A-9E51-4B45-B56C-144B4F0F9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982B00-F651-411C-BDD2-E2BE4A559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2B846-23E3-475F-865E-7E556F56589F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4F1B28-E0D8-4749-9E90-C36104773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56195C-C5F3-4F2D-88D7-7207FE9A8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1639-DA59-4EF1-A802-A70420216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72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71096-CE1E-412F-AF5D-49E016E5D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BF10D0-57D4-4376-A435-F865590D8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F1F138-2492-4D47-B081-00A4C0A76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6496104-48C1-4B0A-984B-11667875D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2550141-FC2F-485D-946E-2CE5841A9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650CCD2-F3D7-44E2-9EF5-FFEBDBF1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2B846-23E3-475F-865E-7E556F56589F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DE95EF2-2B01-4A48-A123-F7786F462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65BBE3C-3068-4DE9-9055-F6CEAB211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1639-DA59-4EF1-A802-A70420216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5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2145C-BCA4-4D68-A0A5-2EC6D840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94F84C-F935-49E8-89B3-DDAAC1F3C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2B846-23E3-475F-865E-7E556F56589F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331B30-AD23-4517-8EF6-A9806BF78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B6E667-1C93-46BE-BA30-91029A0A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1639-DA59-4EF1-A802-A70420216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85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CDF2A3D-CDF0-4278-A20E-3DDA8ED53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2B846-23E3-475F-865E-7E556F56589F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B9D5091-1D57-4732-A876-1D25EAB4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03E2EE-2565-45CB-9DE4-976BA52D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1639-DA59-4EF1-A802-A70420216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51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EF147-19FD-4CB3-9CCE-621E6B01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BF02C4-541B-4AD2-899B-26A8E2BD5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DCFED9-03D1-4DAC-8C2D-9C030B3EA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8AAC13-39A5-4E29-9529-6B143A790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2B846-23E3-475F-865E-7E556F56589F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F76BCB-931D-4D58-A233-074E18DDD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A711EF-D904-4053-873A-4CD1AB6A3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1639-DA59-4EF1-A802-A70420216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37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189A1-AD05-4590-AC1C-12092EB78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0E4F154-1184-4922-8F10-E21220A568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1DDD98-D75D-4019-8D6C-91B1733E5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956EE6-6B1B-4030-A3A9-92CE7992E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2B846-23E3-475F-865E-7E556F56589F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2F101B-36A4-4AB0-814E-7BFF7A99C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D44564-94B3-4A4C-B3D5-A7917448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1639-DA59-4EF1-A802-A70420216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92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FB94994-608D-4F56-9753-D37085956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734168-3F33-4672-AA62-133F1471B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ADCB04-8C2F-44A9-9D64-0CE07C03F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2B846-23E3-475F-865E-7E556F56589F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6F0DD-5C47-498B-8E8C-D3AD5577F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067593-9366-48EA-97D1-7436FC757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B1639-DA59-4EF1-A802-A70420216B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38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6000" b="-3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D5E8252-2244-4843-85AC-7A67EEB96887}"/>
              </a:ext>
            </a:extLst>
          </p:cNvPr>
          <p:cNvSpPr/>
          <p:nvPr/>
        </p:nvSpPr>
        <p:spPr>
          <a:xfrm>
            <a:off x="1524000" y="751840"/>
            <a:ext cx="9144000" cy="47548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9B1CFB-EC0D-456E-A894-E90F86195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2240" y="2941319"/>
            <a:ext cx="9255760" cy="231648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Eduardo </a:t>
            </a:r>
            <a:r>
              <a:rPr lang="pt-BR" b="1" dirty="0" err="1">
                <a:solidFill>
                  <a:schemeClr val="bg1">
                    <a:lumMod val="50000"/>
                  </a:schemeClr>
                </a:solidFill>
              </a:rPr>
              <a:t>Vizicato</a:t>
            </a:r>
            <a:endParaRPr lang="pt-BR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Felipe </a:t>
            </a:r>
            <a:r>
              <a:rPr lang="pt-BR" b="1" dirty="0" err="1">
                <a:solidFill>
                  <a:schemeClr val="bg1">
                    <a:lumMod val="50000"/>
                  </a:schemeClr>
                </a:solidFill>
              </a:rPr>
              <a:t>Barbisan</a:t>
            </a:r>
            <a:endParaRPr lang="pt-BR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Felipe Galati</a:t>
            </a:r>
          </a:p>
          <a:p>
            <a:r>
              <a:rPr lang="pt-BR" b="1" dirty="0" err="1">
                <a:solidFill>
                  <a:schemeClr val="bg1">
                    <a:lumMod val="50000"/>
                  </a:schemeClr>
                </a:solidFill>
              </a:rPr>
              <a:t>Vitão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 (Homem-Máquina)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82E6095-87A7-4035-BD54-CF9A25161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594" y="1204542"/>
            <a:ext cx="6228812" cy="173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97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6000" b="-3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59B5C-69FD-4B2C-A3D7-795893080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Técnicas de Levantamento de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64DA3A-E3BD-475F-A4E6-12984C210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Método de Conversação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Entrevista</a:t>
            </a:r>
          </a:p>
          <a:p>
            <a:pPr lvl="1"/>
            <a:r>
              <a:rPr lang="pt-BR">
                <a:solidFill>
                  <a:schemeClr val="bg1"/>
                </a:solidFill>
              </a:rPr>
              <a:t>WorkShop</a:t>
            </a:r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 err="1">
                <a:solidFill>
                  <a:schemeClr val="bg1"/>
                </a:solidFill>
              </a:rPr>
              <a:t>BrainStorming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56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6000" b="-3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D3E28-31DA-4899-9B51-437037A9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Diferencial</a:t>
            </a:r>
            <a:r>
              <a:rPr lang="pt-BR" b="1" dirty="0">
                <a:solidFill>
                  <a:schemeClr val="bg1"/>
                </a:solidFill>
              </a:rPr>
              <a:t>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E47773-5326-4D7C-B18C-C87C880FF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Foco para pequenas empresas de fretamento</a:t>
            </a:r>
          </a:p>
          <a:p>
            <a:r>
              <a:rPr lang="pt-BR" dirty="0">
                <a:solidFill>
                  <a:schemeClr val="bg1"/>
                </a:solidFill>
              </a:rPr>
              <a:t>Calculo dinâmico de frete </a:t>
            </a:r>
          </a:p>
          <a:p>
            <a:r>
              <a:rPr lang="pt-BR" dirty="0">
                <a:solidFill>
                  <a:schemeClr val="bg1"/>
                </a:solidFill>
              </a:rPr>
              <a:t>Gestão de cargas e transporte</a:t>
            </a:r>
          </a:p>
          <a:p>
            <a:r>
              <a:rPr lang="pt-BR" dirty="0">
                <a:solidFill>
                  <a:schemeClr val="bg1"/>
                </a:solidFill>
              </a:rPr>
              <a:t>Web – acessível em qualquer lugar e momento</a:t>
            </a:r>
          </a:p>
        </p:txBody>
      </p:sp>
    </p:spTree>
    <p:extLst>
      <p:ext uri="{BB962C8B-B14F-4D97-AF65-F5344CB8AC3E}">
        <p14:creationId xmlns:p14="http://schemas.microsoft.com/office/powerpoint/2010/main" val="32316904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30</TotalTime>
  <Words>47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Técnicas de Levantamento de Requisitos</vt:lpstr>
      <vt:lpstr>Diferencial do Projeto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GesFret</dc:title>
  <dc:creator>FELIPE  ADRIAN LOURENÇO BARBISAN</dc:creator>
  <cp:lastModifiedBy>FELIPE  ADRIAN LOURENÇO BARBISAN</cp:lastModifiedBy>
  <cp:revision>4</cp:revision>
  <dcterms:created xsi:type="dcterms:W3CDTF">2025-03-31T13:17:43Z</dcterms:created>
  <dcterms:modified xsi:type="dcterms:W3CDTF">2025-03-31T13:48:15Z</dcterms:modified>
</cp:coreProperties>
</file>