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1" r:id="rId5"/>
  </p:sldMasterIdLst>
  <p:notesMasterIdLst>
    <p:notesMasterId r:id="rId18"/>
  </p:notesMasterIdLst>
  <p:sldIdLst>
    <p:sldId id="263" r:id="rId6"/>
    <p:sldId id="282" r:id="rId7"/>
    <p:sldId id="267" r:id="rId8"/>
    <p:sldId id="283" r:id="rId9"/>
    <p:sldId id="292" r:id="rId10"/>
    <p:sldId id="293" r:id="rId11"/>
    <p:sldId id="300" r:id="rId12"/>
    <p:sldId id="301" r:id="rId13"/>
    <p:sldId id="302" r:id="rId14"/>
    <p:sldId id="284" r:id="rId15"/>
    <p:sldId id="303" r:id="rId16"/>
    <p:sldId id="290"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a Pol Fernandes" initials="JPF" lastIdx="1" clrIdx="0">
    <p:extLst>
      <p:ext uri="{19B8F6BF-5375-455C-9EA6-DF929625EA0E}">
        <p15:presenceInfo xmlns:p15="http://schemas.microsoft.com/office/powerpoint/2012/main" userId="S-1-5-21-1417001333-1958367476-725345543-53654" providerId="AD"/>
      </p:ext>
    </p:extLst>
  </p:cmAuthor>
  <p:cmAuthor id="2" name="Luis Mario Fernandes" initials="LMF" lastIdx="7" clrIdx="1">
    <p:extLst>
      <p:ext uri="{19B8F6BF-5375-455C-9EA6-DF929625EA0E}">
        <p15:presenceInfo xmlns:p15="http://schemas.microsoft.com/office/powerpoint/2012/main" userId="Luis Mario Fernand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000000"/>
    <a:srgbClr val="FFD685"/>
    <a:srgbClr val="FFCC66"/>
    <a:srgbClr val="DC4E55"/>
    <a:srgbClr val="6E3F91"/>
    <a:srgbClr val="B92525"/>
    <a:srgbClr val="1DAB5D"/>
    <a:srgbClr val="24A6CE"/>
    <a:srgbClr val="1F76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73" d="100"/>
          <a:sy n="73" d="100"/>
        </p:scale>
        <p:origin x="4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5-01-26T09:58:29.982" idx="3">
    <p:pos x="8140" y="0"/>
    <p:text>Retirar todos os ex-colaboradores desta foto</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E3A438-7BEE-4F13-9C30-A5E2090A6AC0}" type="datetimeFigureOut">
              <a:rPr lang="pt-BR" smtClean="0"/>
              <a:t>12/11/2017</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CBB32-D092-4A36-BB2B-DFD650D1239E}" type="slidenum">
              <a:rPr lang="pt-BR" smtClean="0"/>
              <a:t>‹nº›</a:t>
            </a:fld>
            <a:endParaRPr lang="pt-BR"/>
          </a:p>
        </p:txBody>
      </p:sp>
    </p:spTree>
    <p:extLst>
      <p:ext uri="{BB962C8B-B14F-4D97-AF65-F5344CB8AC3E}">
        <p14:creationId xmlns:p14="http://schemas.microsoft.com/office/powerpoint/2010/main" val="2293779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pt.wikipedia.org/wiki/Rotatividade_de_pessoal#cite_note-1"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pt.wikipedia.org/wiki/Rotatividade_de_pessoal#cite_note-1"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pt.wikipedia.org/wiki/Rotatividade_de_pessoal#cite_note-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pt.wikipedia.org/wiki/Rotatividade_de_pessoal#cite_note-1"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pt.wikipedia.org/wiki/Rotatividade_de_pessoal#cite_note-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pt.wikipedia.org/wiki/Rotatividade_de_pessoal#cite_note-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pt.wikipedia.org/wiki/Rotatividade_de_pessoal#cite_note-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pt.wikipedia.org/wiki/Rotatividade_de_pessoal#cite_note-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pt.wikipedia.org/wiki/Rotatividade_de_pessoal#cite_note-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pt.wikipedia.org/wiki/Rotatividade_de_pessoal#cite_note-1"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9562" lvl="1" indent="-289562" defTabSz="931736">
              <a:spcBef>
                <a:spcPts val="611"/>
              </a:spcBef>
              <a:spcAft>
                <a:spcPts val="611"/>
              </a:spcAft>
              <a:buClr>
                <a:schemeClr val="bg1"/>
              </a:buClr>
              <a:buSzPct val="100000"/>
              <a:buFont typeface="Segoe UI" pitchFamily="34" charset="0"/>
              <a:buChar char="►"/>
              <a:defRPr/>
            </a:pPr>
            <a:endParaRPr lang="en-US" sz="1800" dirty="0">
              <a:solidFill>
                <a:schemeClr val="bg1"/>
              </a:solidFill>
              <a:latin typeface="Segoe UI" pitchFamily="34" charset="0"/>
            </a:endParaRPr>
          </a:p>
          <a:p>
            <a:r>
              <a:rPr lang="pt-BR" sz="1200" b="0" i="0" kern="1200" dirty="0">
                <a:solidFill>
                  <a:schemeClr val="tx1"/>
                </a:solidFill>
                <a:effectLst/>
                <a:latin typeface="+mn-lt"/>
                <a:ea typeface="+mn-ea"/>
                <a:cs typeface="+mn-cs"/>
              </a:rPr>
              <a:t>A </a:t>
            </a:r>
            <a:r>
              <a:rPr lang="pt-BR" sz="1200" b="1" i="0" kern="1200" dirty="0">
                <a:solidFill>
                  <a:schemeClr val="tx1"/>
                </a:solidFill>
                <a:effectLst/>
                <a:latin typeface="+mn-lt"/>
                <a:ea typeface="+mn-ea"/>
                <a:cs typeface="+mn-cs"/>
              </a:rPr>
              <a:t>rotatividade de pessoal</a:t>
            </a:r>
            <a:r>
              <a:rPr lang="pt-BR" sz="1200" b="0" i="0" kern="1200" dirty="0">
                <a:solidFill>
                  <a:schemeClr val="tx1"/>
                </a:solidFill>
                <a:effectLst/>
                <a:latin typeface="+mn-lt"/>
                <a:ea typeface="+mn-ea"/>
                <a:cs typeface="+mn-cs"/>
              </a:rPr>
              <a:t> (também </a:t>
            </a:r>
            <a:r>
              <a:rPr lang="pt-BR" sz="1200" b="0"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no contexto de Recursos Humanos refere-se à relação entre admissões e demissões ou à taxa de substituição de trabalhadores antigos por novos - de uma organização. </a:t>
            </a:r>
          </a:p>
          <a:p>
            <a:r>
              <a:rPr lang="pt-BR" sz="1200" b="0" i="0" kern="1200" dirty="0">
                <a:solidFill>
                  <a:schemeClr val="tx1"/>
                </a:solidFill>
                <a:effectLst/>
                <a:latin typeface="+mn-lt"/>
                <a:ea typeface="+mn-ea"/>
                <a:cs typeface="+mn-cs"/>
              </a:rPr>
              <a:t>Normalmente é expressa em termos percentuais. Pode ser também um indicador de saúde organizacional.</a:t>
            </a:r>
          </a:p>
          <a:p>
            <a:r>
              <a:rPr lang="pt-BR" sz="1200" b="0" i="0" kern="1200" dirty="0">
                <a:solidFill>
                  <a:schemeClr val="tx1"/>
                </a:solidFill>
                <a:effectLst/>
                <a:latin typeface="+mn-lt"/>
                <a:ea typeface="+mn-ea"/>
                <a:cs typeface="+mn-cs"/>
              </a:rPr>
              <a:t>Tecnicamente o </a:t>
            </a:r>
            <a:r>
              <a:rPr lang="pt-BR" sz="1200" b="0"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pode ser ocasionado por vários fatores, dentre eles: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Recrutamento e seleção com problemas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Baixo comprometimento organizacional</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Problemas com clima organizacional</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Suporte organizacional com problemas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Remuneração inadequada</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Mercado de trabalho aquecido</a:t>
            </a:r>
          </a:p>
          <a:p>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pt-BR" sz="1200" b="1" i="0" kern="1200" dirty="0">
                <a:solidFill>
                  <a:schemeClr val="tx1"/>
                </a:solidFill>
                <a:effectLst/>
                <a:latin typeface="+mn-lt"/>
                <a:ea typeface="+mn-ea"/>
                <a:cs typeface="+mn-cs"/>
              </a:rPr>
              <a:t>Forma clássica de cálculo do </a:t>
            </a:r>
            <a:r>
              <a:rPr lang="pt-BR" sz="1200" b="1"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a:t>
            </a:r>
            <a:r>
              <a:rPr lang="pt-BR" sz="1200" b="0" i="0" u="none" strike="noStrike" kern="1200" baseline="30000" dirty="0">
                <a:solidFill>
                  <a:schemeClr val="tx1"/>
                </a:solidFill>
                <a:effectLst/>
                <a:latin typeface="+mn-lt"/>
                <a:ea typeface="+mn-ea"/>
                <a:cs typeface="+mn-cs"/>
                <a:hlinkClick r:id="rId3"/>
              </a:rPr>
              <a:t>1</a:t>
            </a:r>
            <a:endParaRPr lang="pt-BR" sz="1200" b="0" i="0" kern="1200" dirty="0">
              <a:solidFill>
                <a:schemeClr val="tx1"/>
              </a:solidFill>
              <a:effectLst/>
              <a:latin typeface="+mn-lt"/>
              <a:ea typeface="+mn-ea"/>
              <a:cs typeface="+mn-cs"/>
            </a:endParaRPr>
          </a:p>
          <a:p>
            <a:endParaRPr lang="en-US" b="1" dirty="0"/>
          </a:p>
          <a:p>
            <a:r>
              <a:rPr lang="pt-BR" b="1" dirty="0"/>
              <a:t>[(No.</a:t>
            </a:r>
            <a:r>
              <a:rPr lang="pt-BR" b="1" baseline="0" dirty="0"/>
              <a:t> de </a:t>
            </a:r>
            <a:r>
              <a:rPr lang="pt-BR" b="1" baseline="0" dirty="0" err="1"/>
              <a:t>Admissôes</a:t>
            </a:r>
            <a:r>
              <a:rPr lang="pt-BR" b="1" baseline="0" dirty="0"/>
              <a:t> + No. de Demissões ) / 2]/ No. de funcionários ativos</a:t>
            </a:r>
            <a:endParaRPr lang="en-US" b="1" dirty="0"/>
          </a:p>
        </p:txBody>
      </p:sp>
      <p:sp>
        <p:nvSpPr>
          <p:cNvPr id="4" name="Date Placeholder 3"/>
          <p:cNvSpPr>
            <a:spLocks noGrp="1"/>
          </p:cNvSpPr>
          <p:nvPr>
            <p:ph type="dt" idx="10"/>
          </p:nvPr>
        </p:nvSpPr>
        <p:spPr/>
        <p:txBody>
          <a:bodyPr/>
          <a:lstStyle/>
          <a:p>
            <a:fld id="{CED6F8F0-7AB9-44A6-A3B2-9BD4B425408B}" type="datetime1">
              <a:rPr lang="en-US" smtClean="0">
                <a:solidFill>
                  <a:prstClr val="black"/>
                </a:solidFill>
              </a:rPr>
              <a:pPr/>
              <a:t>11/12/2017</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a:solidFill>
                  <a:prstClr val="black"/>
                </a:solidFill>
              </a:rPr>
              <a:t>Microsoft Office365</a:t>
            </a:r>
          </a:p>
        </p:txBody>
      </p:sp>
      <p:sp>
        <p:nvSpPr>
          <p:cNvPr id="7" name="Footer Placeholder 6"/>
          <p:cNvSpPr>
            <a:spLocks noGrp="1"/>
          </p:cNvSpPr>
          <p:nvPr>
            <p:ph type="ftr" sz="quarter" idx="13"/>
          </p:nvPr>
        </p:nvSpPr>
        <p:spPr/>
        <p:txBody>
          <a:bodyPr/>
          <a:lstStyle/>
          <a:p>
            <a:pPr marL="236179" defTabSz="931467"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2019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9562" lvl="1" indent="-289562" defTabSz="931736">
              <a:spcBef>
                <a:spcPts val="611"/>
              </a:spcBef>
              <a:spcAft>
                <a:spcPts val="611"/>
              </a:spcAft>
              <a:buClr>
                <a:schemeClr val="bg1"/>
              </a:buClr>
              <a:buSzPct val="100000"/>
              <a:buFont typeface="Segoe UI" pitchFamily="34" charset="0"/>
              <a:buChar char="►"/>
              <a:defRPr/>
            </a:pPr>
            <a:endParaRPr lang="en-US" sz="1800" dirty="0">
              <a:solidFill>
                <a:schemeClr val="bg1"/>
              </a:solidFill>
              <a:latin typeface="Segoe UI" pitchFamily="34" charset="0"/>
            </a:endParaRPr>
          </a:p>
          <a:p>
            <a:r>
              <a:rPr lang="pt-BR" sz="1200" b="0" i="0" kern="1200" dirty="0">
                <a:solidFill>
                  <a:schemeClr val="tx1"/>
                </a:solidFill>
                <a:effectLst/>
                <a:latin typeface="+mn-lt"/>
                <a:ea typeface="+mn-ea"/>
                <a:cs typeface="+mn-cs"/>
              </a:rPr>
              <a:t>A </a:t>
            </a:r>
            <a:r>
              <a:rPr lang="pt-BR" sz="1200" b="1" i="0" kern="1200" dirty="0">
                <a:solidFill>
                  <a:schemeClr val="tx1"/>
                </a:solidFill>
                <a:effectLst/>
                <a:latin typeface="+mn-lt"/>
                <a:ea typeface="+mn-ea"/>
                <a:cs typeface="+mn-cs"/>
              </a:rPr>
              <a:t>rotatividade de pessoal</a:t>
            </a:r>
            <a:r>
              <a:rPr lang="pt-BR" sz="1200" b="0" i="0" kern="1200" dirty="0">
                <a:solidFill>
                  <a:schemeClr val="tx1"/>
                </a:solidFill>
                <a:effectLst/>
                <a:latin typeface="+mn-lt"/>
                <a:ea typeface="+mn-ea"/>
                <a:cs typeface="+mn-cs"/>
              </a:rPr>
              <a:t> (também </a:t>
            </a:r>
            <a:r>
              <a:rPr lang="pt-BR" sz="1200" b="0"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no contexto de Recursos Humanos refere-se à relação entre admissões e demissões ou à taxa de substituição de trabalhadores antigos por novos - de uma organização. </a:t>
            </a:r>
          </a:p>
          <a:p>
            <a:r>
              <a:rPr lang="pt-BR" sz="1200" b="0" i="0" kern="1200" dirty="0">
                <a:solidFill>
                  <a:schemeClr val="tx1"/>
                </a:solidFill>
                <a:effectLst/>
                <a:latin typeface="+mn-lt"/>
                <a:ea typeface="+mn-ea"/>
                <a:cs typeface="+mn-cs"/>
              </a:rPr>
              <a:t>Normalmente é expressa em termos percentuais. Pode ser também um indicador de saúde organizacional.</a:t>
            </a:r>
          </a:p>
          <a:p>
            <a:r>
              <a:rPr lang="pt-BR" sz="1200" b="0" i="0" kern="1200" dirty="0">
                <a:solidFill>
                  <a:schemeClr val="tx1"/>
                </a:solidFill>
                <a:effectLst/>
                <a:latin typeface="+mn-lt"/>
                <a:ea typeface="+mn-ea"/>
                <a:cs typeface="+mn-cs"/>
              </a:rPr>
              <a:t>Tecnicamente o </a:t>
            </a:r>
            <a:r>
              <a:rPr lang="pt-BR" sz="1200" b="0"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pode ser ocasionado por vários fatores, dentre eles: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Recrutamento e seleção com problemas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Baixo comprometimento organizacional</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Problemas com clima organizacional</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Suporte organizacional com problemas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Remuneração inadequada</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Mercado de trabalho aquecido</a:t>
            </a:r>
          </a:p>
          <a:p>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pt-BR" sz="1200" b="1" i="0" kern="1200" dirty="0">
                <a:solidFill>
                  <a:schemeClr val="tx1"/>
                </a:solidFill>
                <a:effectLst/>
                <a:latin typeface="+mn-lt"/>
                <a:ea typeface="+mn-ea"/>
                <a:cs typeface="+mn-cs"/>
              </a:rPr>
              <a:t>Forma clássica de cálculo do </a:t>
            </a:r>
            <a:r>
              <a:rPr lang="pt-BR" sz="1200" b="1"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a:t>
            </a:r>
            <a:r>
              <a:rPr lang="pt-BR" sz="1200" b="0" i="0" u="none" strike="noStrike" kern="1200" baseline="30000" dirty="0">
                <a:solidFill>
                  <a:schemeClr val="tx1"/>
                </a:solidFill>
                <a:effectLst/>
                <a:latin typeface="+mn-lt"/>
                <a:ea typeface="+mn-ea"/>
                <a:cs typeface="+mn-cs"/>
                <a:hlinkClick r:id="rId3"/>
              </a:rPr>
              <a:t>1</a:t>
            </a:r>
            <a:endParaRPr lang="pt-BR" sz="1200" b="0" i="0" kern="1200" dirty="0">
              <a:solidFill>
                <a:schemeClr val="tx1"/>
              </a:solidFill>
              <a:effectLst/>
              <a:latin typeface="+mn-lt"/>
              <a:ea typeface="+mn-ea"/>
              <a:cs typeface="+mn-cs"/>
            </a:endParaRPr>
          </a:p>
          <a:p>
            <a:endParaRPr lang="en-US" b="1" dirty="0"/>
          </a:p>
          <a:p>
            <a:r>
              <a:rPr lang="pt-BR" b="1" dirty="0"/>
              <a:t>[(No.</a:t>
            </a:r>
            <a:r>
              <a:rPr lang="pt-BR" b="1" baseline="0" dirty="0"/>
              <a:t> de </a:t>
            </a:r>
            <a:r>
              <a:rPr lang="pt-BR" b="1" baseline="0" dirty="0" err="1"/>
              <a:t>Admissôes</a:t>
            </a:r>
            <a:r>
              <a:rPr lang="pt-BR" b="1" baseline="0" dirty="0"/>
              <a:t> + No. de Demissões ) / 2]/ No. de funcionários ativos</a:t>
            </a:r>
            <a:endParaRPr lang="en-US" b="1" dirty="0"/>
          </a:p>
        </p:txBody>
      </p:sp>
      <p:sp>
        <p:nvSpPr>
          <p:cNvPr id="4" name="Date Placeholder 3"/>
          <p:cNvSpPr>
            <a:spLocks noGrp="1"/>
          </p:cNvSpPr>
          <p:nvPr>
            <p:ph type="dt" idx="10"/>
          </p:nvPr>
        </p:nvSpPr>
        <p:spPr/>
        <p:txBody>
          <a:bodyPr/>
          <a:lstStyle/>
          <a:p>
            <a:fld id="{CED6F8F0-7AB9-44A6-A3B2-9BD4B425408B}" type="datetime1">
              <a:rPr lang="en-US" smtClean="0">
                <a:solidFill>
                  <a:prstClr val="black"/>
                </a:solidFill>
              </a:rPr>
              <a:pPr/>
              <a:t>11/12/2017</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a:solidFill>
                  <a:prstClr val="black"/>
                </a:solidFill>
              </a:rPr>
              <a:t>Microsoft Office365</a:t>
            </a:r>
          </a:p>
        </p:txBody>
      </p:sp>
      <p:sp>
        <p:nvSpPr>
          <p:cNvPr id="7" name="Footer Placeholder 6"/>
          <p:cNvSpPr>
            <a:spLocks noGrp="1"/>
          </p:cNvSpPr>
          <p:nvPr>
            <p:ph type="ftr" sz="quarter" idx="13"/>
          </p:nvPr>
        </p:nvSpPr>
        <p:spPr/>
        <p:txBody>
          <a:bodyPr/>
          <a:lstStyle/>
          <a:p>
            <a:pPr marL="236179" defTabSz="931467"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888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9562" lvl="1" indent="-289562" defTabSz="931736">
              <a:spcBef>
                <a:spcPts val="611"/>
              </a:spcBef>
              <a:spcAft>
                <a:spcPts val="611"/>
              </a:spcAft>
              <a:buClr>
                <a:schemeClr val="bg1"/>
              </a:buClr>
              <a:buSzPct val="100000"/>
              <a:buFont typeface="Segoe UI" pitchFamily="34" charset="0"/>
              <a:buChar char="►"/>
              <a:defRPr/>
            </a:pPr>
            <a:endParaRPr lang="en-US" sz="1800" dirty="0">
              <a:solidFill>
                <a:schemeClr val="bg1"/>
              </a:solidFill>
              <a:latin typeface="Segoe UI" pitchFamily="34" charset="0"/>
            </a:endParaRPr>
          </a:p>
          <a:p>
            <a:r>
              <a:rPr lang="pt-BR" sz="1200" b="0" i="0" kern="1200" dirty="0">
                <a:solidFill>
                  <a:schemeClr val="tx1"/>
                </a:solidFill>
                <a:effectLst/>
                <a:latin typeface="+mn-lt"/>
                <a:ea typeface="+mn-ea"/>
                <a:cs typeface="+mn-cs"/>
              </a:rPr>
              <a:t>A </a:t>
            </a:r>
            <a:r>
              <a:rPr lang="pt-BR" sz="1200" b="1" i="0" kern="1200" dirty="0">
                <a:solidFill>
                  <a:schemeClr val="tx1"/>
                </a:solidFill>
                <a:effectLst/>
                <a:latin typeface="+mn-lt"/>
                <a:ea typeface="+mn-ea"/>
                <a:cs typeface="+mn-cs"/>
              </a:rPr>
              <a:t>rotatividade de pessoal</a:t>
            </a:r>
            <a:r>
              <a:rPr lang="pt-BR" sz="1200" b="0" i="0" kern="1200" dirty="0">
                <a:solidFill>
                  <a:schemeClr val="tx1"/>
                </a:solidFill>
                <a:effectLst/>
                <a:latin typeface="+mn-lt"/>
                <a:ea typeface="+mn-ea"/>
                <a:cs typeface="+mn-cs"/>
              </a:rPr>
              <a:t> (também </a:t>
            </a:r>
            <a:r>
              <a:rPr lang="pt-BR" sz="1200" b="0"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no contexto de Recursos Humanos refere-se à relação entre admissões e demissões ou à taxa de substituição de trabalhadores antigos por novos - de uma organização. </a:t>
            </a:r>
          </a:p>
          <a:p>
            <a:r>
              <a:rPr lang="pt-BR" sz="1200" b="0" i="0" kern="1200" dirty="0">
                <a:solidFill>
                  <a:schemeClr val="tx1"/>
                </a:solidFill>
                <a:effectLst/>
                <a:latin typeface="+mn-lt"/>
                <a:ea typeface="+mn-ea"/>
                <a:cs typeface="+mn-cs"/>
              </a:rPr>
              <a:t>Normalmente é expressa em termos percentuais. Pode ser também um indicador de saúde organizacional.</a:t>
            </a:r>
          </a:p>
          <a:p>
            <a:r>
              <a:rPr lang="pt-BR" sz="1200" b="0" i="0" kern="1200" dirty="0">
                <a:solidFill>
                  <a:schemeClr val="tx1"/>
                </a:solidFill>
                <a:effectLst/>
                <a:latin typeface="+mn-lt"/>
                <a:ea typeface="+mn-ea"/>
                <a:cs typeface="+mn-cs"/>
              </a:rPr>
              <a:t>Tecnicamente o </a:t>
            </a:r>
            <a:r>
              <a:rPr lang="pt-BR" sz="1200" b="0"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pode ser ocasionado por vários fatores, dentre eles: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Recrutamento e seleção com problemas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Baixo comprometimento organizacional</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Problemas com clima organizacional</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Suporte organizacional com problemas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Remuneração inadequada</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Mercado de trabalho aquecido</a:t>
            </a:r>
          </a:p>
          <a:p>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pt-BR" sz="1200" b="1" i="0" kern="1200" dirty="0">
                <a:solidFill>
                  <a:schemeClr val="tx1"/>
                </a:solidFill>
                <a:effectLst/>
                <a:latin typeface="+mn-lt"/>
                <a:ea typeface="+mn-ea"/>
                <a:cs typeface="+mn-cs"/>
              </a:rPr>
              <a:t>Forma clássica de cálculo do </a:t>
            </a:r>
            <a:r>
              <a:rPr lang="pt-BR" sz="1200" b="1"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a:t>
            </a:r>
            <a:r>
              <a:rPr lang="pt-BR" sz="1200" b="0" i="0" u="none" strike="noStrike" kern="1200" baseline="30000" dirty="0">
                <a:solidFill>
                  <a:schemeClr val="tx1"/>
                </a:solidFill>
                <a:effectLst/>
                <a:latin typeface="+mn-lt"/>
                <a:ea typeface="+mn-ea"/>
                <a:cs typeface="+mn-cs"/>
                <a:hlinkClick r:id="rId3"/>
              </a:rPr>
              <a:t>1</a:t>
            </a:r>
            <a:endParaRPr lang="pt-BR" sz="1200" b="0" i="0" kern="1200" dirty="0">
              <a:solidFill>
                <a:schemeClr val="tx1"/>
              </a:solidFill>
              <a:effectLst/>
              <a:latin typeface="+mn-lt"/>
              <a:ea typeface="+mn-ea"/>
              <a:cs typeface="+mn-cs"/>
            </a:endParaRPr>
          </a:p>
          <a:p>
            <a:endParaRPr lang="en-US" b="1" dirty="0"/>
          </a:p>
          <a:p>
            <a:r>
              <a:rPr lang="pt-BR" b="1" dirty="0"/>
              <a:t>[(No.</a:t>
            </a:r>
            <a:r>
              <a:rPr lang="pt-BR" b="1" baseline="0" dirty="0"/>
              <a:t> de </a:t>
            </a:r>
            <a:r>
              <a:rPr lang="pt-BR" b="1" baseline="0" dirty="0" err="1"/>
              <a:t>Admissôes</a:t>
            </a:r>
            <a:r>
              <a:rPr lang="pt-BR" b="1" baseline="0" dirty="0"/>
              <a:t> + No. de Demissões ) / 2]/ No. de funcionários ativos</a:t>
            </a:r>
            <a:endParaRPr lang="en-US" b="1" dirty="0"/>
          </a:p>
        </p:txBody>
      </p:sp>
      <p:sp>
        <p:nvSpPr>
          <p:cNvPr id="4" name="Date Placeholder 3"/>
          <p:cNvSpPr>
            <a:spLocks noGrp="1"/>
          </p:cNvSpPr>
          <p:nvPr>
            <p:ph type="dt" idx="10"/>
          </p:nvPr>
        </p:nvSpPr>
        <p:spPr/>
        <p:txBody>
          <a:bodyPr/>
          <a:lstStyle/>
          <a:p>
            <a:fld id="{CED6F8F0-7AB9-44A6-A3B2-9BD4B425408B}" type="datetime1">
              <a:rPr lang="en-US" smtClean="0">
                <a:solidFill>
                  <a:prstClr val="black"/>
                </a:solidFill>
              </a:rPr>
              <a:pPr/>
              <a:t>11/12/2017</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a:solidFill>
                  <a:prstClr val="black"/>
                </a:solidFill>
              </a:rPr>
              <a:t>Microsoft Office365</a:t>
            </a:r>
          </a:p>
        </p:txBody>
      </p:sp>
      <p:sp>
        <p:nvSpPr>
          <p:cNvPr id="7" name="Footer Placeholder 6"/>
          <p:cNvSpPr>
            <a:spLocks noGrp="1"/>
          </p:cNvSpPr>
          <p:nvPr>
            <p:ph type="ftr" sz="quarter" idx="13"/>
          </p:nvPr>
        </p:nvSpPr>
        <p:spPr/>
        <p:txBody>
          <a:bodyPr/>
          <a:lstStyle/>
          <a:p>
            <a:pPr marL="236179" defTabSz="931467"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25029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9562" lvl="1" indent="-289562" defTabSz="931736">
              <a:spcBef>
                <a:spcPts val="611"/>
              </a:spcBef>
              <a:spcAft>
                <a:spcPts val="611"/>
              </a:spcAft>
              <a:buClr>
                <a:schemeClr val="bg1"/>
              </a:buClr>
              <a:buSzPct val="100000"/>
              <a:buFont typeface="Segoe UI" pitchFamily="34" charset="0"/>
              <a:buChar char="►"/>
              <a:defRPr/>
            </a:pPr>
            <a:endParaRPr lang="en-US" sz="1800" dirty="0">
              <a:solidFill>
                <a:schemeClr val="bg1"/>
              </a:solidFill>
              <a:latin typeface="Segoe UI" pitchFamily="34" charset="0"/>
            </a:endParaRPr>
          </a:p>
          <a:p>
            <a:r>
              <a:rPr lang="pt-BR" sz="1200" b="0" i="0" kern="1200" dirty="0">
                <a:solidFill>
                  <a:schemeClr val="tx1"/>
                </a:solidFill>
                <a:effectLst/>
                <a:latin typeface="+mn-lt"/>
                <a:ea typeface="+mn-ea"/>
                <a:cs typeface="+mn-cs"/>
              </a:rPr>
              <a:t>A </a:t>
            </a:r>
            <a:r>
              <a:rPr lang="pt-BR" sz="1200" b="1" i="0" kern="1200" dirty="0">
                <a:solidFill>
                  <a:schemeClr val="tx1"/>
                </a:solidFill>
                <a:effectLst/>
                <a:latin typeface="+mn-lt"/>
                <a:ea typeface="+mn-ea"/>
                <a:cs typeface="+mn-cs"/>
              </a:rPr>
              <a:t>rotatividade de pessoal</a:t>
            </a:r>
            <a:r>
              <a:rPr lang="pt-BR" sz="1200" b="0" i="0" kern="1200" dirty="0">
                <a:solidFill>
                  <a:schemeClr val="tx1"/>
                </a:solidFill>
                <a:effectLst/>
                <a:latin typeface="+mn-lt"/>
                <a:ea typeface="+mn-ea"/>
                <a:cs typeface="+mn-cs"/>
              </a:rPr>
              <a:t> (também </a:t>
            </a:r>
            <a:r>
              <a:rPr lang="pt-BR" sz="1200" b="0"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no contexto de Recursos Humanos refere-se à relação entre admissões e demissões ou à taxa de substituição de trabalhadores antigos por novos - de uma organização. </a:t>
            </a:r>
          </a:p>
          <a:p>
            <a:r>
              <a:rPr lang="pt-BR" sz="1200" b="0" i="0" kern="1200" dirty="0">
                <a:solidFill>
                  <a:schemeClr val="tx1"/>
                </a:solidFill>
                <a:effectLst/>
                <a:latin typeface="+mn-lt"/>
                <a:ea typeface="+mn-ea"/>
                <a:cs typeface="+mn-cs"/>
              </a:rPr>
              <a:t>Normalmente é expressa em termos percentuais. Pode ser também um indicador de saúde organizacional.</a:t>
            </a:r>
          </a:p>
          <a:p>
            <a:r>
              <a:rPr lang="pt-BR" sz="1200" b="0" i="0" kern="1200" dirty="0">
                <a:solidFill>
                  <a:schemeClr val="tx1"/>
                </a:solidFill>
                <a:effectLst/>
                <a:latin typeface="+mn-lt"/>
                <a:ea typeface="+mn-ea"/>
                <a:cs typeface="+mn-cs"/>
              </a:rPr>
              <a:t>Tecnicamente o </a:t>
            </a:r>
            <a:r>
              <a:rPr lang="pt-BR" sz="1200" b="0"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pode ser ocasionado por vários fatores, dentre eles: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Recrutamento e seleção com problemas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Baixo comprometimento organizacional</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Problemas com clima organizacional</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Suporte organizacional com problemas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Remuneração inadequada</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Mercado de trabalho aquecido</a:t>
            </a:r>
          </a:p>
          <a:p>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pt-BR" sz="1200" b="1" i="0" kern="1200" dirty="0">
                <a:solidFill>
                  <a:schemeClr val="tx1"/>
                </a:solidFill>
                <a:effectLst/>
                <a:latin typeface="+mn-lt"/>
                <a:ea typeface="+mn-ea"/>
                <a:cs typeface="+mn-cs"/>
              </a:rPr>
              <a:t>Forma clássica de cálculo do </a:t>
            </a:r>
            <a:r>
              <a:rPr lang="pt-BR" sz="1200" b="1"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a:t>
            </a:r>
            <a:r>
              <a:rPr lang="pt-BR" sz="1200" b="0" i="0" u="none" strike="noStrike" kern="1200" baseline="30000" dirty="0">
                <a:solidFill>
                  <a:schemeClr val="tx1"/>
                </a:solidFill>
                <a:effectLst/>
                <a:latin typeface="+mn-lt"/>
                <a:ea typeface="+mn-ea"/>
                <a:cs typeface="+mn-cs"/>
                <a:hlinkClick r:id="rId3"/>
              </a:rPr>
              <a:t>1</a:t>
            </a:r>
            <a:endParaRPr lang="pt-BR" sz="1200" b="0" i="0" kern="1200" dirty="0">
              <a:solidFill>
                <a:schemeClr val="tx1"/>
              </a:solidFill>
              <a:effectLst/>
              <a:latin typeface="+mn-lt"/>
              <a:ea typeface="+mn-ea"/>
              <a:cs typeface="+mn-cs"/>
            </a:endParaRPr>
          </a:p>
          <a:p>
            <a:endParaRPr lang="en-US" b="1" dirty="0"/>
          </a:p>
          <a:p>
            <a:r>
              <a:rPr lang="pt-BR" b="1" dirty="0"/>
              <a:t>[(No.</a:t>
            </a:r>
            <a:r>
              <a:rPr lang="pt-BR" b="1" baseline="0" dirty="0"/>
              <a:t> de </a:t>
            </a:r>
            <a:r>
              <a:rPr lang="pt-BR" b="1" baseline="0" dirty="0" err="1"/>
              <a:t>Admissôes</a:t>
            </a:r>
            <a:r>
              <a:rPr lang="pt-BR" b="1" baseline="0" dirty="0"/>
              <a:t> + No. de Demissões ) / 2]/ No. de funcionários ativos</a:t>
            </a:r>
            <a:endParaRPr lang="en-US" b="1" dirty="0"/>
          </a:p>
        </p:txBody>
      </p:sp>
      <p:sp>
        <p:nvSpPr>
          <p:cNvPr id="4" name="Date Placeholder 3"/>
          <p:cNvSpPr>
            <a:spLocks noGrp="1"/>
          </p:cNvSpPr>
          <p:nvPr>
            <p:ph type="dt" idx="10"/>
          </p:nvPr>
        </p:nvSpPr>
        <p:spPr/>
        <p:txBody>
          <a:bodyPr/>
          <a:lstStyle/>
          <a:p>
            <a:fld id="{CED6F8F0-7AB9-44A6-A3B2-9BD4B425408B}" type="datetime1">
              <a:rPr lang="en-US" smtClean="0">
                <a:solidFill>
                  <a:prstClr val="black"/>
                </a:solidFill>
              </a:rPr>
              <a:pPr/>
              <a:t>11/12/2017</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a:solidFill>
                  <a:prstClr val="black"/>
                </a:solidFill>
              </a:rPr>
              <a:t>Microsoft Office365</a:t>
            </a:r>
          </a:p>
        </p:txBody>
      </p:sp>
      <p:sp>
        <p:nvSpPr>
          <p:cNvPr id="7" name="Footer Placeholder 6"/>
          <p:cNvSpPr>
            <a:spLocks noGrp="1"/>
          </p:cNvSpPr>
          <p:nvPr>
            <p:ph type="ftr" sz="quarter" idx="13"/>
          </p:nvPr>
        </p:nvSpPr>
        <p:spPr/>
        <p:txBody>
          <a:bodyPr/>
          <a:lstStyle/>
          <a:p>
            <a:pPr marL="236179" defTabSz="931467"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649679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9562" lvl="1" indent="-289562" defTabSz="931736">
              <a:spcBef>
                <a:spcPts val="611"/>
              </a:spcBef>
              <a:spcAft>
                <a:spcPts val="611"/>
              </a:spcAft>
              <a:buClr>
                <a:schemeClr val="bg1"/>
              </a:buClr>
              <a:buSzPct val="100000"/>
              <a:buFont typeface="Segoe UI" pitchFamily="34" charset="0"/>
              <a:buChar char="►"/>
              <a:defRPr/>
            </a:pPr>
            <a:endParaRPr lang="en-US" sz="1800" dirty="0">
              <a:solidFill>
                <a:schemeClr val="bg1"/>
              </a:solidFill>
              <a:latin typeface="Segoe UI" pitchFamily="34" charset="0"/>
            </a:endParaRPr>
          </a:p>
          <a:p>
            <a:r>
              <a:rPr lang="pt-BR" sz="1200" b="0" i="0" kern="1200" dirty="0">
                <a:solidFill>
                  <a:schemeClr val="tx1"/>
                </a:solidFill>
                <a:effectLst/>
                <a:latin typeface="+mn-lt"/>
                <a:ea typeface="+mn-ea"/>
                <a:cs typeface="+mn-cs"/>
              </a:rPr>
              <a:t>A </a:t>
            </a:r>
            <a:r>
              <a:rPr lang="pt-BR" sz="1200" b="1" i="0" kern="1200" dirty="0">
                <a:solidFill>
                  <a:schemeClr val="tx1"/>
                </a:solidFill>
                <a:effectLst/>
                <a:latin typeface="+mn-lt"/>
                <a:ea typeface="+mn-ea"/>
                <a:cs typeface="+mn-cs"/>
              </a:rPr>
              <a:t>rotatividade de pessoal</a:t>
            </a:r>
            <a:r>
              <a:rPr lang="pt-BR" sz="1200" b="0" i="0" kern="1200" dirty="0">
                <a:solidFill>
                  <a:schemeClr val="tx1"/>
                </a:solidFill>
                <a:effectLst/>
                <a:latin typeface="+mn-lt"/>
                <a:ea typeface="+mn-ea"/>
                <a:cs typeface="+mn-cs"/>
              </a:rPr>
              <a:t> (também </a:t>
            </a:r>
            <a:r>
              <a:rPr lang="pt-BR" sz="1200" b="0"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no contexto de Recursos Humanos refere-se à relação entre admissões e demissões ou à taxa de substituição de trabalhadores antigos por novos - de uma organização. </a:t>
            </a:r>
          </a:p>
          <a:p>
            <a:r>
              <a:rPr lang="pt-BR" sz="1200" b="0" i="0" kern="1200" dirty="0">
                <a:solidFill>
                  <a:schemeClr val="tx1"/>
                </a:solidFill>
                <a:effectLst/>
                <a:latin typeface="+mn-lt"/>
                <a:ea typeface="+mn-ea"/>
                <a:cs typeface="+mn-cs"/>
              </a:rPr>
              <a:t>Normalmente é expressa em termos percentuais. Pode ser também um indicador de saúde organizacional.</a:t>
            </a:r>
          </a:p>
          <a:p>
            <a:r>
              <a:rPr lang="pt-BR" sz="1200" b="0" i="0" kern="1200" dirty="0">
                <a:solidFill>
                  <a:schemeClr val="tx1"/>
                </a:solidFill>
                <a:effectLst/>
                <a:latin typeface="+mn-lt"/>
                <a:ea typeface="+mn-ea"/>
                <a:cs typeface="+mn-cs"/>
              </a:rPr>
              <a:t>Tecnicamente o </a:t>
            </a:r>
            <a:r>
              <a:rPr lang="pt-BR" sz="1200" b="0"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pode ser ocasionado por vários fatores, dentre eles: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Recrutamento e seleção com problemas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Baixo comprometimento organizacional</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Problemas com clima organizacional</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Suporte organizacional com problemas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Remuneração inadequada</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Mercado de trabalho aquecido</a:t>
            </a:r>
          </a:p>
          <a:p>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pt-BR" sz="1200" b="1" i="0" kern="1200" dirty="0">
                <a:solidFill>
                  <a:schemeClr val="tx1"/>
                </a:solidFill>
                <a:effectLst/>
                <a:latin typeface="+mn-lt"/>
                <a:ea typeface="+mn-ea"/>
                <a:cs typeface="+mn-cs"/>
              </a:rPr>
              <a:t>Forma clássica de cálculo do </a:t>
            </a:r>
            <a:r>
              <a:rPr lang="pt-BR" sz="1200" b="1"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a:t>
            </a:r>
            <a:r>
              <a:rPr lang="pt-BR" sz="1200" b="0" i="0" u="none" strike="noStrike" kern="1200" baseline="30000" dirty="0">
                <a:solidFill>
                  <a:schemeClr val="tx1"/>
                </a:solidFill>
                <a:effectLst/>
                <a:latin typeface="+mn-lt"/>
                <a:ea typeface="+mn-ea"/>
                <a:cs typeface="+mn-cs"/>
                <a:hlinkClick r:id="rId3"/>
              </a:rPr>
              <a:t>1</a:t>
            </a:r>
            <a:endParaRPr lang="pt-BR" sz="1200" b="0" i="0" kern="1200" dirty="0">
              <a:solidFill>
                <a:schemeClr val="tx1"/>
              </a:solidFill>
              <a:effectLst/>
              <a:latin typeface="+mn-lt"/>
              <a:ea typeface="+mn-ea"/>
              <a:cs typeface="+mn-cs"/>
            </a:endParaRPr>
          </a:p>
          <a:p>
            <a:endParaRPr lang="en-US" b="1" dirty="0"/>
          </a:p>
          <a:p>
            <a:r>
              <a:rPr lang="pt-BR" b="1" dirty="0"/>
              <a:t>[(No.</a:t>
            </a:r>
            <a:r>
              <a:rPr lang="pt-BR" b="1" baseline="0" dirty="0"/>
              <a:t> de </a:t>
            </a:r>
            <a:r>
              <a:rPr lang="pt-BR" b="1" baseline="0" dirty="0" err="1"/>
              <a:t>Admissôes</a:t>
            </a:r>
            <a:r>
              <a:rPr lang="pt-BR" b="1" baseline="0" dirty="0"/>
              <a:t> + No. de Demissões ) / 2]/ No. de funcionários ativos</a:t>
            </a:r>
            <a:endParaRPr lang="en-US" b="1" dirty="0"/>
          </a:p>
        </p:txBody>
      </p:sp>
      <p:sp>
        <p:nvSpPr>
          <p:cNvPr id="4" name="Date Placeholder 3"/>
          <p:cNvSpPr>
            <a:spLocks noGrp="1"/>
          </p:cNvSpPr>
          <p:nvPr>
            <p:ph type="dt" idx="10"/>
          </p:nvPr>
        </p:nvSpPr>
        <p:spPr/>
        <p:txBody>
          <a:bodyPr/>
          <a:lstStyle/>
          <a:p>
            <a:fld id="{CED6F8F0-7AB9-44A6-A3B2-9BD4B425408B}" type="datetime1">
              <a:rPr lang="en-US" smtClean="0">
                <a:solidFill>
                  <a:prstClr val="black"/>
                </a:solidFill>
              </a:rPr>
              <a:pPr/>
              <a:t>11/12/2017</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a:solidFill>
                  <a:prstClr val="black"/>
                </a:solidFill>
              </a:rPr>
              <a:t>Microsoft Office365</a:t>
            </a:r>
          </a:p>
        </p:txBody>
      </p:sp>
      <p:sp>
        <p:nvSpPr>
          <p:cNvPr id="7" name="Footer Placeholder 6"/>
          <p:cNvSpPr>
            <a:spLocks noGrp="1"/>
          </p:cNvSpPr>
          <p:nvPr>
            <p:ph type="ftr" sz="quarter" idx="13"/>
          </p:nvPr>
        </p:nvSpPr>
        <p:spPr/>
        <p:txBody>
          <a:bodyPr/>
          <a:lstStyle/>
          <a:p>
            <a:pPr marL="236179" defTabSz="931467"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26804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9562" lvl="1" indent="-289562" defTabSz="931736">
              <a:spcBef>
                <a:spcPts val="611"/>
              </a:spcBef>
              <a:spcAft>
                <a:spcPts val="611"/>
              </a:spcAft>
              <a:buClr>
                <a:schemeClr val="bg1"/>
              </a:buClr>
              <a:buSzPct val="100000"/>
              <a:buFont typeface="Segoe UI" pitchFamily="34" charset="0"/>
              <a:buChar char="►"/>
              <a:defRPr/>
            </a:pPr>
            <a:endParaRPr lang="en-US" sz="1800" dirty="0">
              <a:solidFill>
                <a:schemeClr val="bg1"/>
              </a:solidFill>
              <a:latin typeface="Segoe UI" pitchFamily="34" charset="0"/>
            </a:endParaRPr>
          </a:p>
          <a:p>
            <a:r>
              <a:rPr lang="pt-BR" sz="1200" b="0" i="0" kern="1200" dirty="0">
                <a:solidFill>
                  <a:schemeClr val="tx1"/>
                </a:solidFill>
                <a:effectLst/>
                <a:latin typeface="+mn-lt"/>
                <a:ea typeface="+mn-ea"/>
                <a:cs typeface="+mn-cs"/>
              </a:rPr>
              <a:t>A </a:t>
            </a:r>
            <a:r>
              <a:rPr lang="pt-BR" sz="1200" b="1" i="0" kern="1200" dirty="0">
                <a:solidFill>
                  <a:schemeClr val="tx1"/>
                </a:solidFill>
                <a:effectLst/>
                <a:latin typeface="+mn-lt"/>
                <a:ea typeface="+mn-ea"/>
                <a:cs typeface="+mn-cs"/>
              </a:rPr>
              <a:t>rotatividade de pessoal</a:t>
            </a:r>
            <a:r>
              <a:rPr lang="pt-BR" sz="1200" b="0" i="0" kern="1200" dirty="0">
                <a:solidFill>
                  <a:schemeClr val="tx1"/>
                </a:solidFill>
                <a:effectLst/>
                <a:latin typeface="+mn-lt"/>
                <a:ea typeface="+mn-ea"/>
                <a:cs typeface="+mn-cs"/>
              </a:rPr>
              <a:t> (também </a:t>
            </a:r>
            <a:r>
              <a:rPr lang="pt-BR" sz="1200" b="0"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no contexto de Recursos Humanos refere-se à relação entre admissões e demissões ou à taxa de substituição de trabalhadores antigos por novos - de uma organização. </a:t>
            </a:r>
          </a:p>
          <a:p>
            <a:r>
              <a:rPr lang="pt-BR" sz="1200" b="0" i="0" kern="1200" dirty="0">
                <a:solidFill>
                  <a:schemeClr val="tx1"/>
                </a:solidFill>
                <a:effectLst/>
                <a:latin typeface="+mn-lt"/>
                <a:ea typeface="+mn-ea"/>
                <a:cs typeface="+mn-cs"/>
              </a:rPr>
              <a:t>Normalmente é expressa em termos percentuais. Pode ser também um indicador de saúde organizacional.</a:t>
            </a:r>
          </a:p>
          <a:p>
            <a:r>
              <a:rPr lang="pt-BR" sz="1200" b="0" i="0" kern="1200" dirty="0">
                <a:solidFill>
                  <a:schemeClr val="tx1"/>
                </a:solidFill>
                <a:effectLst/>
                <a:latin typeface="+mn-lt"/>
                <a:ea typeface="+mn-ea"/>
                <a:cs typeface="+mn-cs"/>
              </a:rPr>
              <a:t>Tecnicamente o </a:t>
            </a:r>
            <a:r>
              <a:rPr lang="pt-BR" sz="1200" b="0"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pode ser ocasionado por vários fatores, dentre eles: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Recrutamento e seleção com problemas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Baixo comprometimento organizacional</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Problemas com clima organizacional</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Suporte organizacional com problemas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Remuneração inadequada</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Mercado de trabalho aquecido</a:t>
            </a:r>
          </a:p>
          <a:p>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pt-BR" sz="1200" b="1" i="0" kern="1200" dirty="0">
                <a:solidFill>
                  <a:schemeClr val="tx1"/>
                </a:solidFill>
                <a:effectLst/>
                <a:latin typeface="+mn-lt"/>
                <a:ea typeface="+mn-ea"/>
                <a:cs typeface="+mn-cs"/>
              </a:rPr>
              <a:t>Forma clássica de cálculo do </a:t>
            </a:r>
            <a:r>
              <a:rPr lang="pt-BR" sz="1200" b="1"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a:t>
            </a:r>
            <a:r>
              <a:rPr lang="pt-BR" sz="1200" b="0" i="0" u="none" strike="noStrike" kern="1200" baseline="30000" dirty="0">
                <a:solidFill>
                  <a:schemeClr val="tx1"/>
                </a:solidFill>
                <a:effectLst/>
                <a:latin typeface="+mn-lt"/>
                <a:ea typeface="+mn-ea"/>
                <a:cs typeface="+mn-cs"/>
                <a:hlinkClick r:id="rId3"/>
              </a:rPr>
              <a:t>1</a:t>
            </a:r>
            <a:endParaRPr lang="pt-BR" sz="1200" b="0" i="0" kern="1200" dirty="0">
              <a:solidFill>
                <a:schemeClr val="tx1"/>
              </a:solidFill>
              <a:effectLst/>
              <a:latin typeface="+mn-lt"/>
              <a:ea typeface="+mn-ea"/>
              <a:cs typeface="+mn-cs"/>
            </a:endParaRPr>
          </a:p>
          <a:p>
            <a:endParaRPr lang="en-US" b="1" dirty="0"/>
          </a:p>
          <a:p>
            <a:r>
              <a:rPr lang="pt-BR" b="1" dirty="0"/>
              <a:t>[(No.</a:t>
            </a:r>
            <a:r>
              <a:rPr lang="pt-BR" b="1" baseline="0" dirty="0"/>
              <a:t> de </a:t>
            </a:r>
            <a:r>
              <a:rPr lang="pt-BR" b="1" baseline="0" dirty="0" err="1"/>
              <a:t>Admissôes</a:t>
            </a:r>
            <a:r>
              <a:rPr lang="pt-BR" b="1" baseline="0" dirty="0"/>
              <a:t> + No. de Demissões ) / 2]/ No. de funcionários ativos</a:t>
            </a:r>
            <a:endParaRPr lang="en-US" b="1" dirty="0"/>
          </a:p>
        </p:txBody>
      </p:sp>
      <p:sp>
        <p:nvSpPr>
          <p:cNvPr id="4" name="Date Placeholder 3"/>
          <p:cNvSpPr>
            <a:spLocks noGrp="1"/>
          </p:cNvSpPr>
          <p:nvPr>
            <p:ph type="dt" idx="10"/>
          </p:nvPr>
        </p:nvSpPr>
        <p:spPr/>
        <p:txBody>
          <a:bodyPr/>
          <a:lstStyle/>
          <a:p>
            <a:fld id="{CED6F8F0-7AB9-44A6-A3B2-9BD4B425408B}" type="datetime1">
              <a:rPr lang="en-US" smtClean="0">
                <a:solidFill>
                  <a:prstClr val="black"/>
                </a:solidFill>
              </a:rPr>
              <a:pPr/>
              <a:t>11/12/2017</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a:solidFill>
                  <a:prstClr val="black"/>
                </a:solidFill>
              </a:rPr>
              <a:t>Microsoft Office365</a:t>
            </a:r>
          </a:p>
        </p:txBody>
      </p:sp>
      <p:sp>
        <p:nvSpPr>
          <p:cNvPr id="7" name="Footer Placeholder 6"/>
          <p:cNvSpPr>
            <a:spLocks noGrp="1"/>
          </p:cNvSpPr>
          <p:nvPr>
            <p:ph type="ftr" sz="quarter" idx="13"/>
          </p:nvPr>
        </p:nvSpPr>
        <p:spPr/>
        <p:txBody>
          <a:bodyPr/>
          <a:lstStyle/>
          <a:p>
            <a:pPr marL="236179" defTabSz="931467"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6304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9562" lvl="1" indent="-289562" defTabSz="931736">
              <a:spcBef>
                <a:spcPts val="611"/>
              </a:spcBef>
              <a:spcAft>
                <a:spcPts val="611"/>
              </a:spcAft>
              <a:buClr>
                <a:schemeClr val="bg1"/>
              </a:buClr>
              <a:buSzPct val="100000"/>
              <a:buFont typeface="Segoe UI" pitchFamily="34" charset="0"/>
              <a:buChar char="►"/>
              <a:defRPr/>
            </a:pPr>
            <a:endParaRPr lang="en-US" sz="1800" dirty="0">
              <a:solidFill>
                <a:schemeClr val="bg1"/>
              </a:solidFill>
              <a:latin typeface="Segoe UI" pitchFamily="34" charset="0"/>
            </a:endParaRPr>
          </a:p>
          <a:p>
            <a:r>
              <a:rPr lang="pt-BR" sz="1200" b="0" i="0" kern="1200" dirty="0">
                <a:solidFill>
                  <a:schemeClr val="tx1"/>
                </a:solidFill>
                <a:effectLst/>
                <a:latin typeface="+mn-lt"/>
                <a:ea typeface="+mn-ea"/>
                <a:cs typeface="+mn-cs"/>
              </a:rPr>
              <a:t>A </a:t>
            </a:r>
            <a:r>
              <a:rPr lang="pt-BR" sz="1200" b="1" i="0" kern="1200" dirty="0">
                <a:solidFill>
                  <a:schemeClr val="tx1"/>
                </a:solidFill>
                <a:effectLst/>
                <a:latin typeface="+mn-lt"/>
                <a:ea typeface="+mn-ea"/>
                <a:cs typeface="+mn-cs"/>
              </a:rPr>
              <a:t>rotatividade de pessoal</a:t>
            </a:r>
            <a:r>
              <a:rPr lang="pt-BR" sz="1200" b="0" i="0" kern="1200" dirty="0">
                <a:solidFill>
                  <a:schemeClr val="tx1"/>
                </a:solidFill>
                <a:effectLst/>
                <a:latin typeface="+mn-lt"/>
                <a:ea typeface="+mn-ea"/>
                <a:cs typeface="+mn-cs"/>
              </a:rPr>
              <a:t> (também </a:t>
            </a:r>
            <a:r>
              <a:rPr lang="pt-BR" sz="1200" b="0"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no contexto de Recursos Humanos refere-se à relação entre admissões e demissões ou à taxa de substituição de trabalhadores antigos por novos - de uma organização. </a:t>
            </a:r>
          </a:p>
          <a:p>
            <a:r>
              <a:rPr lang="pt-BR" sz="1200" b="0" i="0" kern="1200" dirty="0">
                <a:solidFill>
                  <a:schemeClr val="tx1"/>
                </a:solidFill>
                <a:effectLst/>
                <a:latin typeface="+mn-lt"/>
                <a:ea typeface="+mn-ea"/>
                <a:cs typeface="+mn-cs"/>
              </a:rPr>
              <a:t>Normalmente é expressa em termos percentuais. Pode ser também um indicador de saúde organizacional.</a:t>
            </a:r>
          </a:p>
          <a:p>
            <a:r>
              <a:rPr lang="pt-BR" sz="1200" b="0" i="0" kern="1200" dirty="0">
                <a:solidFill>
                  <a:schemeClr val="tx1"/>
                </a:solidFill>
                <a:effectLst/>
                <a:latin typeface="+mn-lt"/>
                <a:ea typeface="+mn-ea"/>
                <a:cs typeface="+mn-cs"/>
              </a:rPr>
              <a:t>Tecnicamente o </a:t>
            </a:r>
            <a:r>
              <a:rPr lang="pt-BR" sz="1200" b="0"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pode ser ocasionado por vários fatores, dentre eles: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Recrutamento e seleção com problemas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Baixo comprometimento organizacional</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Problemas com clima organizacional</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Suporte organizacional com problemas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Remuneração inadequada</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Mercado de trabalho aquecido</a:t>
            </a:r>
          </a:p>
          <a:p>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pt-BR" sz="1200" b="1" i="0" kern="1200" dirty="0">
                <a:solidFill>
                  <a:schemeClr val="tx1"/>
                </a:solidFill>
                <a:effectLst/>
                <a:latin typeface="+mn-lt"/>
                <a:ea typeface="+mn-ea"/>
                <a:cs typeface="+mn-cs"/>
              </a:rPr>
              <a:t>Forma clássica de cálculo do </a:t>
            </a:r>
            <a:r>
              <a:rPr lang="pt-BR" sz="1200" b="1"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a:t>
            </a:r>
            <a:r>
              <a:rPr lang="pt-BR" sz="1200" b="0" i="0" u="none" strike="noStrike" kern="1200" baseline="30000" dirty="0">
                <a:solidFill>
                  <a:schemeClr val="tx1"/>
                </a:solidFill>
                <a:effectLst/>
                <a:latin typeface="+mn-lt"/>
                <a:ea typeface="+mn-ea"/>
                <a:cs typeface="+mn-cs"/>
                <a:hlinkClick r:id="rId3"/>
              </a:rPr>
              <a:t>1</a:t>
            </a:r>
            <a:endParaRPr lang="pt-BR" sz="1200" b="0" i="0" kern="1200" dirty="0">
              <a:solidFill>
                <a:schemeClr val="tx1"/>
              </a:solidFill>
              <a:effectLst/>
              <a:latin typeface="+mn-lt"/>
              <a:ea typeface="+mn-ea"/>
              <a:cs typeface="+mn-cs"/>
            </a:endParaRPr>
          </a:p>
          <a:p>
            <a:endParaRPr lang="en-US" b="1" dirty="0"/>
          </a:p>
          <a:p>
            <a:r>
              <a:rPr lang="pt-BR" b="1" dirty="0"/>
              <a:t>[(No.</a:t>
            </a:r>
            <a:r>
              <a:rPr lang="pt-BR" b="1" baseline="0" dirty="0"/>
              <a:t> de </a:t>
            </a:r>
            <a:r>
              <a:rPr lang="pt-BR" b="1" baseline="0" dirty="0" err="1"/>
              <a:t>Admissôes</a:t>
            </a:r>
            <a:r>
              <a:rPr lang="pt-BR" b="1" baseline="0" dirty="0"/>
              <a:t> + No. de Demissões ) / 2]/ No. de funcionários ativos</a:t>
            </a:r>
            <a:endParaRPr lang="en-US" b="1" dirty="0"/>
          </a:p>
        </p:txBody>
      </p:sp>
      <p:sp>
        <p:nvSpPr>
          <p:cNvPr id="4" name="Date Placeholder 3"/>
          <p:cNvSpPr>
            <a:spLocks noGrp="1"/>
          </p:cNvSpPr>
          <p:nvPr>
            <p:ph type="dt" idx="10"/>
          </p:nvPr>
        </p:nvSpPr>
        <p:spPr/>
        <p:txBody>
          <a:bodyPr/>
          <a:lstStyle/>
          <a:p>
            <a:fld id="{CED6F8F0-7AB9-44A6-A3B2-9BD4B425408B}" type="datetime1">
              <a:rPr lang="en-US" smtClean="0">
                <a:solidFill>
                  <a:prstClr val="black"/>
                </a:solidFill>
              </a:rPr>
              <a:pPr/>
              <a:t>11/12/2017</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a:solidFill>
                  <a:prstClr val="black"/>
                </a:solidFill>
              </a:rPr>
              <a:t>Microsoft Office365</a:t>
            </a:r>
          </a:p>
        </p:txBody>
      </p:sp>
      <p:sp>
        <p:nvSpPr>
          <p:cNvPr id="7" name="Footer Placeholder 6"/>
          <p:cNvSpPr>
            <a:spLocks noGrp="1"/>
          </p:cNvSpPr>
          <p:nvPr>
            <p:ph type="ftr" sz="quarter" idx="13"/>
          </p:nvPr>
        </p:nvSpPr>
        <p:spPr/>
        <p:txBody>
          <a:bodyPr/>
          <a:lstStyle/>
          <a:p>
            <a:pPr marL="236179" defTabSz="931467"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610418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9562" lvl="1" indent="-289562" defTabSz="931736">
              <a:spcBef>
                <a:spcPts val="611"/>
              </a:spcBef>
              <a:spcAft>
                <a:spcPts val="611"/>
              </a:spcAft>
              <a:buClr>
                <a:schemeClr val="bg1"/>
              </a:buClr>
              <a:buSzPct val="100000"/>
              <a:buFont typeface="Segoe UI" pitchFamily="34" charset="0"/>
              <a:buChar char="►"/>
              <a:defRPr/>
            </a:pPr>
            <a:endParaRPr lang="en-US" sz="1800" dirty="0">
              <a:solidFill>
                <a:schemeClr val="bg1"/>
              </a:solidFill>
              <a:latin typeface="Segoe UI" pitchFamily="34" charset="0"/>
            </a:endParaRPr>
          </a:p>
          <a:p>
            <a:r>
              <a:rPr lang="pt-BR" sz="1200" b="0" i="0" kern="1200" dirty="0">
                <a:solidFill>
                  <a:schemeClr val="tx1"/>
                </a:solidFill>
                <a:effectLst/>
                <a:latin typeface="+mn-lt"/>
                <a:ea typeface="+mn-ea"/>
                <a:cs typeface="+mn-cs"/>
              </a:rPr>
              <a:t>A </a:t>
            </a:r>
            <a:r>
              <a:rPr lang="pt-BR" sz="1200" b="1" i="0" kern="1200" dirty="0">
                <a:solidFill>
                  <a:schemeClr val="tx1"/>
                </a:solidFill>
                <a:effectLst/>
                <a:latin typeface="+mn-lt"/>
                <a:ea typeface="+mn-ea"/>
                <a:cs typeface="+mn-cs"/>
              </a:rPr>
              <a:t>rotatividade de pessoal</a:t>
            </a:r>
            <a:r>
              <a:rPr lang="pt-BR" sz="1200" b="0" i="0" kern="1200" dirty="0">
                <a:solidFill>
                  <a:schemeClr val="tx1"/>
                </a:solidFill>
                <a:effectLst/>
                <a:latin typeface="+mn-lt"/>
                <a:ea typeface="+mn-ea"/>
                <a:cs typeface="+mn-cs"/>
              </a:rPr>
              <a:t> (também </a:t>
            </a:r>
            <a:r>
              <a:rPr lang="pt-BR" sz="1200" b="0"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no contexto de Recursos Humanos refere-se à relação entre admissões e demissões ou à taxa de substituição de trabalhadores antigos por novos - de uma organização. </a:t>
            </a:r>
          </a:p>
          <a:p>
            <a:r>
              <a:rPr lang="pt-BR" sz="1200" b="0" i="0" kern="1200" dirty="0">
                <a:solidFill>
                  <a:schemeClr val="tx1"/>
                </a:solidFill>
                <a:effectLst/>
                <a:latin typeface="+mn-lt"/>
                <a:ea typeface="+mn-ea"/>
                <a:cs typeface="+mn-cs"/>
              </a:rPr>
              <a:t>Normalmente é expressa em termos percentuais. Pode ser também um indicador de saúde organizacional.</a:t>
            </a:r>
          </a:p>
          <a:p>
            <a:r>
              <a:rPr lang="pt-BR" sz="1200" b="0" i="0" kern="1200" dirty="0">
                <a:solidFill>
                  <a:schemeClr val="tx1"/>
                </a:solidFill>
                <a:effectLst/>
                <a:latin typeface="+mn-lt"/>
                <a:ea typeface="+mn-ea"/>
                <a:cs typeface="+mn-cs"/>
              </a:rPr>
              <a:t>Tecnicamente o </a:t>
            </a:r>
            <a:r>
              <a:rPr lang="pt-BR" sz="1200" b="0"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pode ser ocasionado por vários fatores, dentre eles: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Recrutamento e seleção com problemas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Baixo comprometimento organizacional</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Problemas com clima organizacional</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Suporte organizacional com problemas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Remuneração inadequada</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Mercado de trabalho aquecido</a:t>
            </a:r>
          </a:p>
          <a:p>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pt-BR" sz="1200" b="1" i="0" kern="1200" dirty="0">
                <a:solidFill>
                  <a:schemeClr val="tx1"/>
                </a:solidFill>
                <a:effectLst/>
                <a:latin typeface="+mn-lt"/>
                <a:ea typeface="+mn-ea"/>
                <a:cs typeface="+mn-cs"/>
              </a:rPr>
              <a:t>Forma clássica de cálculo do </a:t>
            </a:r>
            <a:r>
              <a:rPr lang="pt-BR" sz="1200" b="1"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a:t>
            </a:r>
            <a:r>
              <a:rPr lang="pt-BR" sz="1200" b="0" i="0" u="none" strike="noStrike" kern="1200" baseline="30000" dirty="0">
                <a:solidFill>
                  <a:schemeClr val="tx1"/>
                </a:solidFill>
                <a:effectLst/>
                <a:latin typeface="+mn-lt"/>
                <a:ea typeface="+mn-ea"/>
                <a:cs typeface="+mn-cs"/>
                <a:hlinkClick r:id="rId3"/>
              </a:rPr>
              <a:t>1</a:t>
            </a:r>
            <a:endParaRPr lang="pt-BR" sz="1200" b="0" i="0" kern="1200" dirty="0">
              <a:solidFill>
                <a:schemeClr val="tx1"/>
              </a:solidFill>
              <a:effectLst/>
              <a:latin typeface="+mn-lt"/>
              <a:ea typeface="+mn-ea"/>
              <a:cs typeface="+mn-cs"/>
            </a:endParaRPr>
          </a:p>
          <a:p>
            <a:endParaRPr lang="en-US" b="1" dirty="0"/>
          </a:p>
          <a:p>
            <a:r>
              <a:rPr lang="pt-BR" b="1" dirty="0"/>
              <a:t>[(No.</a:t>
            </a:r>
            <a:r>
              <a:rPr lang="pt-BR" b="1" baseline="0" dirty="0"/>
              <a:t> de </a:t>
            </a:r>
            <a:r>
              <a:rPr lang="pt-BR" b="1" baseline="0" dirty="0" err="1"/>
              <a:t>Admissôes</a:t>
            </a:r>
            <a:r>
              <a:rPr lang="pt-BR" b="1" baseline="0" dirty="0"/>
              <a:t> + No. de Demissões ) / 2]/ No. de funcionários ativos</a:t>
            </a:r>
            <a:endParaRPr lang="en-US" b="1" dirty="0"/>
          </a:p>
        </p:txBody>
      </p:sp>
      <p:sp>
        <p:nvSpPr>
          <p:cNvPr id="4" name="Date Placeholder 3"/>
          <p:cNvSpPr>
            <a:spLocks noGrp="1"/>
          </p:cNvSpPr>
          <p:nvPr>
            <p:ph type="dt" idx="10"/>
          </p:nvPr>
        </p:nvSpPr>
        <p:spPr/>
        <p:txBody>
          <a:bodyPr/>
          <a:lstStyle/>
          <a:p>
            <a:fld id="{CED6F8F0-7AB9-44A6-A3B2-9BD4B425408B}" type="datetime1">
              <a:rPr lang="en-US" smtClean="0">
                <a:solidFill>
                  <a:prstClr val="black"/>
                </a:solidFill>
              </a:rPr>
              <a:pPr/>
              <a:t>11/12/2017</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a:solidFill>
                  <a:prstClr val="black"/>
                </a:solidFill>
              </a:rPr>
              <a:t>Microsoft Office365</a:t>
            </a:r>
          </a:p>
        </p:txBody>
      </p:sp>
      <p:sp>
        <p:nvSpPr>
          <p:cNvPr id="7" name="Footer Placeholder 6"/>
          <p:cNvSpPr>
            <a:spLocks noGrp="1"/>
          </p:cNvSpPr>
          <p:nvPr>
            <p:ph type="ftr" sz="quarter" idx="13"/>
          </p:nvPr>
        </p:nvSpPr>
        <p:spPr/>
        <p:txBody>
          <a:bodyPr/>
          <a:lstStyle/>
          <a:p>
            <a:pPr marL="236179" defTabSz="931467"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88172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9562" lvl="1" indent="-289562" defTabSz="931736">
              <a:spcBef>
                <a:spcPts val="611"/>
              </a:spcBef>
              <a:spcAft>
                <a:spcPts val="611"/>
              </a:spcAft>
              <a:buClr>
                <a:schemeClr val="bg1"/>
              </a:buClr>
              <a:buSzPct val="100000"/>
              <a:buFont typeface="Segoe UI" pitchFamily="34" charset="0"/>
              <a:buChar char="►"/>
              <a:defRPr/>
            </a:pPr>
            <a:endParaRPr lang="en-US" sz="1800" dirty="0">
              <a:solidFill>
                <a:schemeClr val="bg1"/>
              </a:solidFill>
              <a:latin typeface="Segoe UI" pitchFamily="34" charset="0"/>
            </a:endParaRPr>
          </a:p>
          <a:p>
            <a:r>
              <a:rPr lang="pt-BR" sz="1200" b="0" i="0" kern="1200" dirty="0">
                <a:solidFill>
                  <a:schemeClr val="tx1"/>
                </a:solidFill>
                <a:effectLst/>
                <a:latin typeface="+mn-lt"/>
                <a:ea typeface="+mn-ea"/>
                <a:cs typeface="+mn-cs"/>
              </a:rPr>
              <a:t>A </a:t>
            </a:r>
            <a:r>
              <a:rPr lang="pt-BR" sz="1200" b="1" i="0" kern="1200" dirty="0">
                <a:solidFill>
                  <a:schemeClr val="tx1"/>
                </a:solidFill>
                <a:effectLst/>
                <a:latin typeface="+mn-lt"/>
                <a:ea typeface="+mn-ea"/>
                <a:cs typeface="+mn-cs"/>
              </a:rPr>
              <a:t>rotatividade de pessoal</a:t>
            </a:r>
            <a:r>
              <a:rPr lang="pt-BR" sz="1200" b="0" i="0" kern="1200" dirty="0">
                <a:solidFill>
                  <a:schemeClr val="tx1"/>
                </a:solidFill>
                <a:effectLst/>
                <a:latin typeface="+mn-lt"/>
                <a:ea typeface="+mn-ea"/>
                <a:cs typeface="+mn-cs"/>
              </a:rPr>
              <a:t> (também </a:t>
            </a:r>
            <a:r>
              <a:rPr lang="pt-BR" sz="1200" b="0"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no contexto de Recursos Humanos refere-se à relação entre admissões e demissões ou à taxa de substituição de trabalhadores antigos por novos - de uma organização. </a:t>
            </a:r>
          </a:p>
          <a:p>
            <a:r>
              <a:rPr lang="pt-BR" sz="1200" b="0" i="0" kern="1200" dirty="0">
                <a:solidFill>
                  <a:schemeClr val="tx1"/>
                </a:solidFill>
                <a:effectLst/>
                <a:latin typeface="+mn-lt"/>
                <a:ea typeface="+mn-ea"/>
                <a:cs typeface="+mn-cs"/>
              </a:rPr>
              <a:t>Normalmente é expressa em termos percentuais. Pode ser também um indicador de saúde organizacional.</a:t>
            </a:r>
          </a:p>
          <a:p>
            <a:r>
              <a:rPr lang="pt-BR" sz="1200" b="0" i="0" kern="1200" dirty="0">
                <a:solidFill>
                  <a:schemeClr val="tx1"/>
                </a:solidFill>
                <a:effectLst/>
                <a:latin typeface="+mn-lt"/>
                <a:ea typeface="+mn-ea"/>
                <a:cs typeface="+mn-cs"/>
              </a:rPr>
              <a:t>Tecnicamente o </a:t>
            </a:r>
            <a:r>
              <a:rPr lang="pt-BR" sz="1200" b="0"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pode ser ocasionado por vários fatores, dentre eles: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Recrutamento e seleção com problemas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Baixo comprometimento organizacional</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Problemas com clima organizacional</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Suporte organizacional com problemas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Remuneração inadequada</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Mercado de trabalho aquecido</a:t>
            </a:r>
          </a:p>
          <a:p>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pt-BR" sz="1200" b="1" i="0" kern="1200" dirty="0">
                <a:solidFill>
                  <a:schemeClr val="tx1"/>
                </a:solidFill>
                <a:effectLst/>
                <a:latin typeface="+mn-lt"/>
                <a:ea typeface="+mn-ea"/>
                <a:cs typeface="+mn-cs"/>
              </a:rPr>
              <a:t>Forma clássica de cálculo do </a:t>
            </a:r>
            <a:r>
              <a:rPr lang="pt-BR" sz="1200" b="1"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a:t>
            </a:r>
            <a:r>
              <a:rPr lang="pt-BR" sz="1200" b="0" i="0" u="none" strike="noStrike" kern="1200" baseline="30000" dirty="0">
                <a:solidFill>
                  <a:schemeClr val="tx1"/>
                </a:solidFill>
                <a:effectLst/>
                <a:latin typeface="+mn-lt"/>
                <a:ea typeface="+mn-ea"/>
                <a:cs typeface="+mn-cs"/>
                <a:hlinkClick r:id="rId3"/>
              </a:rPr>
              <a:t>1</a:t>
            </a:r>
            <a:endParaRPr lang="pt-BR" sz="1200" b="0" i="0" kern="1200" dirty="0">
              <a:solidFill>
                <a:schemeClr val="tx1"/>
              </a:solidFill>
              <a:effectLst/>
              <a:latin typeface="+mn-lt"/>
              <a:ea typeface="+mn-ea"/>
              <a:cs typeface="+mn-cs"/>
            </a:endParaRPr>
          </a:p>
          <a:p>
            <a:endParaRPr lang="en-US" b="1" dirty="0"/>
          </a:p>
          <a:p>
            <a:r>
              <a:rPr lang="pt-BR" b="1" dirty="0"/>
              <a:t>[(No.</a:t>
            </a:r>
            <a:r>
              <a:rPr lang="pt-BR" b="1" baseline="0" dirty="0"/>
              <a:t> de </a:t>
            </a:r>
            <a:r>
              <a:rPr lang="pt-BR" b="1" baseline="0" dirty="0" err="1"/>
              <a:t>Admissôes</a:t>
            </a:r>
            <a:r>
              <a:rPr lang="pt-BR" b="1" baseline="0" dirty="0"/>
              <a:t> + No. de Demissões ) / 2]/ No. de funcionários ativos</a:t>
            </a:r>
            <a:endParaRPr lang="en-US" b="1" dirty="0"/>
          </a:p>
        </p:txBody>
      </p:sp>
      <p:sp>
        <p:nvSpPr>
          <p:cNvPr id="4" name="Date Placeholder 3"/>
          <p:cNvSpPr>
            <a:spLocks noGrp="1"/>
          </p:cNvSpPr>
          <p:nvPr>
            <p:ph type="dt" idx="10"/>
          </p:nvPr>
        </p:nvSpPr>
        <p:spPr/>
        <p:txBody>
          <a:bodyPr/>
          <a:lstStyle/>
          <a:p>
            <a:fld id="{CED6F8F0-7AB9-44A6-A3B2-9BD4B425408B}" type="datetime1">
              <a:rPr lang="en-US" smtClean="0">
                <a:solidFill>
                  <a:prstClr val="black"/>
                </a:solidFill>
              </a:rPr>
              <a:pPr/>
              <a:t>11/12/2017</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a:solidFill>
                  <a:prstClr val="black"/>
                </a:solidFill>
              </a:rPr>
              <a:t>Microsoft Office365</a:t>
            </a:r>
          </a:p>
        </p:txBody>
      </p:sp>
      <p:sp>
        <p:nvSpPr>
          <p:cNvPr id="7" name="Footer Placeholder 6"/>
          <p:cNvSpPr>
            <a:spLocks noGrp="1"/>
          </p:cNvSpPr>
          <p:nvPr>
            <p:ph type="ftr" sz="quarter" idx="13"/>
          </p:nvPr>
        </p:nvSpPr>
        <p:spPr/>
        <p:txBody>
          <a:bodyPr/>
          <a:lstStyle/>
          <a:p>
            <a:pPr marL="236179" defTabSz="931467"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352746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9562" lvl="1" indent="-289562" defTabSz="931736">
              <a:spcBef>
                <a:spcPts val="611"/>
              </a:spcBef>
              <a:spcAft>
                <a:spcPts val="611"/>
              </a:spcAft>
              <a:buClr>
                <a:schemeClr val="bg1"/>
              </a:buClr>
              <a:buSzPct val="100000"/>
              <a:buFont typeface="Segoe UI" pitchFamily="34" charset="0"/>
              <a:buChar char="►"/>
              <a:defRPr/>
            </a:pPr>
            <a:endParaRPr lang="en-US" sz="1800" dirty="0">
              <a:solidFill>
                <a:schemeClr val="bg1"/>
              </a:solidFill>
              <a:latin typeface="Segoe UI" pitchFamily="34" charset="0"/>
            </a:endParaRPr>
          </a:p>
          <a:p>
            <a:r>
              <a:rPr lang="pt-BR" sz="1200" b="0" i="0" kern="1200" dirty="0">
                <a:solidFill>
                  <a:schemeClr val="tx1"/>
                </a:solidFill>
                <a:effectLst/>
                <a:latin typeface="+mn-lt"/>
                <a:ea typeface="+mn-ea"/>
                <a:cs typeface="+mn-cs"/>
              </a:rPr>
              <a:t>A </a:t>
            </a:r>
            <a:r>
              <a:rPr lang="pt-BR" sz="1200" b="1" i="0" kern="1200" dirty="0">
                <a:solidFill>
                  <a:schemeClr val="tx1"/>
                </a:solidFill>
                <a:effectLst/>
                <a:latin typeface="+mn-lt"/>
                <a:ea typeface="+mn-ea"/>
                <a:cs typeface="+mn-cs"/>
              </a:rPr>
              <a:t>rotatividade de pessoal</a:t>
            </a:r>
            <a:r>
              <a:rPr lang="pt-BR" sz="1200" b="0" i="0" kern="1200" dirty="0">
                <a:solidFill>
                  <a:schemeClr val="tx1"/>
                </a:solidFill>
                <a:effectLst/>
                <a:latin typeface="+mn-lt"/>
                <a:ea typeface="+mn-ea"/>
                <a:cs typeface="+mn-cs"/>
              </a:rPr>
              <a:t> (também </a:t>
            </a:r>
            <a:r>
              <a:rPr lang="pt-BR" sz="1200" b="0"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no contexto de Recursos Humanos refere-se à relação entre admissões e demissões ou à taxa de substituição de trabalhadores antigos por novos - de uma organização. </a:t>
            </a:r>
          </a:p>
          <a:p>
            <a:r>
              <a:rPr lang="pt-BR" sz="1200" b="0" i="0" kern="1200" dirty="0">
                <a:solidFill>
                  <a:schemeClr val="tx1"/>
                </a:solidFill>
                <a:effectLst/>
                <a:latin typeface="+mn-lt"/>
                <a:ea typeface="+mn-ea"/>
                <a:cs typeface="+mn-cs"/>
              </a:rPr>
              <a:t>Normalmente é expressa em termos percentuais. Pode ser também um indicador de saúde organizacional.</a:t>
            </a:r>
          </a:p>
          <a:p>
            <a:r>
              <a:rPr lang="pt-BR" sz="1200" b="0" i="0" kern="1200" dirty="0">
                <a:solidFill>
                  <a:schemeClr val="tx1"/>
                </a:solidFill>
                <a:effectLst/>
                <a:latin typeface="+mn-lt"/>
                <a:ea typeface="+mn-ea"/>
                <a:cs typeface="+mn-cs"/>
              </a:rPr>
              <a:t>Tecnicamente o </a:t>
            </a:r>
            <a:r>
              <a:rPr lang="pt-BR" sz="1200" b="0"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pode ser ocasionado por vários fatores, dentre eles: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Recrutamento e seleção com problemas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Baixo comprometimento organizacional</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Problemas com clima organizacional</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Suporte organizacional com problemas</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Remuneração inadequada</a:t>
            </a:r>
          </a:p>
          <a:p>
            <a:pPr marL="171450" indent="-171450">
              <a:buFont typeface="Arial" panose="020B0604020202020204" pitchFamily="34" charset="0"/>
              <a:buChar char="•"/>
            </a:pPr>
            <a:r>
              <a:rPr lang="pt-BR" sz="1200" b="0" i="0" kern="1200" dirty="0">
                <a:solidFill>
                  <a:schemeClr val="tx1"/>
                </a:solidFill>
                <a:effectLst/>
                <a:latin typeface="+mn-lt"/>
                <a:ea typeface="+mn-ea"/>
                <a:cs typeface="+mn-cs"/>
              </a:rPr>
              <a:t>Mercado de trabalho aquecido</a:t>
            </a:r>
          </a:p>
          <a:p>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pt-BR" sz="1200" b="1" i="0" kern="1200" dirty="0">
                <a:solidFill>
                  <a:schemeClr val="tx1"/>
                </a:solidFill>
                <a:effectLst/>
                <a:latin typeface="+mn-lt"/>
                <a:ea typeface="+mn-ea"/>
                <a:cs typeface="+mn-cs"/>
              </a:rPr>
              <a:t>Forma clássica de cálculo do </a:t>
            </a:r>
            <a:r>
              <a:rPr lang="pt-BR" sz="1200" b="1" i="1" kern="1200" dirty="0" err="1">
                <a:solidFill>
                  <a:schemeClr val="tx1"/>
                </a:solidFill>
                <a:effectLst/>
                <a:latin typeface="+mn-lt"/>
                <a:ea typeface="+mn-ea"/>
                <a:cs typeface="+mn-cs"/>
              </a:rPr>
              <a:t>turnover</a:t>
            </a:r>
            <a:r>
              <a:rPr lang="pt-BR" sz="1200" b="0" i="0" kern="1200" dirty="0">
                <a:solidFill>
                  <a:schemeClr val="tx1"/>
                </a:solidFill>
                <a:effectLst/>
                <a:latin typeface="+mn-lt"/>
                <a:ea typeface="+mn-ea"/>
                <a:cs typeface="+mn-cs"/>
              </a:rPr>
              <a:t> </a:t>
            </a:r>
            <a:r>
              <a:rPr lang="pt-BR" sz="1200" b="0" i="0" u="none" strike="noStrike" kern="1200" baseline="30000" dirty="0">
                <a:solidFill>
                  <a:schemeClr val="tx1"/>
                </a:solidFill>
                <a:effectLst/>
                <a:latin typeface="+mn-lt"/>
                <a:ea typeface="+mn-ea"/>
                <a:cs typeface="+mn-cs"/>
                <a:hlinkClick r:id="rId3"/>
              </a:rPr>
              <a:t>1</a:t>
            </a:r>
            <a:endParaRPr lang="pt-BR" sz="1200" b="0" i="0" kern="1200" dirty="0">
              <a:solidFill>
                <a:schemeClr val="tx1"/>
              </a:solidFill>
              <a:effectLst/>
              <a:latin typeface="+mn-lt"/>
              <a:ea typeface="+mn-ea"/>
              <a:cs typeface="+mn-cs"/>
            </a:endParaRPr>
          </a:p>
          <a:p>
            <a:endParaRPr lang="en-US" b="1" dirty="0"/>
          </a:p>
          <a:p>
            <a:r>
              <a:rPr lang="pt-BR" b="1" dirty="0"/>
              <a:t>[(No.</a:t>
            </a:r>
            <a:r>
              <a:rPr lang="pt-BR" b="1" baseline="0" dirty="0"/>
              <a:t> de </a:t>
            </a:r>
            <a:r>
              <a:rPr lang="pt-BR" b="1" baseline="0" dirty="0" err="1"/>
              <a:t>Admissôes</a:t>
            </a:r>
            <a:r>
              <a:rPr lang="pt-BR" b="1" baseline="0" dirty="0"/>
              <a:t> + No. de Demissões ) / 2]/ No. de funcionários ativos</a:t>
            </a:r>
            <a:endParaRPr lang="en-US" b="1" dirty="0"/>
          </a:p>
        </p:txBody>
      </p:sp>
      <p:sp>
        <p:nvSpPr>
          <p:cNvPr id="4" name="Date Placeholder 3"/>
          <p:cNvSpPr>
            <a:spLocks noGrp="1"/>
          </p:cNvSpPr>
          <p:nvPr>
            <p:ph type="dt" idx="10"/>
          </p:nvPr>
        </p:nvSpPr>
        <p:spPr/>
        <p:txBody>
          <a:bodyPr/>
          <a:lstStyle/>
          <a:p>
            <a:fld id="{CED6F8F0-7AB9-44A6-A3B2-9BD4B425408B}" type="datetime1">
              <a:rPr lang="en-US" smtClean="0">
                <a:solidFill>
                  <a:prstClr val="black"/>
                </a:solidFill>
              </a:rPr>
              <a:pPr/>
              <a:t>11/12/2017</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a:solidFill>
                  <a:prstClr val="black"/>
                </a:solidFill>
              </a:rPr>
              <a:t>Microsoft Office365</a:t>
            </a:r>
          </a:p>
        </p:txBody>
      </p:sp>
      <p:sp>
        <p:nvSpPr>
          <p:cNvPr id="7" name="Footer Placeholder 6"/>
          <p:cNvSpPr>
            <a:spLocks noGrp="1"/>
          </p:cNvSpPr>
          <p:nvPr>
            <p:ph type="ftr" sz="quarter" idx="13"/>
          </p:nvPr>
        </p:nvSpPr>
        <p:spPr/>
        <p:txBody>
          <a:bodyPr/>
          <a:lstStyle/>
          <a:p>
            <a:pPr marL="236179" defTabSz="931467"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660504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14.jpg"/></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16.jp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570471" y="1143001"/>
            <a:ext cx="10363200" cy="1143000"/>
          </a:xfrm>
        </p:spPr>
        <p:txBody>
          <a:bodyPr>
            <a:normAutofit/>
          </a:bodyPr>
          <a:lstStyle>
            <a:lvl1pPr>
              <a:defRPr sz="3600">
                <a:solidFill>
                  <a:srgbClr val="E8E8E8"/>
                </a:solidFill>
              </a:defRPr>
            </a:lvl1pPr>
          </a:lstStyle>
          <a:p>
            <a:r>
              <a:rPr lang="en-US"/>
              <a:t>Click to edit Master title style</a:t>
            </a:r>
            <a:endParaRPr lang="en-US" dirty="0"/>
          </a:p>
        </p:txBody>
      </p:sp>
      <p:sp>
        <p:nvSpPr>
          <p:cNvPr id="3" name="Subtitle 2"/>
          <p:cNvSpPr>
            <a:spLocks noGrp="1"/>
          </p:cNvSpPr>
          <p:nvPr>
            <p:ph type="subTitle" idx="1"/>
          </p:nvPr>
        </p:nvSpPr>
        <p:spPr>
          <a:xfrm>
            <a:off x="573168" y="2275704"/>
            <a:ext cx="9372843" cy="772297"/>
          </a:xfrm>
        </p:spPr>
        <p:txBody>
          <a:bodyPr>
            <a:normAutofit/>
          </a:bodyPr>
          <a:lstStyle>
            <a:lvl1pPr marL="0" indent="0" algn="l">
              <a:buNone/>
              <a:defRPr sz="2400">
                <a:solidFill>
                  <a:srgbClr val="E8E8E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7"/>
          <p:cNvSpPr>
            <a:spLocks/>
          </p:cNvSpPr>
          <p:nvPr/>
        </p:nvSpPr>
        <p:spPr bwMode="auto">
          <a:xfrm>
            <a:off x="624418" y="3332163"/>
            <a:ext cx="5566833"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0800" tIns="50800" rIns="50800" bIns="50800"/>
          <a:lstStyle/>
          <a:p>
            <a:pPr>
              <a:lnSpc>
                <a:spcPct val="90000"/>
              </a:lnSpc>
            </a:pPr>
            <a:r>
              <a:rPr lang="en-US" sz="800" dirty="0">
                <a:solidFill>
                  <a:srgbClr val="E8E8E8"/>
                </a:solidFill>
              </a:rPr>
              <a:t>This document has been prepared for limited distribution within Microsoft. This document contains materials and information that Microsoft considers confidential, proprietary, and significant for the protection of its business. The distribution of this document is limited to those solely involved with the program described within.</a:t>
            </a:r>
            <a:endParaRPr lang="en-US" sz="800" dirty="0">
              <a:solidFill>
                <a:srgbClr val="E8E8E8"/>
              </a:solidFill>
              <a:ea typeface="MS PGothic" pitchFamily="34" charset="-128"/>
              <a:sym typeface="Segoe" charset="0"/>
            </a:endParaRPr>
          </a:p>
        </p:txBody>
      </p:sp>
      <p:sp>
        <p:nvSpPr>
          <p:cNvPr id="10" name="TextBox 9"/>
          <p:cNvSpPr txBox="1">
            <a:spLocks noChangeArrowheads="1"/>
          </p:cNvSpPr>
          <p:nvPr/>
        </p:nvSpPr>
        <p:spPr bwMode="auto">
          <a:xfrm>
            <a:off x="719667" y="6021388"/>
            <a:ext cx="23407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eaLnBrk="1" hangingPunct="1"/>
            <a:r>
              <a:rPr lang="en-US" sz="800" dirty="0">
                <a:solidFill>
                  <a:srgbClr val="E8E8E8"/>
                </a:solidFill>
                <a:latin typeface="Arial" pitchFamily="34" charset="0"/>
                <a:cs typeface="Times New Roman" pitchFamily="18" charset="0"/>
              </a:rPr>
              <a:t>Confidential and Proprietary © 2011 Microsoft</a:t>
            </a:r>
          </a:p>
          <a:p>
            <a:pPr eaLnBrk="1" hangingPunct="1"/>
            <a:r>
              <a:rPr lang="en-US" sz="800" dirty="0">
                <a:solidFill>
                  <a:srgbClr val="E8E8E8"/>
                </a:solidFill>
                <a:latin typeface="Arial" pitchFamily="34" charset="0"/>
                <a:ea typeface="Cambria" pitchFamily="18" charset="0"/>
                <a:cs typeface="Times New Roman" pitchFamily="18" charset="0"/>
              </a:rPr>
              <a:t>Last Updated: </a:t>
            </a:r>
            <a:fld id="{AD4E979C-9C54-42F0-B9E0-2724E2F47EF2}" type="datetime2">
              <a:rPr lang="en-US" sz="800">
                <a:solidFill>
                  <a:srgbClr val="E8E8E8"/>
                </a:solidFill>
                <a:latin typeface="Arial" pitchFamily="34" charset="0"/>
                <a:ea typeface="Cambria" pitchFamily="18" charset="0"/>
                <a:cs typeface="Times New Roman" pitchFamily="18" charset="0"/>
              </a:rPr>
              <a:pPr eaLnBrk="1" hangingPunct="1"/>
              <a:t>Sunday, November 12, 2017</a:t>
            </a:fld>
            <a:endParaRPr lang="en-US" sz="800" dirty="0">
              <a:solidFill>
                <a:srgbClr val="E8E8E8"/>
              </a:solidFill>
              <a:cs typeface="Arial"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7757" y="5431528"/>
            <a:ext cx="2809844" cy="435872"/>
          </a:xfrm>
          <a:prstGeom prst="rect">
            <a:avLst/>
          </a:pr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7757" y="5431528"/>
            <a:ext cx="2809844" cy="435872"/>
          </a:xfrm>
          <a:prstGeom prst="rect">
            <a:avLst/>
          </a:prstGeom>
        </p:spPr>
      </p:pic>
    </p:spTree>
    <p:extLst>
      <p:ext uri="{BB962C8B-B14F-4D97-AF65-F5344CB8AC3E}">
        <p14:creationId xmlns:p14="http://schemas.microsoft.com/office/powerpoint/2010/main" val="1245773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ack Cover">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a:xfrm>
            <a:off x="609600" y="6356351"/>
            <a:ext cx="2844800" cy="365125"/>
          </a:xfrm>
          <a:prstGeom prst="rect">
            <a:avLst/>
          </a:prstGeom>
        </p:spPr>
        <p:txBody>
          <a:bodyPr/>
          <a:lstStyle/>
          <a:p>
            <a:endParaRPr lang="en-US">
              <a:solidFill>
                <a:srgbClr val="FFFFFF"/>
              </a:solidFill>
            </a:endParaRPr>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solidFill>
                <a:srgbClr val="FFFFFF"/>
              </a:solidFill>
            </a:endParaRPr>
          </a:p>
        </p:txBody>
      </p:sp>
      <p:sp>
        <p:nvSpPr>
          <p:cNvPr id="4" name="Slide Number Placeholder 3"/>
          <p:cNvSpPr>
            <a:spLocks noGrp="1"/>
          </p:cNvSpPr>
          <p:nvPr>
            <p:ph type="sldNum" sz="quarter" idx="12"/>
          </p:nvPr>
        </p:nvSpPr>
        <p:spPr/>
        <p:txBody>
          <a:bodyPr/>
          <a:lstStyle/>
          <a:p>
            <a:fld id="{BD271169-D5A2-4E26-9D3F-58E320BF9E89}" type="slidenum">
              <a:rPr lang="en-US" smtClean="0"/>
              <a:pPr/>
              <a:t>‹nº›</a:t>
            </a:fld>
            <a:endParaRPr lang="en-US"/>
          </a:p>
        </p:txBody>
      </p:sp>
      <p:sp>
        <p:nvSpPr>
          <p:cNvPr id="7" name="Text Box 3"/>
          <p:cNvSpPr txBox="1">
            <a:spLocks noChangeArrowheads="1"/>
          </p:cNvSpPr>
          <p:nvPr/>
        </p:nvSpPr>
        <p:spPr bwMode="blackWhite">
          <a:xfrm>
            <a:off x="508000" y="6065020"/>
            <a:ext cx="11176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B8B8B8"/>
                </a:solidFill>
                <a:latin typeface="Segoe" pitchFamily="34" charset="0"/>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B8B8B8"/>
                </a:solidFill>
                <a:latin typeface="Segoe"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solidFill>
                  <a:srgbClr val="B8B8B8"/>
                </a:solidFill>
                <a:latin typeface="Segoe" pitchFamily="34" charset="0"/>
                <a:cs typeface="Arial" charset="0"/>
              </a:rPr>
            </a:br>
            <a:r>
              <a:rPr lang="en-US" sz="700" dirty="0">
                <a:solidFill>
                  <a:srgbClr val="B8B8B8"/>
                </a:solidFill>
                <a:latin typeface="Segoe" pitchFamily="34" charset="0"/>
                <a:cs typeface="Arial" charset="0"/>
              </a:rPr>
              <a:t>MICROSOFT MAKES NO WARRANTIES, EXPRESS, IMPLIED OR STATUTORY, AS TO THE INFORMATION IN THIS PRESENTATION.</a:t>
            </a: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07639" y="2942511"/>
            <a:ext cx="2555555" cy="54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 Box 3"/>
          <p:cNvSpPr txBox="1">
            <a:spLocks noChangeArrowheads="1"/>
          </p:cNvSpPr>
          <p:nvPr userDrawn="1"/>
        </p:nvSpPr>
        <p:spPr bwMode="blackWhite">
          <a:xfrm>
            <a:off x="508000" y="6065020"/>
            <a:ext cx="11176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B8B8B8"/>
                </a:solidFill>
                <a:latin typeface="Segoe" pitchFamily="34" charset="0"/>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B8B8B8"/>
                </a:solidFill>
                <a:latin typeface="Segoe"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solidFill>
                  <a:srgbClr val="B8B8B8"/>
                </a:solidFill>
                <a:latin typeface="Segoe" pitchFamily="34" charset="0"/>
                <a:cs typeface="Arial" charset="0"/>
              </a:rPr>
            </a:br>
            <a:r>
              <a:rPr lang="en-US" sz="700" dirty="0">
                <a:solidFill>
                  <a:srgbClr val="B8B8B8"/>
                </a:solidFill>
                <a:latin typeface="Segoe" pitchFamily="34" charset="0"/>
                <a:cs typeface="Arial" charset="0"/>
              </a:rPr>
              <a:t>MICROSOFT MAKES NO WARRANTIES, EXPRESS, IMPLIED OR STATUTORY, AS TO THE INFORMATION IN THIS PRESENTATION.</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4807639" y="2942511"/>
            <a:ext cx="2555555" cy="54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59207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endParaRPr lang="en-US">
              <a:solidFill>
                <a:srgbClr val="FFFFFF"/>
              </a:solidFill>
            </a:endParaRPr>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solidFill>
                <a:srgbClr val="FFFFFF"/>
              </a:solidFill>
            </a:endParaRPr>
          </a:p>
        </p:txBody>
      </p:sp>
      <p:sp>
        <p:nvSpPr>
          <p:cNvPr id="5" name="Slide Number Placeholder 4"/>
          <p:cNvSpPr>
            <a:spLocks noGrp="1"/>
          </p:cNvSpPr>
          <p:nvPr>
            <p:ph type="sldNum" sz="quarter" idx="12"/>
          </p:nvPr>
        </p:nvSpPr>
        <p:spPr/>
        <p:txBody>
          <a:bodyPr/>
          <a:lstStyle/>
          <a:p>
            <a:fld id="{BD271169-D5A2-4E26-9D3F-58E320BF9E89}" type="slidenum">
              <a:rPr lang="en-US" smtClean="0"/>
              <a:pPr/>
              <a:t>‹nº›</a:t>
            </a:fld>
            <a:endParaRPr lang="en-US"/>
          </a:p>
        </p:txBody>
      </p:sp>
      <p:sp>
        <p:nvSpPr>
          <p:cNvPr id="7" name="Text Placeholder 2"/>
          <p:cNvSpPr>
            <a:spLocks noGrp="1"/>
          </p:cNvSpPr>
          <p:nvPr>
            <p:ph idx="1"/>
          </p:nvPr>
        </p:nvSpPr>
        <p:spPr>
          <a:xfrm>
            <a:off x="609600" y="990600"/>
            <a:ext cx="10972800" cy="5181600"/>
          </a:xfrm>
          <a:prstGeom prst="rect">
            <a:avLst/>
          </a:prstGeom>
        </p:spPr>
        <p:txBody>
          <a:bodyPr vert="horz" lIns="91440" tIns="45720" rIns="91440" bIns="45720" rtlCol="0">
            <a:normAutofit/>
          </a:bodyPr>
          <a:lstStyle>
            <a:lvl1pPr marL="457200" indent="-457200">
              <a:buFont typeface="+mj-lt"/>
              <a:buAutoNum type="arabicPeriod"/>
              <a:defRPr>
                <a:latin typeface="Consolas" pitchFamily="49" charset="0"/>
                <a:cs typeface="Consolas" pitchFamily="49" charset="0"/>
              </a:defRPr>
            </a:lvl1pPr>
            <a:lvl2pPr marL="617220" indent="-342900">
              <a:buFont typeface="+mj-lt"/>
              <a:buAutoNum type="arabicPeriod"/>
              <a:defRPr>
                <a:latin typeface="Consolas" pitchFamily="49" charset="0"/>
                <a:cs typeface="Consolas" pitchFamily="49" charset="0"/>
              </a:defRPr>
            </a:lvl2pPr>
            <a:lvl3pPr marL="845820" indent="-342900">
              <a:buFont typeface="+mj-lt"/>
              <a:buAutoNum type="arabicPeriod"/>
              <a:defRPr>
                <a:latin typeface="Consolas" pitchFamily="49" charset="0"/>
                <a:cs typeface="Consolas" pitchFamily="49" charset="0"/>
              </a:defRPr>
            </a:lvl3pPr>
            <a:lvl4pPr marL="960120" indent="-228600">
              <a:buFont typeface="+mj-lt"/>
              <a:buAutoNum type="arabicPeriod"/>
              <a:defRPr>
                <a:latin typeface="Consolas" pitchFamily="49" charset="0"/>
                <a:cs typeface="Consolas" pitchFamily="49" charset="0"/>
              </a:defRPr>
            </a:lvl4pPr>
            <a:lvl5pPr marL="1188720" indent="-228600">
              <a:buFont typeface="+mj-lt"/>
              <a:buAutoNum type="arabicPeriod"/>
              <a:defRPr>
                <a:latin typeface="Consolas" pitchFamily="49" charset="0"/>
                <a:cs typeface="Consolas" pitchFamily="49" charset="0"/>
              </a:defRPr>
            </a:lvl5pPr>
          </a:lstStyle>
          <a:p>
            <a:pPr lvl="0"/>
            <a:r>
              <a:rPr lang="en-US"/>
              <a:t>Click to edit Master text styles</a:t>
            </a:r>
          </a:p>
        </p:txBody>
      </p:sp>
    </p:spTree>
    <p:extLst>
      <p:ext uri="{BB962C8B-B14F-4D97-AF65-F5344CB8AC3E}">
        <p14:creationId xmlns:p14="http://schemas.microsoft.com/office/powerpoint/2010/main" val="1261389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50140271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1">
    <p:bg>
      <p:bgPr>
        <a:solidFill>
          <a:srgbClr val="511C74"/>
        </a:solidFill>
        <a:effectLst/>
      </p:bgPr>
    </p:bg>
    <p:spTree>
      <p:nvGrpSpPr>
        <p:cNvPr id="1" name=""/>
        <p:cNvGrpSpPr/>
        <p:nvPr/>
      </p:nvGrpSpPr>
      <p:grpSpPr>
        <a:xfrm>
          <a:off x="0" y="0"/>
          <a:ext cx="0" cy="0"/>
          <a:chOff x="0" y="0"/>
          <a:chExt cx="0" cy="0"/>
        </a:xfrm>
      </p:grpSpPr>
      <p:sp>
        <p:nvSpPr>
          <p:cNvPr id="16" name="Rectangle 15"/>
          <p:cNvSpPr/>
          <p:nvPr userDrawn="1"/>
        </p:nvSpPr>
        <p:spPr>
          <a:xfrm rot="10800000" flipH="1">
            <a:off x="5" y="-17021"/>
            <a:ext cx="12191999" cy="6858001"/>
          </a:xfrm>
          <a:prstGeom prst="rect">
            <a:avLst/>
          </a:prstGeom>
          <a:gradFill rotWithShape="1">
            <a:gsLst>
              <a:gs pos="0">
                <a:srgbClr val="93B8E0">
                  <a:shade val="15000"/>
                  <a:satMod val="180000"/>
                </a:srgbClr>
              </a:gs>
              <a:gs pos="50000">
                <a:srgbClr val="93B8E0">
                  <a:shade val="45000"/>
                  <a:satMod val="170000"/>
                </a:srgbClr>
              </a:gs>
              <a:gs pos="70000">
                <a:srgbClr val="93B8E0">
                  <a:tint val="99000"/>
                  <a:shade val="65000"/>
                  <a:satMod val="155000"/>
                </a:srgbClr>
              </a:gs>
              <a:gs pos="100000">
                <a:srgbClr val="93B8E0">
                  <a:tint val="95500"/>
                  <a:shade val="100000"/>
                  <a:satMod val="155000"/>
                </a:srgbClr>
              </a:gs>
            </a:gsLst>
            <a:lin ang="16200000" scaled="0"/>
          </a:gradFill>
          <a:ln w="9525" cap="flat" cmpd="sng" algn="ctr">
            <a:noFill/>
            <a:prstDash val="solid"/>
          </a:ln>
          <a:effectLst/>
        </p:spPr>
        <p:txBody>
          <a:bodyPr lIns="91436" tIns="45718" rIns="91436" bIns="45718" rtlCol="0" anchor="ctr"/>
          <a:lstStyle/>
          <a:p>
            <a:pPr algn="ctr" defTabSz="914362">
              <a:defRPr/>
            </a:pPr>
            <a:endParaRPr lang="en-US" kern="0">
              <a:solidFill>
                <a:srgbClr val="FFFFFF"/>
              </a:solidFill>
              <a:latin typeface="Century Gothic"/>
            </a:endParaRPr>
          </a:p>
        </p:txBody>
      </p:sp>
      <p:sp>
        <p:nvSpPr>
          <p:cNvPr id="10" name="Title 1"/>
          <p:cNvSpPr txBox="1">
            <a:spLocks/>
          </p:cNvSpPr>
          <p:nvPr userDrawn="1"/>
        </p:nvSpPr>
        <p:spPr>
          <a:xfrm>
            <a:off x="508000" y="1782193"/>
            <a:ext cx="11176000" cy="1470025"/>
          </a:xfrm>
          <a:prstGeom prst="rect">
            <a:avLst/>
          </a:prstGeom>
          <a:solidFill>
            <a:schemeClr val="accent2"/>
          </a:solidFill>
        </p:spPr>
        <p:txBody>
          <a:bodyPr vert="horz" lIns="91436" tIns="45718" rIns="91436" bIns="45718"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C99FF"/>
              </a:solidFill>
              <a:latin typeface="Segoe Black" pitchFamily="34" charset="0"/>
              <a:cs typeface="Segoe UI" pitchFamily="34" charset="0"/>
            </a:endParaRPr>
          </a:p>
        </p:txBody>
      </p:sp>
      <p:sp>
        <p:nvSpPr>
          <p:cNvPr id="11" name="Rectangle 10"/>
          <p:cNvSpPr/>
          <p:nvPr userDrawn="1"/>
        </p:nvSpPr>
        <p:spPr>
          <a:xfrm>
            <a:off x="508000" y="3411980"/>
            <a:ext cx="2641600" cy="2641600"/>
          </a:xfrm>
          <a:prstGeom prst="rect">
            <a:avLst/>
          </a:prstGeom>
          <a:solidFill>
            <a:schemeClr val="accent1"/>
          </a:solidFill>
          <a:ln w="25400" cap="flat" cmpd="sng" algn="ctr">
            <a:noFill/>
            <a:prstDash val="solid"/>
          </a:ln>
          <a:effectLst/>
        </p:spPr>
        <p:txBody>
          <a:bodyPr lIns="91436" tIns="45718" rIns="91436" bIns="45718" rtlCol="0" anchor="ctr"/>
          <a:lstStyle/>
          <a:p>
            <a:pPr defTabSz="914362">
              <a:defRPr/>
            </a:pPr>
            <a:endParaRPr lang="en-US" sz="2400" kern="0" dirty="0">
              <a:solidFill>
                <a:sysClr val="window" lastClr="FFFFFF"/>
              </a:solidFill>
              <a:latin typeface="Segoe Black" pitchFamily="34" charset="0"/>
              <a:cs typeface="Segoe UI" pitchFamily="34" charset="0"/>
            </a:endParaRPr>
          </a:p>
        </p:txBody>
      </p:sp>
      <p:sp>
        <p:nvSpPr>
          <p:cNvPr id="12" name="Rectangle 11"/>
          <p:cNvSpPr/>
          <p:nvPr userDrawn="1"/>
        </p:nvSpPr>
        <p:spPr>
          <a:xfrm>
            <a:off x="3352800" y="3411980"/>
            <a:ext cx="2641600" cy="2641600"/>
          </a:xfrm>
          <a:prstGeom prst="rect">
            <a:avLst/>
          </a:prstGeom>
          <a:solidFill>
            <a:schemeClr val="accent5"/>
          </a:solidFill>
          <a:ln w="25400" cap="flat" cmpd="sng" algn="ctr">
            <a:noFill/>
            <a:prstDash val="solid"/>
          </a:ln>
          <a:effectLst/>
        </p:spPr>
        <p:txBody>
          <a:bodyPr lIns="91436" tIns="45718" rIns="91436" bIns="45718" rtlCol="0" anchor="ctr"/>
          <a:lstStyle/>
          <a:p>
            <a:pPr defTabSz="914362">
              <a:defRPr/>
            </a:pPr>
            <a:endParaRPr lang="en-US" sz="2000" kern="0" dirty="0">
              <a:solidFill>
                <a:sysClr val="window" lastClr="FFFFFF"/>
              </a:solidFill>
              <a:latin typeface="Segoe Black" pitchFamily="34" charset="0"/>
              <a:cs typeface="Segoe UI" pitchFamily="34" charset="0"/>
            </a:endParaRPr>
          </a:p>
        </p:txBody>
      </p:sp>
      <p:sp>
        <p:nvSpPr>
          <p:cNvPr id="15" name="Title 1"/>
          <p:cNvSpPr>
            <a:spLocks noGrp="1"/>
          </p:cNvSpPr>
          <p:nvPr>
            <p:ph type="title" hasCustomPrompt="1"/>
          </p:nvPr>
        </p:nvSpPr>
        <p:spPr>
          <a:xfrm>
            <a:off x="609600" y="2031615"/>
            <a:ext cx="11002680" cy="1066800"/>
          </a:xfrm>
          <a:prstGeom prst="rect">
            <a:avLst/>
          </a:prstGeom>
        </p:spPr>
        <p:txBody>
          <a:bodyPr vert="horz" lIns="91436" tIns="45718" rIns="91436" bIns="45718" rtlCol="0" anchor="t">
            <a:noAutofit/>
          </a:bodyPr>
          <a:lstStyle>
            <a:lvl1pPr algn="l" defTabSz="914362" rtl="0" eaLnBrk="1" latinLnBrk="0" hangingPunct="1">
              <a:spcBef>
                <a:spcPct val="0"/>
              </a:spcBef>
              <a:buNone/>
              <a:defRPr lang="en-US" sz="4400" kern="1200" baseline="0" dirty="0">
                <a:solidFill>
                  <a:schemeClr val="bg1"/>
                </a:solidFill>
                <a:latin typeface="Segoe Light" pitchFamily="34" charset="0"/>
                <a:ea typeface="+mj-ea"/>
                <a:cs typeface="Arial" pitchFamily="34" charset="0"/>
              </a:defRPr>
            </a:lvl1pPr>
          </a:lstStyle>
          <a:p>
            <a:r>
              <a:rPr lang="en-US" dirty="0"/>
              <a:t>Presentation Title Here</a:t>
            </a:r>
          </a:p>
        </p:txBody>
      </p:sp>
      <p:sp>
        <p:nvSpPr>
          <p:cNvPr id="23" name="Content Placeholder 2"/>
          <p:cNvSpPr>
            <a:spLocks noGrp="1"/>
          </p:cNvSpPr>
          <p:nvPr>
            <p:ph sz="quarter" idx="17" hasCustomPrompt="1"/>
          </p:nvPr>
        </p:nvSpPr>
        <p:spPr>
          <a:xfrm>
            <a:off x="9155339" y="3665980"/>
            <a:ext cx="2390588" cy="2133600"/>
          </a:xfrm>
          <a:prstGeom prst="rect">
            <a:avLst/>
          </a:prstGeom>
        </p:spPr>
        <p:txBody>
          <a:bodyPr/>
          <a:lstStyle>
            <a:lvl1pPr marL="0" indent="0">
              <a:buNone/>
              <a:defRPr lang="en-US" sz="2400" kern="1200" dirty="0">
                <a:solidFill>
                  <a:schemeClr val="bg1"/>
                </a:solidFill>
                <a:latin typeface="+mj-lt"/>
                <a:ea typeface="+mn-ea"/>
                <a:cs typeface="+mn-cs"/>
              </a:defRPr>
            </a:lvl1pPr>
          </a:lstStyle>
          <a:p>
            <a:pPr marL="0" lvl="0" indent="0" algn="l" defTabSz="914362" rtl="0" eaLnBrk="1" latinLnBrk="0" hangingPunct="1">
              <a:spcBef>
                <a:spcPct val="20000"/>
              </a:spcBef>
              <a:buFont typeface="Arial" pitchFamily="34" charset="0"/>
              <a:buNone/>
            </a:pPr>
            <a:r>
              <a:rPr lang="en-US" dirty="0"/>
              <a:t>image</a:t>
            </a:r>
          </a:p>
        </p:txBody>
      </p:sp>
      <p:sp>
        <p:nvSpPr>
          <p:cNvPr id="24" name="Text Placeholder 4"/>
          <p:cNvSpPr>
            <a:spLocks noGrp="1"/>
          </p:cNvSpPr>
          <p:nvPr>
            <p:ph type="body" sz="quarter" idx="18" hasCustomPrompt="1"/>
          </p:nvPr>
        </p:nvSpPr>
        <p:spPr>
          <a:xfrm>
            <a:off x="623613" y="3632200"/>
            <a:ext cx="2438400" cy="2133600"/>
          </a:xfrm>
          <a:prstGeom prst="rect">
            <a:avLst/>
          </a:prstGeom>
        </p:spPr>
        <p:txBody>
          <a:bodyPr/>
          <a:lstStyle>
            <a:lvl1pPr marL="0" indent="0">
              <a:buNone/>
              <a:defRPr sz="2400">
                <a:solidFill>
                  <a:schemeClr val="bg1"/>
                </a:solidFill>
                <a:latin typeface="+mj-lt"/>
              </a:defRPr>
            </a:lvl1pPr>
            <a:lvl2pPr>
              <a:defRPr sz="2400">
                <a:solidFill>
                  <a:schemeClr val="bg1"/>
                </a:solidFill>
                <a:latin typeface="+mj-lt"/>
              </a:defRPr>
            </a:lvl2pPr>
            <a:lvl3pPr>
              <a:defRPr sz="2400">
                <a:solidFill>
                  <a:schemeClr val="bg1"/>
                </a:solidFill>
                <a:latin typeface="+mj-lt"/>
              </a:defRPr>
            </a:lvl3pPr>
            <a:lvl4pPr>
              <a:defRPr sz="2400">
                <a:solidFill>
                  <a:schemeClr val="bg1"/>
                </a:solidFill>
                <a:latin typeface="+mj-lt"/>
              </a:defRPr>
            </a:lvl4pPr>
            <a:lvl5pPr>
              <a:defRPr sz="2400">
                <a:solidFill>
                  <a:schemeClr val="bg1"/>
                </a:solidFill>
                <a:latin typeface="+mj-lt"/>
              </a:defRPr>
            </a:lvl5pPr>
          </a:lstStyle>
          <a:p>
            <a:pPr lvl="0"/>
            <a:r>
              <a:rPr lang="en-US" dirty="0"/>
              <a:t>presenter</a:t>
            </a:r>
          </a:p>
        </p:txBody>
      </p:sp>
      <p:sp>
        <p:nvSpPr>
          <p:cNvPr id="27" name="Text Placeholder 4"/>
          <p:cNvSpPr>
            <a:spLocks noGrp="1"/>
          </p:cNvSpPr>
          <p:nvPr>
            <p:ph type="body" sz="quarter" idx="19" hasCustomPrompt="1"/>
          </p:nvPr>
        </p:nvSpPr>
        <p:spPr>
          <a:xfrm>
            <a:off x="3454400" y="3632200"/>
            <a:ext cx="2438400" cy="2133600"/>
          </a:xfrm>
          <a:prstGeom prst="rect">
            <a:avLst/>
          </a:prstGeom>
        </p:spPr>
        <p:txBody>
          <a:bodyPr/>
          <a:lstStyle>
            <a:lvl1pPr marL="0" indent="0">
              <a:buNone/>
              <a:defRPr sz="2400">
                <a:solidFill>
                  <a:schemeClr val="bg1"/>
                </a:solidFill>
                <a:latin typeface="+mj-lt"/>
              </a:defRPr>
            </a:lvl1pPr>
            <a:lvl2pPr>
              <a:defRPr sz="2400">
                <a:solidFill>
                  <a:schemeClr val="bg1"/>
                </a:solidFill>
                <a:latin typeface="+mj-lt"/>
              </a:defRPr>
            </a:lvl2pPr>
            <a:lvl3pPr>
              <a:defRPr sz="2400">
                <a:solidFill>
                  <a:schemeClr val="bg1"/>
                </a:solidFill>
                <a:latin typeface="+mj-lt"/>
              </a:defRPr>
            </a:lvl3pPr>
            <a:lvl4pPr>
              <a:defRPr sz="2400">
                <a:solidFill>
                  <a:schemeClr val="bg1"/>
                </a:solidFill>
                <a:latin typeface="+mj-lt"/>
              </a:defRPr>
            </a:lvl4pPr>
            <a:lvl5pPr>
              <a:defRPr sz="2400">
                <a:solidFill>
                  <a:schemeClr val="bg1"/>
                </a:solidFill>
                <a:latin typeface="+mj-lt"/>
              </a:defRPr>
            </a:lvl5pPr>
          </a:lstStyle>
          <a:p>
            <a:pPr lvl="0"/>
            <a:r>
              <a:rPr lang="en-US" dirty="0"/>
              <a:t>conference	</a:t>
            </a:r>
          </a:p>
        </p:txBody>
      </p:sp>
      <p:sp>
        <p:nvSpPr>
          <p:cNvPr id="28" name="Text Placeholder 4"/>
          <p:cNvSpPr>
            <a:spLocks noGrp="1"/>
          </p:cNvSpPr>
          <p:nvPr>
            <p:ph type="body" sz="quarter" idx="20" hasCustomPrompt="1"/>
          </p:nvPr>
        </p:nvSpPr>
        <p:spPr>
          <a:xfrm>
            <a:off x="6299201" y="3632200"/>
            <a:ext cx="2438400" cy="2133600"/>
          </a:xfrm>
          <a:prstGeom prst="rect">
            <a:avLst/>
          </a:prstGeom>
        </p:spPr>
        <p:txBody>
          <a:bodyPr/>
          <a:lstStyle>
            <a:lvl1pPr marL="0" indent="0">
              <a:buNone/>
              <a:defRPr sz="2400">
                <a:solidFill>
                  <a:schemeClr val="bg1"/>
                </a:solidFill>
                <a:latin typeface="+mj-lt"/>
              </a:defRPr>
            </a:lvl1pPr>
            <a:lvl2pPr>
              <a:defRPr sz="2400">
                <a:solidFill>
                  <a:schemeClr val="bg1"/>
                </a:solidFill>
                <a:latin typeface="+mj-lt"/>
              </a:defRPr>
            </a:lvl2pPr>
            <a:lvl3pPr>
              <a:defRPr sz="2400">
                <a:solidFill>
                  <a:schemeClr val="bg1"/>
                </a:solidFill>
                <a:latin typeface="+mj-lt"/>
              </a:defRPr>
            </a:lvl3pPr>
            <a:lvl4pPr>
              <a:defRPr sz="2400">
                <a:solidFill>
                  <a:schemeClr val="bg1"/>
                </a:solidFill>
                <a:latin typeface="+mj-lt"/>
              </a:defRPr>
            </a:lvl4pPr>
            <a:lvl5pPr>
              <a:defRPr sz="2400">
                <a:solidFill>
                  <a:schemeClr val="bg1"/>
                </a:solidFill>
                <a:latin typeface="+mj-lt"/>
              </a:defRPr>
            </a:lvl5pPr>
          </a:lstStyle>
          <a:p>
            <a:pPr lvl="0"/>
            <a:r>
              <a:rPr lang="en-US" dirty="0"/>
              <a:t>date</a:t>
            </a:r>
          </a:p>
        </p:txBody>
      </p:sp>
      <p:pic>
        <p:nvPicPr>
          <p:cNvPr id="1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1375"/>
          <a:stretch/>
        </p:blipFill>
        <p:spPr bwMode="auto">
          <a:xfrm>
            <a:off x="6197600" y="3411981"/>
            <a:ext cx="2641600"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2449"/>
          <a:stretch/>
        </p:blipFill>
        <p:spPr bwMode="auto">
          <a:xfrm>
            <a:off x="9006541" y="3411980"/>
            <a:ext cx="2677459"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570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0"/>
            <a:ext cx="1219795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4"/>
          <p:cNvSpPr>
            <a:spLocks noGrp="1"/>
          </p:cNvSpPr>
          <p:nvPr>
            <p:ph type="body" sz="quarter" idx="18" hasCustomPrompt="1"/>
          </p:nvPr>
        </p:nvSpPr>
        <p:spPr>
          <a:xfrm>
            <a:off x="1101769" y="1606800"/>
            <a:ext cx="2759033" cy="1314200"/>
          </a:xfrm>
          <a:prstGeom prst="rect">
            <a:avLst/>
          </a:prstGeom>
        </p:spPr>
        <p:txBody>
          <a:bodyPr/>
          <a:lstStyle>
            <a:lvl1pPr marL="0" indent="0">
              <a:buNone/>
              <a:defRPr sz="2400">
                <a:solidFill>
                  <a:schemeClr val="bg1"/>
                </a:solidFill>
                <a:latin typeface="+mj-lt"/>
              </a:defRPr>
            </a:lvl1pPr>
            <a:lvl2pPr>
              <a:defRPr sz="2400">
                <a:solidFill>
                  <a:schemeClr val="bg1"/>
                </a:solidFill>
                <a:latin typeface="+mj-lt"/>
              </a:defRPr>
            </a:lvl2pPr>
            <a:lvl3pPr>
              <a:defRPr sz="2400">
                <a:solidFill>
                  <a:schemeClr val="bg1"/>
                </a:solidFill>
                <a:latin typeface="+mj-lt"/>
              </a:defRPr>
            </a:lvl3pPr>
            <a:lvl4pPr>
              <a:defRPr sz="2400">
                <a:solidFill>
                  <a:schemeClr val="bg1"/>
                </a:solidFill>
                <a:latin typeface="+mj-lt"/>
              </a:defRPr>
            </a:lvl4pPr>
            <a:lvl5pPr>
              <a:defRPr sz="2400">
                <a:solidFill>
                  <a:schemeClr val="bg1"/>
                </a:solidFill>
                <a:latin typeface="+mj-lt"/>
              </a:defRPr>
            </a:lvl5pPr>
          </a:lstStyle>
          <a:p>
            <a:pPr lvl="0"/>
            <a:r>
              <a:rPr lang="en-US" dirty="0"/>
              <a:t>agenda item</a:t>
            </a:r>
          </a:p>
        </p:txBody>
      </p:sp>
      <p:sp>
        <p:nvSpPr>
          <p:cNvPr id="5" name="Text Placeholder 4"/>
          <p:cNvSpPr>
            <a:spLocks noGrp="1"/>
          </p:cNvSpPr>
          <p:nvPr>
            <p:ph type="body" sz="quarter" idx="19" hasCustomPrompt="1"/>
          </p:nvPr>
        </p:nvSpPr>
        <p:spPr>
          <a:xfrm>
            <a:off x="1079337" y="4483267"/>
            <a:ext cx="2759033" cy="1314200"/>
          </a:xfrm>
          <a:prstGeom prst="rect">
            <a:avLst/>
          </a:prstGeom>
          <a:solidFill>
            <a:schemeClr val="accent3"/>
          </a:solidFill>
        </p:spPr>
        <p:txBody>
          <a:bodyPr/>
          <a:lstStyle>
            <a:lvl1pPr marL="0" indent="0">
              <a:buNone/>
              <a:defRPr sz="2400">
                <a:solidFill>
                  <a:schemeClr val="bg1"/>
                </a:solidFill>
                <a:latin typeface="+mj-lt"/>
              </a:defRPr>
            </a:lvl1pPr>
            <a:lvl2pPr>
              <a:defRPr sz="2400">
                <a:solidFill>
                  <a:schemeClr val="bg1"/>
                </a:solidFill>
                <a:latin typeface="+mj-lt"/>
              </a:defRPr>
            </a:lvl2pPr>
            <a:lvl3pPr>
              <a:defRPr sz="2400">
                <a:solidFill>
                  <a:schemeClr val="bg1"/>
                </a:solidFill>
                <a:latin typeface="+mj-lt"/>
              </a:defRPr>
            </a:lvl3pPr>
            <a:lvl4pPr>
              <a:defRPr sz="2400">
                <a:solidFill>
                  <a:schemeClr val="bg1"/>
                </a:solidFill>
                <a:latin typeface="+mj-lt"/>
              </a:defRPr>
            </a:lvl4pPr>
            <a:lvl5pPr>
              <a:defRPr sz="2400">
                <a:solidFill>
                  <a:schemeClr val="bg1"/>
                </a:solidFill>
                <a:latin typeface="+mj-lt"/>
              </a:defRPr>
            </a:lvl5pPr>
          </a:lstStyle>
          <a:p>
            <a:pPr lvl="0"/>
            <a:r>
              <a:rPr lang="en-US" dirty="0"/>
              <a:t>agenda item</a:t>
            </a:r>
          </a:p>
        </p:txBody>
      </p:sp>
      <p:sp>
        <p:nvSpPr>
          <p:cNvPr id="6" name="Text Placeholder 4"/>
          <p:cNvSpPr>
            <a:spLocks noGrp="1"/>
          </p:cNvSpPr>
          <p:nvPr>
            <p:ph type="body" sz="quarter" idx="20" hasCustomPrompt="1"/>
          </p:nvPr>
        </p:nvSpPr>
        <p:spPr>
          <a:xfrm>
            <a:off x="3946570" y="4467433"/>
            <a:ext cx="2759033" cy="1314200"/>
          </a:xfrm>
          <a:prstGeom prst="rect">
            <a:avLst/>
          </a:prstGeom>
          <a:solidFill>
            <a:schemeClr val="accent6"/>
          </a:solidFill>
        </p:spPr>
        <p:txBody>
          <a:bodyPr/>
          <a:lstStyle>
            <a:lvl1pPr marL="0" indent="0">
              <a:buNone/>
              <a:defRPr sz="2400">
                <a:solidFill>
                  <a:schemeClr val="bg1"/>
                </a:solidFill>
                <a:latin typeface="+mj-lt"/>
              </a:defRPr>
            </a:lvl1pPr>
            <a:lvl2pPr>
              <a:defRPr sz="2400">
                <a:solidFill>
                  <a:schemeClr val="bg1"/>
                </a:solidFill>
                <a:latin typeface="+mj-lt"/>
              </a:defRPr>
            </a:lvl2pPr>
            <a:lvl3pPr>
              <a:defRPr sz="2400">
                <a:solidFill>
                  <a:schemeClr val="bg1"/>
                </a:solidFill>
                <a:latin typeface="+mj-lt"/>
              </a:defRPr>
            </a:lvl3pPr>
            <a:lvl4pPr>
              <a:defRPr sz="2400">
                <a:solidFill>
                  <a:schemeClr val="bg1"/>
                </a:solidFill>
                <a:latin typeface="+mj-lt"/>
              </a:defRPr>
            </a:lvl4pPr>
            <a:lvl5pPr>
              <a:defRPr sz="2400">
                <a:solidFill>
                  <a:schemeClr val="bg1"/>
                </a:solidFill>
                <a:latin typeface="+mj-lt"/>
              </a:defRPr>
            </a:lvl5pPr>
          </a:lstStyle>
          <a:p>
            <a:pPr lvl="0"/>
            <a:r>
              <a:rPr lang="en-US" dirty="0"/>
              <a:t>agenda item</a:t>
            </a:r>
          </a:p>
        </p:txBody>
      </p:sp>
      <p:sp>
        <p:nvSpPr>
          <p:cNvPr id="7" name="Text Placeholder 4"/>
          <p:cNvSpPr>
            <a:spLocks noGrp="1"/>
          </p:cNvSpPr>
          <p:nvPr>
            <p:ph type="body" sz="quarter" idx="21" hasCustomPrompt="1"/>
          </p:nvPr>
        </p:nvSpPr>
        <p:spPr>
          <a:xfrm>
            <a:off x="3946570" y="3060867"/>
            <a:ext cx="2759033" cy="1314200"/>
          </a:xfrm>
          <a:prstGeom prst="rect">
            <a:avLst/>
          </a:prstGeom>
          <a:solidFill>
            <a:schemeClr val="accent5"/>
          </a:solidFill>
        </p:spPr>
        <p:txBody>
          <a:bodyPr/>
          <a:lstStyle>
            <a:lvl1pPr marL="0" indent="0">
              <a:buNone/>
              <a:defRPr sz="2400">
                <a:solidFill>
                  <a:schemeClr val="bg1"/>
                </a:solidFill>
                <a:latin typeface="+mj-lt"/>
              </a:defRPr>
            </a:lvl1pPr>
            <a:lvl2pPr>
              <a:defRPr sz="2400">
                <a:solidFill>
                  <a:schemeClr val="bg1"/>
                </a:solidFill>
                <a:latin typeface="+mj-lt"/>
              </a:defRPr>
            </a:lvl2pPr>
            <a:lvl3pPr>
              <a:defRPr sz="2400">
                <a:solidFill>
                  <a:schemeClr val="bg1"/>
                </a:solidFill>
                <a:latin typeface="+mj-lt"/>
              </a:defRPr>
            </a:lvl3pPr>
            <a:lvl4pPr>
              <a:defRPr sz="2400">
                <a:solidFill>
                  <a:schemeClr val="bg1"/>
                </a:solidFill>
                <a:latin typeface="+mj-lt"/>
              </a:defRPr>
            </a:lvl4pPr>
            <a:lvl5pPr>
              <a:defRPr sz="2400">
                <a:solidFill>
                  <a:schemeClr val="bg1"/>
                </a:solidFill>
                <a:latin typeface="+mj-lt"/>
              </a:defRPr>
            </a:lvl5pPr>
          </a:lstStyle>
          <a:p>
            <a:pPr lvl="0"/>
            <a:r>
              <a:rPr lang="en-US" dirty="0"/>
              <a:t>agenda item</a:t>
            </a:r>
          </a:p>
        </p:txBody>
      </p:sp>
      <p:sp>
        <p:nvSpPr>
          <p:cNvPr id="8" name="Text Placeholder 4"/>
          <p:cNvSpPr>
            <a:spLocks noGrp="1"/>
          </p:cNvSpPr>
          <p:nvPr>
            <p:ph type="body" sz="quarter" idx="22" hasCustomPrompt="1"/>
          </p:nvPr>
        </p:nvSpPr>
        <p:spPr>
          <a:xfrm>
            <a:off x="6807204" y="1622633"/>
            <a:ext cx="2759033" cy="1314200"/>
          </a:xfrm>
          <a:prstGeom prst="rect">
            <a:avLst/>
          </a:prstGeom>
          <a:solidFill>
            <a:schemeClr val="accent4"/>
          </a:solidFill>
        </p:spPr>
        <p:txBody>
          <a:bodyPr/>
          <a:lstStyle>
            <a:lvl1pPr marL="0" indent="0">
              <a:buNone/>
              <a:defRPr sz="2400">
                <a:solidFill>
                  <a:schemeClr val="bg1"/>
                </a:solidFill>
                <a:latin typeface="+mj-lt"/>
              </a:defRPr>
            </a:lvl1pPr>
            <a:lvl2pPr>
              <a:defRPr sz="2400">
                <a:solidFill>
                  <a:schemeClr val="bg1"/>
                </a:solidFill>
                <a:latin typeface="+mj-lt"/>
              </a:defRPr>
            </a:lvl2pPr>
            <a:lvl3pPr>
              <a:defRPr sz="2400">
                <a:solidFill>
                  <a:schemeClr val="bg1"/>
                </a:solidFill>
                <a:latin typeface="+mj-lt"/>
              </a:defRPr>
            </a:lvl3pPr>
            <a:lvl4pPr>
              <a:defRPr sz="2400">
                <a:solidFill>
                  <a:schemeClr val="bg1"/>
                </a:solidFill>
                <a:latin typeface="+mj-lt"/>
              </a:defRPr>
            </a:lvl4pPr>
            <a:lvl5pPr>
              <a:defRPr sz="2400">
                <a:solidFill>
                  <a:schemeClr val="bg1"/>
                </a:solidFill>
                <a:latin typeface="+mj-lt"/>
              </a:defRPr>
            </a:lvl5pPr>
          </a:lstStyle>
          <a:p>
            <a:pPr lvl="0"/>
            <a:r>
              <a:rPr lang="en-US" dirty="0"/>
              <a:t>agenda item</a:t>
            </a:r>
          </a:p>
        </p:txBody>
      </p:sp>
      <p:sp>
        <p:nvSpPr>
          <p:cNvPr id="9" name="Text Placeholder 4"/>
          <p:cNvSpPr>
            <a:spLocks noGrp="1"/>
          </p:cNvSpPr>
          <p:nvPr>
            <p:ph type="body" sz="quarter" idx="23" hasCustomPrompt="1"/>
          </p:nvPr>
        </p:nvSpPr>
        <p:spPr>
          <a:xfrm>
            <a:off x="6791370" y="4460833"/>
            <a:ext cx="2759033" cy="1314200"/>
          </a:xfrm>
          <a:prstGeom prst="rect">
            <a:avLst/>
          </a:prstGeom>
        </p:spPr>
        <p:txBody>
          <a:bodyPr/>
          <a:lstStyle>
            <a:lvl1pPr marL="0" indent="0">
              <a:buNone/>
              <a:defRPr sz="2400">
                <a:solidFill>
                  <a:schemeClr val="bg1"/>
                </a:solidFill>
                <a:latin typeface="+mj-lt"/>
              </a:defRPr>
            </a:lvl1pPr>
            <a:lvl2pPr>
              <a:defRPr sz="2400">
                <a:solidFill>
                  <a:schemeClr val="bg1"/>
                </a:solidFill>
                <a:latin typeface="+mj-lt"/>
              </a:defRPr>
            </a:lvl2pPr>
            <a:lvl3pPr>
              <a:defRPr sz="2400">
                <a:solidFill>
                  <a:schemeClr val="bg1"/>
                </a:solidFill>
                <a:latin typeface="+mj-lt"/>
              </a:defRPr>
            </a:lvl3pPr>
            <a:lvl4pPr>
              <a:defRPr sz="2400">
                <a:solidFill>
                  <a:schemeClr val="bg1"/>
                </a:solidFill>
                <a:latin typeface="+mj-lt"/>
              </a:defRPr>
            </a:lvl4pPr>
            <a:lvl5pPr>
              <a:defRPr sz="2400">
                <a:solidFill>
                  <a:schemeClr val="bg1"/>
                </a:solidFill>
                <a:latin typeface="+mj-lt"/>
              </a:defRPr>
            </a:lvl5pPr>
          </a:lstStyle>
          <a:p>
            <a:pPr lvl="0"/>
            <a:r>
              <a:rPr lang="en-US" dirty="0"/>
              <a:t>agenda item</a:t>
            </a:r>
          </a:p>
        </p:txBody>
      </p:sp>
    </p:spTree>
    <p:extLst>
      <p:ext uri="{BB962C8B-B14F-4D97-AF65-F5344CB8AC3E}">
        <p14:creationId xmlns:p14="http://schemas.microsoft.com/office/powerpoint/2010/main" val="1248407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Appendix/Chapter Break">
    <p:bg>
      <p:bgPr>
        <a:solidFill>
          <a:schemeClr val="accent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080000" y="3415182"/>
            <a:ext cx="7111995" cy="1233019"/>
          </a:xfrm>
          <a:prstGeom prst="rect">
            <a:avLst/>
          </a:prstGeom>
          <a:solidFill>
            <a:schemeClr val="accent2"/>
          </a:solidFill>
          <a:ln w="9525" cap="flat" cmpd="sng" algn="ctr">
            <a:noFill/>
            <a:prstDash val="solid"/>
          </a:ln>
          <a:effectLst/>
        </p:spPr>
        <p:txBody>
          <a:bodyPr vert="horz" lIns="91436" tIns="45718" rIns="91436" bIns="45718" rtlCol="0" anchor="ctr">
            <a:noAutofit/>
          </a:bodyPr>
          <a:lstStyle>
            <a:lvl1pPr algn="r" defTabSz="914362" rtl="0" eaLnBrk="1" latinLnBrk="0" hangingPunct="1">
              <a:spcBef>
                <a:spcPct val="0"/>
              </a:spcBef>
              <a:buNone/>
              <a:defRPr lang="en-US" sz="4400" kern="1200" baseline="0" dirty="0">
                <a:ln>
                  <a:noFill/>
                </a:ln>
                <a:solidFill>
                  <a:schemeClr val="bg1"/>
                </a:solidFill>
                <a:latin typeface="Segoe Light" pitchFamily="34" charset="0"/>
                <a:ea typeface="+mj-ea"/>
                <a:cs typeface="Arial" pitchFamily="34" charset="0"/>
              </a:defRPr>
            </a:lvl1pPr>
          </a:lstStyle>
          <a:p>
            <a:pPr marL="0" marR="0" lvl="0" indent="0" algn="r" defTabSz="914362"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Light" pitchFamily="34" charset="0"/>
                <a:ea typeface="+mj-ea"/>
                <a:cs typeface="Arial" pitchFamily="34" charset="0"/>
              </a:rPr>
              <a:t>Appendix/Chapter</a:t>
            </a:r>
          </a:p>
        </p:txBody>
      </p:sp>
      <p:sp>
        <p:nvSpPr>
          <p:cNvPr id="2" name="Rectangle 1"/>
          <p:cNvSpPr/>
          <p:nvPr userDrawn="1"/>
        </p:nvSpPr>
        <p:spPr>
          <a:xfrm>
            <a:off x="3589868" y="3414987"/>
            <a:ext cx="1219200" cy="1219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a:solidFill>
                <a:srgbClr val="FFFFFF"/>
              </a:solidFill>
            </a:endParaRPr>
          </a:p>
        </p:txBody>
      </p:sp>
      <p:sp>
        <p:nvSpPr>
          <p:cNvPr id="9" name="Rectangle 8"/>
          <p:cNvSpPr/>
          <p:nvPr userDrawn="1"/>
        </p:nvSpPr>
        <p:spPr>
          <a:xfrm>
            <a:off x="2099733" y="3408509"/>
            <a:ext cx="1219200" cy="121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a:solidFill>
                <a:srgbClr val="FFFFFF"/>
              </a:solidFill>
            </a:endParaRPr>
          </a:p>
        </p:txBody>
      </p:sp>
      <p:sp>
        <p:nvSpPr>
          <p:cNvPr id="10" name="Rectangle 9"/>
          <p:cNvSpPr/>
          <p:nvPr userDrawn="1"/>
        </p:nvSpPr>
        <p:spPr>
          <a:xfrm>
            <a:off x="609600" y="3408509"/>
            <a:ext cx="1219200" cy="1219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a:solidFill>
                <a:srgbClr val="FFFFFF"/>
              </a:solidFill>
            </a:endParaRPr>
          </a:p>
        </p:txBody>
      </p:sp>
    </p:spTree>
    <p:extLst>
      <p:ext uri="{BB962C8B-B14F-4D97-AF65-F5344CB8AC3E}">
        <p14:creationId xmlns:p14="http://schemas.microsoft.com/office/powerpoint/2010/main" val="4023664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ark Body title only">
    <p:bg>
      <p:bgPr>
        <a:solidFill>
          <a:srgbClr val="511C74"/>
        </a:solidFill>
        <a:effectLst/>
      </p:bgPr>
    </p:bg>
    <p:spTree>
      <p:nvGrpSpPr>
        <p:cNvPr id="1" name=""/>
        <p:cNvGrpSpPr/>
        <p:nvPr/>
      </p:nvGrpSpPr>
      <p:grpSpPr>
        <a:xfrm>
          <a:off x="0" y="0"/>
          <a:ext cx="0" cy="0"/>
          <a:chOff x="0" y="0"/>
          <a:chExt cx="0" cy="0"/>
        </a:xfrm>
      </p:grpSpPr>
      <p:sp>
        <p:nvSpPr>
          <p:cNvPr id="3" name="Rectangle 2"/>
          <p:cNvSpPr/>
          <p:nvPr userDrawn="1"/>
        </p:nvSpPr>
        <p:spPr>
          <a:xfrm rot="10800000" flipH="1">
            <a:off x="5" y="-1"/>
            <a:ext cx="12191999" cy="6858001"/>
          </a:xfrm>
          <a:prstGeom prst="rect">
            <a:avLst/>
          </a:prstGeom>
          <a:gradFill rotWithShape="1">
            <a:gsLst>
              <a:gs pos="0">
                <a:srgbClr val="93B8E0">
                  <a:shade val="15000"/>
                  <a:satMod val="180000"/>
                </a:srgbClr>
              </a:gs>
              <a:gs pos="50000">
                <a:srgbClr val="93B8E0">
                  <a:shade val="45000"/>
                  <a:satMod val="170000"/>
                </a:srgbClr>
              </a:gs>
              <a:gs pos="70000">
                <a:srgbClr val="93B8E0">
                  <a:tint val="99000"/>
                  <a:shade val="65000"/>
                  <a:satMod val="155000"/>
                </a:srgbClr>
              </a:gs>
              <a:gs pos="100000">
                <a:srgbClr val="93B8E0">
                  <a:tint val="95500"/>
                  <a:shade val="100000"/>
                  <a:satMod val="155000"/>
                </a:srgbClr>
              </a:gs>
            </a:gsLst>
            <a:lin ang="16200000" scaled="0"/>
          </a:gradFill>
          <a:ln w="9525" cap="flat" cmpd="sng" algn="ctr">
            <a:noFill/>
            <a:prstDash val="solid"/>
          </a:ln>
          <a:effectLst/>
        </p:spPr>
        <p:txBody>
          <a:bodyPr lIns="91436" tIns="45718" rIns="91436" bIns="45718" rtlCol="0" anchor="ctr"/>
          <a:lstStyle/>
          <a:p>
            <a:pPr algn="ctr" defTabSz="914362">
              <a:defRPr/>
            </a:pPr>
            <a:endParaRPr lang="en-US" kern="0">
              <a:solidFill>
                <a:srgbClr val="FFFFFF"/>
              </a:solidFill>
              <a:latin typeface="Century Gothic"/>
            </a:endParaRPr>
          </a:p>
        </p:txBody>
      </p:sp>
      <p:sp>
        <p:nvSpPr>
          <p:cNvPr id="5" name="Text Placeholder 8"/>
          <p:cNvSpPr>
            <a:spLocks noGrp="1"/>
          </p:cNvSpPr>
          <p:nvPr>
            <p:ph type="body" sz="quarter" idx="11" hasCustomPrompt="1"/>
          </p:nvPr>
        </p:nvSpPr>
        <p:spPr>
          <a:xfrm>
            <a:off x="304800" y="0"/>
            <a:ext cx="11379200" cy="787400"/>
          </a:xfrm>
        </p:spPr>
        <p:txBody>
          <a:bodyPr>
            <a:noAutofit/>
          </a:bodyPr>
          <a:lstStyle>
            <a:lvl1pPr>
              <a:buFontTx/>
              <a:buNone/>
              <a:defRPr sz="3600" baseline="0">
                <a:solidFill>
                  <a:schemeClr val="bg1"/>
                </a:solidFill>
                <a:latin typeface="+mj-lt"/>
              </a:defRPr>
            </a:lvl1pPr>
          </a:lstStyle>
          <a:p>
            <a:pPr lvl="0"/>
            <a:r>
              <a:rPr lang="en-US" dirty="0"/>
              <a:t>TITLE GOES HERE</a:t>
            </a:r>
          </a:p>
        </p:txBody>
      </p:sp>
    </p:spTree>
    <p:extLst>
      <p:ext uri="{BB962C8B-B14F-4D97-AF65-F5344CB8AC3E}">
        <p14:creationId xmlns:p14="http://schemas.microsoft.com/office/powerpoint/2010/main" val="657318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very blank">
    <p:bg>
      <p:bgPr>
        <a:solidFill>
          <a:srgbClr val="511C74"/>
        </a:solidFill>
        <a:effectLst/>
      </p:bgPr>
    </p:bg>
    <p:spTree>
      <p:nvGrpSpPr>
        <p:cNvPr id="1" name=""/>
        <p:cNvGrpSpPr/>
        <p:nvPr/>
      </p:nvGrpSpPr>
      <p:grpSpPr>
        <a:xfrm>
          <a:off x="0" y="0"/>
          <a:ext cx="0" cy="0"/>
          <a:chOff x="0" y="0"/>
          <a:chExt cx="0" cy="0"/>
        </a:xfrm>
      </p:grpSpPr>
      <p:sp>
        <p:nvSpPr>
          <p:cNvPr id="4" name="Rectangle 3"/>
          <p:cNvSpPr/>
          <p:nvPr userDrawn="1"/>
        </p:nvSpPr>
        <p:spPr>
          <a:xfrm rot="10800000" flipH="1">
            <a:off x="3" y="-1"/>
            <a:ext cx="12191999" cy="6858001"/>
          </a:xfrm>
          <a:prstGeom prst="rect">
            <a:avLst/>
          </a:prstGeom>
          <a:gradFill rotWithShape="1">
            <a:gsLst>
              <a:gs pos="0">
                <a:srgbClr val="93B8E0">
                  <a:shade val="15000"/>
                  <a:satMod val="180000"/>
                </a:srgbClr>
              </a:gs>
              <a:gs pos="50000">
                <a:srgbClr val="93B8E0">
                  <a:shade val="45000"/>
                  <a:satMod val="170000"/>
                </a:srgbClr>
              </a:gs>
              <a:gs pos="70000">
                <a:srgbClr val="93B8E0">
                  <a:tint val="99000"/>
                  <a:shade val="65000"/>
                  <a:satMod val="155000"/>
                </a:srgbClr>
              </a:gs>
              <a:gs pos="100000">
                <a:srgbClr val="93B8E0">
                  <a:tint val="95500"/>
                  <a:shade val="100000"/>
                  <a:satMod val="155000"/>
                </a:srgbClr>
              </a:gs>
            </a:gsLst>
            <a:lin ang="16200000" scaled="0"/>
          </a:gradFill>
          <a:ln w="9525" cap="flat" cmpd="sng" algn="ctr">
            <a:noFill/>
            <a:prstDash val="solid"/>
          </a:ln>
          <a:effectLst/>
        </p:spPr>
        <p:txBody>
          <a:bodyPr lIns="91436" tIns="45718" rIns="91436" bIns="45718" rtlCol="0" anchor="ctr"/>
          <a:lstStyle/>
          <a:p>
            <a:pPr algn="ctr" defTabSz="914362">
              <a:defRPr/>
            </a:pPr>
            <a:endParaRPr lang="en-US" kern="0">
              <a:solidFill>
                <a:srgbClr val="FFFFFF"/>
              </a:solidFill>
              <a:latin typeface="Century Gothic"/>
            </a:endParaRPr>
          </a:p>
        </p:txBody>
      </p:sp>
    </p:spTree>
    <p:extLst>
      <p:ext uri="{BB962C8B-B14F-4D97-AF65-F5344CB8AC3E}">
        <p14:creationId xmlns:p14="http://schemas.microsoft.com/office/powerpoint/2010/main" val="4878787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02 - Slide de conteúdo">
    <p:bg>
      <p:bgPr>
        <a:solidFill>
          <a:schemeClr val="tx1"/>
        </a:solidFill>
        <a:effectLst/>
      </p:bgPr>
    </p:bg>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65000"/>
                    </a14:imgEffect>
                  </a14:imgLayer>
                </a14:imgProps>
              </a:ex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pic>
        <p:nvPicPr>
          <p:cNvPr id="4" name="Imagem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905000" y="0"/>
            <a:ext cx="10287000" cy="6858000"/>
          </a:xfrm>
          <a:prstGeom prst="rect">
            <a:avLst/>
          </a:prstGeom>
        </p:spPr>
      </p:pic>
      <p:pic>
        <p:nvPicPr>
          <p:cNvPr id="5" name="Imagem 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275780" y="6363872"/>
            <a:ext cx="1870135" cy="409991"/>
          </a:xfrm>
          <a:prstGeom prst="rect">
            <a:avLst/>
          </a:prstGeom>
        </p:spPr>
      </p:pic>
      <p:sp>
        <p:nvSpPr>
          <p:cNvPr id="2" name="Title 1"/>
          <p:cNvSpPr>
            <a:spLocks noGrp="1"/>
          </p:cNvSpPr>
          <p:nvPr>
            <p:ph type="title"/>
          </p:nvPr>
        </p:nvSpPr>
        <p:spPr>
          <a:xfrm>
            <a:off x="519249" y="228603"/>
            <a:ext cx="11151917" cy="757131"/>
          </a:xfrm>
          <a:prstGeom prst="rect">
            <a:avLst/>
          </a:prstGeom>
        </p:spPr>
        <p:txBody>
          <a:bodyPr/>
          <a:lstStyle>
            <a:lvl1pPr>
              <a:defRPr>
                <a:solidFill>
                  <a:schemeClr val="tx2">
                    <a:lumMod val="50000"/>
                  </a:schemeClr>
                </a:solidFill>
              </a:defRPr>
            </a:lvl1pPr>
          </a:lstStyle>
          <a:p>
            <a:r>
              <a:rPr lang="en-US" dirty="0"/>
              <a:t>Click to edit Master title style</a:t>
            </a:r>
          </a:p>
        </p:txBody>
      </p:sp>
    </p:spTree>
    <p:extLst>
      <p:ext uri="{BB962C8B-B14F-4D97-AF65-F5344CB8AC3E}">
        <p14:creationId xmlns:p14="http://schemas.microsoft.com/office/powerpoint/2010/main" val="35269380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03 - Slide de conteúdo">
    <p:bg>
      <p:bgPr>
        <a:solidFill>
          <a:schemeClr val="tx1"/>
        </a:solidFill>
        <a:effectLst/>
      </p:bgPr>
    </p:bg>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65000"/>
                    </a14:imgEffect>
                  </a14:imgLayer>
                </a14:imgProps>
              </a:ex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pic>
        <p:nvPicPr>
          <p:cNvPr id="4" name="Imagem 3"/>
          <p:cNvPicPr>
            <a:picLocks noChangeAspect="1"/>
          </p:cNvPicPr>
          <p:nvPr userDrawn="1"/>
        </p:nvPicPr>
        <p:blipFill rotWithShape="1">
          <a:blip r:embed="rId4">
            <a:extLst>
              <a:ext uri="{28A0092B-C50C-407E-A947-70E740481C1C}">
                <a14:useLocalDpi xmlns:a14="http://schemas.microsoft.com/office/drawing/2010/main" val="0"/>
              </a:ext>
            </a:extLst>
          </a:blip>
          <a:srcRect r="8454"/>
          <a:stretch/>
        </p:blipFill>
        <p:spPr>
          <a:xfrm>
            <a:off x="3075980" y="228603"/>
            <a:ext cx="9116020" cy="6638564"/>
          </a:xfrm>
          <a:prstGeom prst="rect">
            <a:avLst/>
          </a:prstGeom>
        </p:spPr>
      </p:pic>
      <p:pic>
        <p:nvPicPr>
          <p:cNvPr id="5" name="Imagem 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123380" y="6220899"/>
            <a:ext cx="1870135" cy="409991"/>
          </a:xfrm>
          <a:prstGeom prst="rect">
            <a:avLst/>
          </a:prstGeom>
        </p:spPr>
      </p:pic>
      <p:sp>
        <p:nvSpPr>
          <p:cNvPr id="2" name="Title 1"/>
          <p:cNvSpPr>
            <a:spLocks noGrp="1"/>
          </p:cNvSpPr>
          <p:nvPr>
            <p:ph type="title"/>
          </p:nvPr>
        </p:nvSpPr>
        <p:spPr>
          <a:xfrm>
            <a:off x="519249" y="228603"/>
            <a:ext cx="11151917" cy="757131"/>
          </a:xfrm>
          <a:prstGeom prst="rect">
            <a:avLst/>
          </a:prstGeom>
        </p:spPr>
        <p:txBody>
          <a:bodyPr/>
          <a:lstStyle>
            <a:lvl1pPr>
              <a:defRPr>
                <a:solidFill>
                  <a:schemeClr val="tx2">
                    <a:lumMod val="50000"/>
                  </a:schemeClr>
                </a:solidFill>
              </a:defRPr>
            </a:lvl1pPr>
          </a:lstStyle>
          <a:p>
            <a:r>
              <a:rPr lang="en-US" dirty="0"/>
              <a:t>Click to edit Master title style</a:t>
            </a:r>
          </a:p>
        </p:txBody>
      </p:sp>
    </p:spTree>
    <p:extLst>
      <p:ext uri="{BB962C8B-B14F-4D97-AF65-F5344CB8AC3E}">
        <p14:creationId xmlns:p14="http://schemas.microsoft.com/office/powerpoint/2010/main" val="30175373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24" y="6430821"/>
            <a:ext cx="1689443" cy="262072"/>
          </a:xfrm>
          <a:prstGeom prst="rect">
            <a:avLst/>
          </a:prstGeom>
        </p:spPr>
      </p:pic>
    </p:spTree>
    <p:extLst>
      <p:ext uri="{BB962C8B-B14F-4D97-AF65-F5344CB8AC3E}">
        <p14:creationId xmlns:p14="http://schemas.microsoft.com/office/powerpoint/2010/main" val="11776037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7" y="2593979"/>
            <a:ext cx="11231365"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9" name="Text Placeholder 8"/>
          <p:cNvSpPr>
            <a:spLocks noGrp="1"/>
          </p:cNvSpPr>
          <p:nvPr>
            <p:ph type="body" sz="quarter" idx="11" hasCustomPrompt="1"/>
          </p:nvPr>
        </p:nvSpPr>
        <p:spPr>
          <a:xfrm>
            <a:off x="512898" y="3854172"/>
            <a:ext cx="7515594" cy="443199"/>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pic>
        <p:nvPicPr>
          <p:cNvPr id="5" name="Imagem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spTree>
    <p:extLst>
      <p:ext uri="{BB962C8B-B14F-4D97-AF65-F5344CB8AC3E}">
        <p14:creationId xmlns:p14="http://schemas.microsoft.com/office/powerpoint/2010/main" val="268556058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5" name="Text Placeholder 5"/>
          <p:cNvSpPr>
            <a:spLocks noGrp="1"/>
          </p:cNvSpPr>
          <p:nvPr>
            <p:ph type="body" sz="quarter" idx="10" hasCustomPrompt="1"/>
          </p:nvPr>
        </p:nvSpPr>
        <p:spPr>
          <a:xfrm>
            <a:off x="512897" y="2593979"/>
            <a:ext cx="11231365"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sp>
        <p:nvSpPr>
          <p:cNvPr id="6" name="Text Placeholder 8"/>
          <p:cNvSpPr>
            <a:spLocks noGrp="1"/>
          </p:cNvSpPr>
          <p:nvPr>
            <p:ph type="body" sz="quarter" idx="11" hasCustomPrompt="1"/>
          </p:nvPr>
        </p:nvSpPr>
        <p:spPr>
          <a:xfrm>
            <a:off x="512898" y="3854172"/>
            <a:ext cx="7515594" cy="443199"/>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23884898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hasCustomPrompt="1"/>
          </p:nvPr>
        </p:nvSpPr>
        <p:spPr>
          <a:xfrm>
            <a:off x="512897" y="2593979"/>
            <a:ext cx="11231365"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10" name="Imagem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sp>
        <p:nvSpPr>
          <p:cNvPr id="5" name="Text Placeholder 8"/>
          <p:cNvSpPr>
            <a:spLocks noGrp="1"/>
          </p:cNvSpPr>
          <p:nvPr>
            <p:ph type="body" sz="quarter" idx="11" hasCustomPrompt="1"/>
          </p:nvPr>
        </p:nvSpPr>
        <p:spPr>
          <a:xfrm>
            <a:off x="512898" y="3854172"/>
            <a:ext cx="7515594" cy="443199"/>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307215703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5" name="Text Placeholder 5"/>
          <p:cNvSpPr>
            <a:spLocks noGrp="1"/>
          </p:cNvSpPr>
          <p:nvPr>
            <p:ph type="body" sz="quarter" idx="10" hasCustomPrompt="1"/>
          </p:nvPr>
        </p:nvSpPr>
        <p:spPr>
          <a:xfrm>
            <a:off x="512897" y="2593979"/>
            <a:ext cx="11231365"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sp>
        <p:nvSpPr>
          <p:cNvPr id="6" name="Text Placeholder 8"/>
          <p:cNvSpPr>
            <a:spLocks noGrp="1"/>
          </p:cNvSpPr>
          <p:nvPr>
            <p:ph type="body" sz="quarter" idx="11" hasCustomPrompt="1"/>
          </p:nvPr>
        </p:nvSpPr>
        <p:spPr>
          <a:xfrm>
            <a:off x="512898" y="3854172"/>
            <a:ext cx="7515594" cy="443199"/>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327862463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7" name="Text Placeholder 5"/>
          <p:cNvSpPr>
            <a:spLocks noGrp="1"/>
          </p:cNvSpPr>
          <p:nvPr>
            <p:ph type="body" sz="quarter" idx="10" hasCustomPrompt="1"/>
          </p:nvPr>
        </p:nvSpPr>
        <p:spPr>
          <a:xfrm>
            <a:off x="512897" y="2593979"/>
            <a:ext cx="11231365"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10" name="Imagem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sp>
        <p:nvSpPr>
          <p:cNvPr id="5" name="Text Placeholder 8"/>
          <p:cNvSpPr>
            <a:spLocks noGrp="1"/>
          </p:cNvSpPr>
          <p:nvPr>
            <p:ph type="body" sz="quarter" idx="11" hasCustomPrompt="1"/>
          </p:nvPr>
        </p:nvSpPr>
        <p:spPr>
          <a:xfrm>
            <a:off x="512898" y="3854172"/>
            <a:ext cx="7515594" cy="443199"/>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27682408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Blank Color 1 Layout">
    <p:bg>
      <p:bgPr>
        <a:solidFill>
          <a:srgbClr val="F14E23"/>
        </a:solidFill>
        <a:effectLst/>
      </p:bgPr>
    </p:bg>
    <p:spTree>
      <p:nvGrpSpPr>
        <p:cNvPr id="1" name=""/>
        <p:cNvGrpSpPr/>
        <p:nvPr/>
      </p:nvGrpSpPr>
      <p:grpSpPr>
        <a:xfrm>
          <a:off x="0" y="0"/>
          <a:ext cx="0" cy="0"/>
          <a:chOff x="0" y="0"/>
          <a:chExt cx="0" cy="0"/>
        </a:xfrm>
      </p:grpSpPr>
      <p:sp>
        <p:nvSpPr>
          <p:cNvPr id="7" name="Text Placeholder 5"/>
          <p:cNvSpPr>
            <a:spLocks noGrp="1"/>
          </p:cNvSpPr>
          <p:nvPr>
            <p:ph type="body" sz="quarter" idx="10" hasCustomPrompt="1"/>
          </p:nvPr>
        </p:nvSpPr>
        <p:spPr>
          <a:xfrm>
            <a:off x="512897" y="2593979"/>
            <a:ext cx="11231365"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10" name="Imagem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sp>
        <p:nvSpPr>
          <p:cNvPr id="5" name="Text Placeholder 8"/>
          <p:cNvSpPr>
            <a:spLocks noGrp="1"/>
          </p:cNvSpPr>
          <p:nvPr>
            <p:ph type="body" sz="quarter" idx="11" hasCustomPrompt="1"/>
          </p:nvPr>
        </p:nvSpPr>
        <p:spPr>
          <a:xfrm>
            <a:off x="512898" y="3854172"/>
            <a:ext cx="7515594" cy="443199"/>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222842821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Blank Color 1 Layout">
    <p:bg>
      <p:bgPr>
        <a:solidFill>
          <a:srgbClr val="7030A0"/>
        </a:solidFill>
        <a:effectLst/>
      </p:bgPr>
    </p:bg>
    <p:spTree>
      <p:nvGrpSpPr>
        <p:cNvPr id="1" name=""/>
        <p:cNvGrpSpPr/>
        <p:nvPr/>
      </p:nvGrpSpPr>
      <p:grpSpPr>
        <a:xfrm>
          <a:off x="0" y="0"/>
          <a:ext cx="0" cy="0"/>
          <a:chOff x="0" y="0"/>
          <a:chExt cx="0" cy="0"/>
        </a:xfrm>
      </p:grpSpPr>
      <p:sp>
        <p:nvSpPr>
          <p:cNvPr id="7" name="Text Placeholder 5"/>
          <p:cNvSpPr>
            <a:spLocks noGrp="1"/>
          </p:cNvSpPr>
          <p:nvPr>
            <p:ph type="body" sz="quarter" idx="10" hasCustomPrompt="1"/>
          </p:nvPr>
        </p:nvSpPr>
        <p:spPr>
          <a:xfrm>
            <a:off x="512897" y="2593979"/>
            <a:ext cx="11231365"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10" name="Imagem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sp>
        <p:nvSpPr>
          <p:cNvPr id="5" name="Text Placeholder 8"/>
          <p:cNvSpPr>
            <a:spLocks noGrp="1"/>
          </p:cNvSpPr>
          <p:nvPr>
            <p:ph type="body" sz="quarter" idx="11" hasCustomPrompt="1"/>
          </p:nvPr>
        </p:nvSpPr>
        <p:spPr>
          <a:xfrm>
            <a:off x="512898" y="3854172"/>
            <a:ext cx="7515594" cy="443199"/>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238374389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spTree>
    <p:extLst>
      <p:ext uri="{BB962C8B-B14F-4D97-AF65-F5344CB8AC3E}">
        <p14:creationId xmlns:p14="http://schemas.microsoft.com/office/powerpoint/2010/main" val="298741788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spTree>
    <p:extLst>
      <p:ext uri="{BB962C8B-B14F-4D97-AF65-F5344CB8AC3E}">
        <p14:creationId xmlns:p14="http://schemas.microsoft.com/office/powerpoint/2010/main" val="421271160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spTree>
    <p:extLst>
      <p:ext uri="{BB962C8B-B14F-4D97-AF65-F5344CB8AC3E}">
        <p14:creationId xmlns:p14="http://schemas.microsoft.com/office/powerpoint/2010/main" val="334889268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570471" y="1752601"/>
            <a:ext cx="10363200" cy="1219200"/>
          </a:xfrm>
        </p:spPr>
        <p:txBody>
          <a:bodyPr anchor="t" anchorCtr="0">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hasCustomPrompt="1"/>
          </p:nvPr>
        </p:nvSpPr>
        <p:spPr>
          <a:xfrm>
            <a:off x="583059" y="3048000"/>
            <a:ext cx="7838952" cy="1195830"/>
          </a:xfrm>
        </p:spPr>
        <p:txBody>
          <a:bodyPr anchor="t" anchorCtr="0">
            <a:normAutofit/>
          </a:bodyPr>
          <a:lstStyle>
            <a:lvl1pPr marL="0" indent="0">
              <a:buNone/>
              <a:defRPr sz="1800" b="0">
                <a:solidFill>
                  <a:srgbClr val="E8E8E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Name</a:t>
            </a:r>
          </a:p>
          <a:p>
            <a:pPr lvl="0"/>
            <a:r>
              <a:rPr lang="en-US" dirty="0"/>
              <a:t>Title</a:t>
            </a:r>
          </a:p>
          <a:p>
            <a:pPr lvl="0"/>
            <a:r>
              <a:rPr lang="en-US" dirty="0"/>
              <a:t>Group</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solidFill>
                <a:srgbClr val="FFFFFF"/>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BD271169-D5A2-4E26-9D3F-58E320BF9E89}" type="slidenum">
              <a:rPr lang="en-US" smtClean="0"/>
              <a:pPr/>
              <a:t>‹nº›</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180059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spTree>
    <p:extLst>
      <p:ext uri="{BB962C8B-B14F-4D97-AF65-F5344CB8AC3E}">
        <p14:creationId xmlns:p14="http://schemas.microsoft.com/office/powerpoint/2010/main" val="312455875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spTree>
    <p:extLst>
      <p:ext uri="{BB962C8B-B14F-4D97-AF65-F5344CB8AC3E}">
        <p14:creationId xmlns:p14="http://schemas.microsoft.com/office/powerpoint/2010/main" val="274114260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Blank Color Layout 5">
    <p:bg>
      <p:bgPr>
        <a:solidFill>
          <a:srgbClr val="F14E23"/>
        </a:solidFill>
        <a:effectLst/>
      </p:bgPr>
    </p:bg>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spTree>
    <p:extLst>
      <p:ext uri="{BB962C8B-B14F-4D97-AF65-F5344CB8AC3E}">
        <p14:creationId xmlns:p14="http://schemas.microsoft.com/office/powerpoint/2010/main" val="183164490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Blank Color Layout 5">
    <p:bg>
      <p:bgPr>
        <a:solidFill>
          <a:srgbClr val="7030A0"/>
        </a:solidFill>
        <a:effectLst/>
      </p:bgPr>
    </p:bg>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spTree>
    <p:extLst>
      <p:ext uri="{BB962C8B-B14F-4D97-AF65-F5344CB8AC3E}">
        <p14:creationId xmlns:p14="http://schemas.microsoft.com/office/powerpoint/2010/main" val="265910666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No Logo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50000"/>
                  </a:schemeClr>
                </a:solidFill>
              </a:defRPr>
            </a:lvl1pPr>
          </a:lstStyle>
          <a:p>
            <a:r>
              <a:rPr lang="en-US" dirty="0"/>
              <a:t>Click to edit Master title style</a:t>
            </a:r>
          </a:p>
        </p:txBody>
      </p:sp>
      <p:pic>
        <p:nvPicPr>
          <p:cNvPr id="3" name="Imagem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spTree>
    <p:extLst>
      <p:ext uri="{BB962C8B-B14F-4D97-AF65-F5344CB8AC3E}">
        <p14:creationId xmlns:p14="http://schemas.microsoft.com/office/powerpoint/2010/main" val="329834650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1_Title Only No Log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pic>
        <p:nvPicPr>
          <p:cNvPr id="3" name="Imagem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spTree>
    <p:extLst>
      <p:ext uri="{BB962C8B-B14F-4D97-AF65-F5344CB8AC3E}">
        <p14:creationId xmlns:p14="http://schemas.microsoft.com/office/powerpoint/2010/main" val="200039469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Blank Color 2 Layout">
    <p:bg>
      <p:bgPr>
        <a:solidFill>
          <a:schemeClr val="accent2"/>
        </a:solidFill>
        <a:effectLst/>
      </p:bgPr>
    </p:bg>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sp>
        <p:nvSpPr>
          <p:cNvPr id="3" name="Title 1"/>
          <p:cNvSpPr>
            <a:spLocks noGrp="1"/>
          </p:cNvSpPr>
          <p:nvPr>
            <p:ph type="title"/>
          </p:nvPr>
        </p:nvSpPr>
        <p:spPr>
          <a:xfrm>
            <a:off x="519249" y="228603"/>
            <a:ext cx="11151917" cy="757131"/>
          </a:xfrm>
        </p:spPr>
        <p:txBody>
          <a:bodyPr/>
          <a:lstStyle/>
          <a:p>
            <a:r>
              <a:rPr lang="en-US" dirty="0"/>
              <a:t>Click to edit Master title style</a:t>
            </a:r>
          </a:p>
        </p:txBody>
      </p:sp>
    </p:spTree>
    <p:extLst>
      <p:ext uri="{BB962C8B-B14F-4D97-AF65-F5344CB8AC3E}">
        <p14:creationId xmlns:p14="http://schemas.microsoft.com/office/powerpoint/2010/main" val="41413992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Blank Color 3 Layout">
    <p:bg>
      <p:bgPr>
        <a:solidFill>
          <a:schemeClr val="accent3"/>
        </a:solidFill>
        <a:effectLst/>
      </p:bgPr>
    </p:bg>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sp>
        <p:nvSpPr>
          <p:cNvPr id="3" name="Title 1"/>
          <p:cNvSpPr>
            <a:spLocks noGrp="1"/>
          </p:cNvSpPr>
          <p:nvPr>
            <p:ph type="title"/>
          </p:nvPr>
        </p:nvSpPr>
        <p:spPr>
          <a:xfrm>
            <a:off x="519249" y="228603"/>
            <a:ext cx="11151917" cy="757131"/>
          </a:xfrm>
        </p:spPr>
        <p:txBody>
          <a:bodyPr/>
          <a:lstStyle/>
          <a:p>
            <a:r>
              <a:rPr lang="en-US" dirty="0"/>
              <a:t>Click to edit Master title style</a:t>
            </a:r>
          </a:p>
        </p:txBody>
      </p:sp>
    </p:spTree>
    <p:extLst>
      <p:ext uri="{BB962C8B-B14F-4D97-AF65-F5344CB8AC3E}">
        <p14:creationId xmlns:p14="http://schemas.microsoft.com/office/powerpoint/2010/main" val="131825004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Color Layout 4">
    <p:bg>
      <p:bgPr>
        <a:solidFill>
          <a:schemeClr val="accent6"/>
        </a:solidFill>
        <a:effectLst/>
      </p:bgPr>
    </p:bg>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sp>
        <p:nvSpPr>
          <p:cNvPr id="3" name="Title 1"/>
          <p:cNvSpPr>
            <a:spLocks noGrp="1"/>
          </p:cNvSpPr>
          <p:nvPr>
            <p:ph type="title"/>
          </p:nvPr>
        </p:nvSpPr>
        <p:spPr>
          <a:xfrm>
            <a:off x="519249" y="228603"/>
            <a:ext cx="11151917" cy="757131"/>
          </a:xfrm>
        </p:spPr>
        <p:txBody>
          <a:bodyPr/>
          <a:lstStyle/>
          <a:p>
            <a:r>
              <a:rPr lang="en-US" dirty="0"/>
              <a:t>Click to edit Master title style</a:t>
            </a:r>
          </a:p>
        </p:txBody>
      </p:sp>
    </p:spTree>
    <p:extLst>
      <p:ext uri="{BB962C8B-B14F-4D97-AF65-F5344CB8AC3E}">
        <p14:creationId xmlns:p14="http://schemas.microsoft.com/office/powerpoint/2010/main" val="420178599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lank Color Layout 5">
    <p:bg>
      <p:bgPr>
        <a:solidFill>
          <a:schemeClr val="accent5"/>
        </a:solidFill>
        <a:effectLst/>
      </p:bgPr>
    </p:bg>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sp>
        <p:nvSpPr>
          <p:cNvPr id="3" name="Title 1"/>
          <p:cNvSpPr>
            <a:spLocks noGrp="1"/>
          </p:cNvSpPr>
          <p:nvPr>
            <p:ph type="title"/>
          </p:nvPr>
        </p:nvSpPr>
        <p:spPr>
          <a:xfrm>
            <a:off x="519249" y="228603"/>
            <a:ext cx="11151917" cy="757131"/>
          </a:xfrm>
        </p:spPr>
        <p:txBody>
          <a:bodyPr/>
          <a:lstStyle/>
          <a:p>
            <a:r>
              <a:rPr lang="en-US" dirty="0"/>
              <a:t>Click to edit Master title style</a:t>
            </a:r>
          </a:p>
        </p:txBody>
      </p:sp>
    </p:spTree>
    <p:extLst>
      <p:ext uri="{BB962C8B-B14F-4D97-AF65-F5344CB8AC3E}">
        <p14:creationId xmlns:p14="http://schemas.microsoft.com/office/powerpoint/2010/main" val="183784926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570471" y="1752601"/>
            <a:ext cx="10363200" cy="1219200"/>
          </a:xfrm>
        </p:spPr>
        <p:txBody>
          <a:bodyPr anchor="t" anchorCtr="0">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hasCustomPrompt="1"/>
          </p:nvPr>
        </p:nvSpPr>
        <p:spPr>
          <a:xfrm>
            <a:off x="583059" y="3048000"/>
            <a:ext cx="7838952" cy="1195830"/>
          </a:xfrm>
        </p:spPr>
        <p:txBody>
          <a:bodyPr anchor="t" anchorCtr="0">
            <a:normAutofit/>
          </a:bodyPr>
          <a:lstStyle>
            <a:lvl1pPr marL="0" indent="0">
              <a:buNone/>
              <a:defRPr sz="1800" b="0">
                <a:solidFill>
                  <a:srgbClr val="E8E8E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Name</a:t>
            </a:r>
          </a:p>
          <a:p>
            <a:pPr lvl="0"/>
            <a:r>
              <a:rPr lang="en-US" dirty="0"/>
              <a:t>Title</a:t>
            </a:r>
          </a:p>
          <a:p>
            <a:pPr lvl="0"/>
            <a:r>
              <a:rPr lang="en-US" dirty="0"/>
              <a:t>Group</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solidFill>
                <a:srgbClr val="FFFFFF"/>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BD271169-D5A2-4E26-9D3F-58E320BF9E89}" type="slidenum">
              <a:rPr lang="en-US" smtClean="0"/>
              <a:pPr/>
              <a:t>‹nº›</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479776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Blank Color Layout 5">
    <p:bg>
      <p:bgPr>
        <a:solidFill>
          <a:srgbClr val="F14E23"/>
        </a:solidFill>
        <a:effectLst/>
      </p:bgPr>
    </p:bg>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sp>
        <p:nvSpPr>
          <p:cNvPr id="3" name="Title 1"/>
          <p:cNvSpPr>
            <a:spLocks noGrp="1"/>
          </p:cNvSpPr>
          <p:nvPr>
            <p:ph type="title"/>
          </p:nvPr>
        </p:nvSpPr>
        <p:spPr>
          <a:xfrm>
            <a:off x="519249" y="228603"/>
            <a:ext cx="11151917" cy="757131"/>
          </a:xfrm>
        </p:spPr>
        <p:txBody>
          <a:bodyPr/>
          <a:lstStyle/>
          <a:p>
            <a:r>
              <a:rPr lang="en-US" dirty="0"/>
              <a:t>Click to edit Master title style</a:t>
            </a:r>
          </a:p>
        </p:txBody>
      </p:sp>
    </p:spTree>
    <p:extLst>
      <p:ext uri="{BB962C8B-B14F-4D97-AF65-F5344CB8AC3E}">
        <p14:creationId xmlns:p14="http://schemas.microsoft.com/office/powerpoint/2010/main" val="344922197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Blank Color Layout 5">
    <p:bg>
      <p:bgPr>
        <a:solidFill>
          <a:srgbClr val="7030A0"/>
        </a:solidFill>
        <a:effectLst/>
      </p:bgPr>
    </p:bg>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sp>
        <p:nvSpPr>
          <p:cNvPr id="3" name="Title 1"/>
          <p:cNvSpPr>
            <a:spLocks noGrp="1"/>
          </p:cNvSpPr>
          <p:nvPr>
            <p:ph type="title"/>
          </p:nvPr>
        </p:nvSpPr>
        <p:spPr>
          <a:xfrm>
            <a:off x="519249" y="228603"/>
            <a:ext cx="11151917" cy="757131"/>
          </a:xfrm>
        </p:spPr>
        <p:txBody>
          <a:bodyPr/>
          <a:lstStyle/>
          <a:p>
            <a:r>
              <a:rPr lang="en-US" dirty="0"/>
              <a:t>Click to edit Master title style</a:t>
            </a:r>
          </a:p>
        </p:txBody>
      </p:sp>
    </p:spTree>
    <p:extLst>
      <p:ext uri="{BB962C8B-B14F-4D97-AF65-F5344CB8AC3E}">
        <p14:creationId xmlns:p14="http://schemas.microsoft.com/office/powerpoint/2010/main" val="315727140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Slide em branco">
    <p:bg>
      <p:bgPr>
        <a:solidFill>
          <a:schemeClr val="tx1"/>
        </a:solid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519249" y="228603"/>
            <a:ext cx="11151917" cy="757131"/>
          </a:xfrm>
          <a:prstGeom prst="rect">
            <a:avLst/>
          </a:prstGeom>
        </p:spPr>
        <p:txBody>
          <a:bodyPr/>
          <a:lstStyle>
            <a:lvl1pPr>
              <a:defRPr>
                <a:solidFill>
                  <a:schemeClr val="tx2">
                    <a:lumMod val="50000"/>
                  </a:schemeClr>
                </a:solidFill>
              </a:defRPr>
            </a:lvl1pPr>
          </a:lstStyle>
          <a:p>
            <a:r>
              <a:rPr lang="en-US" dirty="0"/>
              <a:t>Click to edit Master title style</a:t>
            </a:r>
          </a:p>
        </p:txBody>
      </p:sp>
      <p:pic>
        <p:nvPicPr>
          <p:cNvPr id="9" name="Imagem 8"/>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65000"/>
                    </a14:imgEffect>
                  </a14:imgLayer>
                </a14:imgProps>
              </a:ex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spTree>
    <p:extLst>
      <p:ext uri="{BB962C8B-B14F-4D97-AF65-F5344CB8AC3E}">
        <p14:creationId xmlns:p14="http://schemas.microsoft.com/office/powerpoint/2010/main" val="8740442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02 - Modelo Título / Subtitulo">
    <p:bg>
      <p:bgPr>
        <a:solidFill>
          <a:schemeClr val="accent2"/>
        </a:solidFill>
        <a:effectLst/>
      </p:bgPr>
    </p:bg>
    <p:spTree>
      <p:nvGrpSpPr>
        <p:cNvPr id="1" name=""/>
        <p:cNvGrpSpPr/>
        <p:nvPr/>
      </p:nvGrpSpPr>
      <p:grpSpPr>
        <a:xfrm>
          <a:off x="0" y="0"/>
          <a:ext cx="0" cy="0"/>
          <a:chOff x="0" y="0"/>
          <a:chExt cx="0" cy="0"/>
        </a:xfrm>
      </p:grpSpPr>
      <p:sp>
        <p:nvSpPr>
          <p:cNvPr id="5" name="Text Placeholder 5"/>
          <p:cNvSpPr>
            <a:spLocks noGrp="1"/>
          </p:cNvSpPr>
          <p:nvPr>
            <p:ph type="body" sz="quarter" idx="10" hasCustomPrompt="1"/>
          </p:nvPr>
        </p:nvSpPr>
        <p:spPr>
          <a:xfrm>
            <a:off x="512897" y="2593979"/>
            <a:ext cx="11231365" cy="1218795"/>
          </a:xfrm>
          <a:prstGeom prst="rect">
            <a:avLst/>
          </a:prstGeo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3380" y="6211472"/>
            <a:ext cx="1870135" cy="409991"/>
          </a:xfrm>
          <a:prstGeom prst="rect">
            <a:avLst/>
          </a:prstGeom>
        </p:spPr>
      </p:pic>
      <p:sp>
        <p:nvSpPr>
          <p:cNvPr id="6" name="Text Placeholder 8"/>
          <p:cNvSpPr>
            <a:spLocks noGrp="1"/>
          </p:cNvSpPr>
          <p:nvPr>
            <p:ph type="body" sz="quarter" idx="11" hasCustomPrompt="1"/>
          </p:nvPr>
        </p:nvSpPr>
        <p:spPr>
          <a:xfrm>
            <a:off x="512898" y="3854172"/>
            <a:ext cx="7515594" cy="443199"/>
          </a:xfrm>
          <a:prstGeom prst="rect">
            <a:avLst/>
          </a:prstGeo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16453091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2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570471" y="1752601"/>
            <a:ext cx="10363200" cy="1219200"/>
          </a:xfrm>
        </p:spPr>
        <p:txBody>
          <a:bodyPr anchor="t" anchorCtr="0">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hasCustomPrompt="1"/>
          </p:nvPr>
        </p:nvSpPr>
        <p:spPr>
          <a:xfrm>
            <a:off x="583059" y="3048000"/>
            <a:ext cx="7838952" cy="1195830"/>
          </a:xfrm>
        </p:spPr>
        <p:txBody>
          <a:bodyPr anchor="t" anchorCtr="0">
            <a:normAutofit/>
          </a:bodyPr>
          <a:lstStyle>
            <a:lvl1pPr marL="0" indent="0">
              <a:buNone/>
              <a:defRPr sz="1800" b="0">
                <a:solidFill>
                  <a:srgbClr val="E8E8E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Name</a:t>
            </a:r>
          </a:p>
          <a:p>
            <a:pPr lvl="0"/>
            <a:r>
              <a:rPr lang="en-US" dirty="0"/>
              <a:t>Title</a:t>
            </a:r>
          </a:p>
          <a:p>
            <a:pPr lvl="0"/>
            <a:r>
              <a:rPr lang="en-US" dirty="0"/>
              <a:t>Group</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solidFill>
                <a:srgbClr val="FFFFFF"/>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BD271169-D5A2-4E26-9D3F-58E320BF9E89}" type="slidenum">
              <a:rPr lang="en-US" smtClean="0"/>
              <a:pPr/>
              <a:t>‹nº›</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6212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3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570471" y="1752601"/>
            <a:ext cx="10363200" cy="1219200"/>
          </a:xfrm>
        </p:spPr>
        <p:txBody>
          <a:bodyPr anchor="t" anchorCtr="0">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hasCustomPrompt="1"/>
          </p:nvPr>
        </p:nvSpPr>
        <p:spPr>
          <a:xfrm>
            <a:off x="583059" y="3048000"/>
            <a:ext cx="7838952" cy="1195830"/>
          </a:xfrm>
        </p:spPr>
        <p:txBody>
          <a:bodyPr anchor="t" anchorCtr="0">
            <a:normAutofit/>
          </a:bodyPr>
          <a:lstStyle>
            <a:lvl1pPr marL="0" indent="0">
              <a:buNone/>
              <a:defRPr sz="1800" b="0">
                <a:solidFill>
                  <a:srgbClr val="E8E8E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Name</a:t>
            </a:r>
          </a:p>
          <a:p>
            <a:pPr lvl="0"/>
            <a:r>
              <a:rPr lang="en-US" dirty="0"/>
              <a:t>Title</a:t>
            </a:r>
          </a:p>
          <a:p>
            <a:pPr lvl="0"/>
            <a:r>
              <a:rPr lang="en-US" dirty="0"/>
              <a:t>Group</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solidFill>
                <a:srgbClr val="FFFFFF"/>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BD271169-D5A2-4E26-9D3F-58E320BF9E89}" type="slidenum">
              <a:rPr lang="en-US" smtClean="0"/>
              <a:pPr/>
              <a:t>‹nº›</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1451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6356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990600"/>
            <a:ext cx="4978400" cy="5135563"/>
          </a:xfrm>
        </p:spPr>
        <p:txBody>
          <a:bodyPr/>
          <a:lstStyle>
            <a:lvl1pPr>
              <a:defRPr sz="2000"/>
            </a:lvl1pPr>
            <a:lvl2pPr>
              <a:defRPr sz="17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4000" y="990600"/>
            <a:ext cx="4978400" cy="5135563"/>
          </a:xfrm>
        </p:spPr>
        <p:txBody>
          <a:bodyPr/>
          <a:lstStyle>
            <a:lvl1pPr>
              <a:defRPr sz="2000"/>
            </a:lvl1pPr>
            <a:lvl2pPr>
              <a:defRPr sz="17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a:solidFill>
                <a:srgbClr val="FFFFFF"/>
              </a:solidFill>
            </a:endParaRP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BD271169-D5A2-4E26-9D3F-58E320BF9E89}" type="slidenum">
              <a:rPr lang="en-US" smtClean="0"/>
              <a:pPr/>
              <a:t>‹nº›</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24" y="6430821"/>
            <a:ext cx="1689443" cy="262072"/>
          </a:xfrm>
          <a:prstGeom prst="rect">
            <a:avLst/>
          </a:prstGeom>
        </p:spPr>
      </p:pic>
    </p:spTree>
    <p:extLst>
      <p:ext uri="{BB962C8B-B14F-4D97-AF65-F5344CB8AC3E}">
        <p14:creationId xmlns:p14="http://schemas.microsoft.com/office/powerpoint/2010/main" val="4098249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914400"/>
            <a:ext cx="4978400" cy="63976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600201"/>
            <a:ext cx="4978400" cy="4525963"/>
          </a:xfrm>
        </p:spPr>
        <p:txBody>
          <a:bodyPr/>
          <a:lstStyle>
            <a:lvl1pPr>
              <a:defRPr sz="2000"/>
            </a:lvl1pPr>
            <a:lvl2pPr>
              <a:defRPr sz="17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04000" y="914400"/>
            <a:ext cx="4978400" cy="63976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4000" y="1600201"/>
            <a:ext cx="4978400" cy="4525963"/>
          </a:xfrm>
        </p:spPr>
        <p:txBody>
          <a:bodyPr/>
          <a:lstStyle>
            <a:lvl1pPr>
              <a:defRPr sz="2000"/>
            </a:lvl1pPr>
            <a:lvl2pPr>
              <a:defRPr sz="17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9600" y="6356351"/>
            <a:ext cx="2844800" cy="365125"/>
          </a:xfrm>
          <a:prstGeom prst="rect">
            <a:avLst/>
          </a:prstGeom>
        </p:spPr>
        <p:txBody>
          <a:bodyPr/>
          <a:lstStyle/>
          <a:p>
            <a:endParaRPr lang="en-US">
              <a:solidFill>
                <a:srgbClr val="FFFFFF"/>
              </a:solidFill>
            </a:endParaRPr>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solidFill>
                <a:srgbClr val="FFFFFF"/>
              </a:solidFill>
            </a:endParaRPr>
          </a:p>
        </p:txBody>
      </p:sp>
      <p:sp>
        <p:nvSpPr>
          <p:cNvPr id="9" name="Slide Number Placeholder 8"/>
          <p:cNvSpPr>
            <a:spLocks noGrp="1"/>
          </p:cNvSpPr>
          <p:nvPr>
            <p:ph type="sldNum" sz="quarter" idx="12"/>
          </p:nvPr>
        </p:nvSpPr>
        <p:spPr/>
        <p:txBody>
          <a:bodyPr/>
          <a:lstStyle/>
          <a:p>
            <a:fld id="{BD271169-D5A2-4E26-9D3F-58E320BF9E89}" type="slidenum">
              <a:rPr lang="en-US" smtClean="0"/>
              <a:pPr/>
              <a:t>‹nº›</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24" y="6430821"/>
            <a:ext cx="1689443" cy="262072"/>
          </a:xfrm>
          <a:prstGeom prst="rect">
            <a:avLst/>
          </a:prstGeom>
        </p:spPr>
      </p:pic>
    </p:spTree>
    <p:extLst>
      <p:ext uri="{BB962C8B-B14F-4D97-AF65-F5344CB8AC3E}">
        <p14:creationId xmlns:p14="http://schemas.microsoft.com/office/powerpoint/2010/main" val="381021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endParaRPr lang="en-US">
              <a:solidFill>
                <a:srgbClr val="FFFFFF"/>
              </a:solidFill>
            </a:endParaRPr>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solidFill>
                <a:srgbClr val="FFFFFF"/>
              </a:solidFill>
            </a:endParaRPr>
          </a:p>
        </p:txBody>
      </p:sp>
      <p:sp>
        <p:nvSpPr>
          <p:cNvPr id="5" name="Slide Number Placeholder 4"/>
          <p:cNvSpPr>
            <a:spLocks noGrp="1"/>
          </p:cNvSpPr>
          <p:nvPr>
            <p:ph type="sldNum" sz="quarter" idx="12"/>
          </p:nvPr>
        </p:nvSpPr>
        <p:spPr/>
        <p:txBody>
          <a:bodyPr/>
          <a:lstStyle/>
          <a:p>
            <a:fld id="{BD271169-D5A2-4E26-9D3F-58E320BF9E89}" type="slidenum">
              <a:rPr lang="en-US" smtClean="0"/>
              <a:pPr/>
              <a:t>‹nº›</a:t>
            </a:fld>
            <a:endParaRPr lang="en-US"/>
          </a:p>
        </p:txBody>
      </p:sp>
      <p:sp>
        <p:nvSpPr>
          <p:cNvPr id="7" name="Text Placeholder 2"/>
          <p:cNvSpPr>
            <a:spLocks noGrp="1"/>
          </p:cNvSpPr>
          <p:nvPr>
            <p:ph idx="1"/>
          </p:nvPr>
        </p:nvSpPr>
        <p:spPr>
          <a:xfrm>
            <a:off x="609600" y="990600"/>
            <a:ext cx="10972800" cy="5181600"/>
          </a:xfrm>
          <a:prstGeom prst="rect">
            <a:avLst/>
          </a:prstGeom>
        </p:spPr>
        <p:txBody>
          <a:bodyPr vert="horz" lIns="91440" tIns="45720" rIns="91440" bIns="45720" rtlCol="0">
            <a:normAutofit/>
          </a:bodyPr>
          <a:lstStyle>
            <a:lvl1pPr marL="457200" indent="-457200">
              <a:buFont typeface="+mj-lt"/>
              <a:buAutoNum type="arabicPeriod"/>
              <a:defRPr>
                <a:latin typeface="Consolas" pitchFamily="49" charset="0"/>
                <a:cs typeface="Consolas" pitchFamily="49" charset="0"/>
              </a:defRPr>
            </a:lvl1pPr>
            <a:lvl2pPr marL="617220" indent="-342900">
              <a:buFont typeface="+mj-lt"/>
              <a:buAutoNum type="arabicPeriod"/>
              <a:defRPr>
                <a:latin typeface="Consolas" pitchFamily="49" charset="0"/>
                <a:cs typeface="Consolas" pitchFamily="49" charset="0"/>
              </a:defRPr>
            </a:lvl2pPr>
            <a:lvl3pPr marL="845820" indent="-342900">
              <a:buFont typeface="+mj-lt"/>
              <a:buAutoNum type="arabicPeriod"/>
              <a:defRPr>
                <a:latin typeface="Consolas" pitchFamily="49" charset="0"/>
                <a:cs typeface="Consolas" pitchFamily="49" charset="0"/>
              </a:defRPr>
            </a:lvl3pPr>
            <a:lvl4pPr marL="960120" indent="-228600">
              <a:buFont typeface="+mj-lt"/>
              <a:buAutoNum type="arabicPeriod"/>
              <a:defRPr>
                <a:latin typeface="Consolas" pitchFamily="49" charset="0"/>
                <a:cs typeface="Consolas" pitchFamily="49" charset="0"/>
              </a:defRPr>
            </a:lvl4pPr>
            <a:lvl5pPr marL="1188720" indent="-228600">
              <a:buFont typeface="+mj-lt"/>
              <a:buAutoNum type="arabicPeriod"/>
              <a:defRPr>
                <a:latin typeface="Consolas" pitchFamily="49" charset="0"/>
                <a:cs typeface="Consolas" pitchFamily="49" charset="0"/>
              </a:defRPr>
            </a:lvl5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24" y="6430821"/>
            <a:ext cx="1689443" cy="262072"/>
          </a:xfrm>
          <a:prstGeom prst="rect">
            <a:avLst/>
          </a:prstGeom>
        </p:spPr>
      </p:pic>
    </p:spTree>
    <p:extLst>
      <p:ext uri="{BB962C8B-B14F-4D97-AF65-F5344CB8AC3E}">
        <p14:creationId xmlns:p14="http://schemas.microsoft.com/office/powerpoint/2010/main" val="3272948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theme" Target="../theme/theme2.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6262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563562"/>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09600" y="990600"/>
            <a:ext cx="10972800" cy="5181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582401" y="6441725"/>
            <a:ext cx="495623" cy="365125"/>
          </a:xfrm>
          <a:prstGeom prst="rect">
            <a:avLst/>
          </a:prstGeom>
        </p:spPr>
        <p:txBody>
          <a:bodyPr vert="horz" lIns="91440" tIns="45720" rIns="91440" bIns="45720" rtlCol="0" anchor="ctr"/>
          <a:lstStyle>
            <a:lvl1pPr algn="r">
              <a:defRPr sz="800">
                <a:solidFill>
                  <a:srgbClr val="E8E8E8"/>
                </a:solidFill>
              </a:defRPr>
            </a:lvl1pPr>
          </a:lstStyle>
          <a:p>
            <a:fld id="{BD271169-D5A2-4E26-9D3F-58E320BF9E89}" type="slidenum">
              <a:rPr lang="en-US" smtClean="0"/>
              <a:pPr/>
              <a:t>‹nº›</a:t>
            </a:fld>
            <a:endParaRPr lang="en-US" dirty="0"/>
          </a:p>
        </p:txBody>
      </p:sp>
    </p:spTree>
    <p:extLst>
      <p:ext uri="{BB962C8B-B14F-4D97-AF65-F5344CB8AC3E}">
        <p14:creationId xmlns:p14="http://schemas.microsoft.com/office/powerpoint/2010/main" val="1488359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80" r:id="rId19"/>
  </p:sldLayoutIdLst>
  <p:hf sldNum="0" hdr="0" ftr="0" dt="0"/>
  <p:txStyles>
    <p:titleStyle>
      <a:lvl1pPr algn="l" defTabSz="914400" rtl="0" eaLnBrk="1" latinLnBrk="0" hangingPunct="1">
        <a:spcBef>
          <a:spcPct val="0"/>
        </a:spcBef>
        <a:buNone/>
        <a:defRPr sz="2800" kern="1200" cap="all" baseline="0">
          <a:solidFill>
            <a:srgbClr val="E8E8E8"/>
          </a:solidFill>
          <a:latin typeface="Segoe Light" pitchFamily="34" charset="0"/>
          <a:ea typeface="+mj-ea"/>
          <a:cs typeface="+mj-cs"/>
        </a:defRPr>
      </a:lvl1pPr>
    </p:titleStyle>
    <p:bodyStyle>
      <a:lvl1pPr marL="182880" indent="-182880" algn="l" defTabSz="914400" rtl="0" eaLnBrk="1" latinLnBrk="0" hangingPunct="1">
        <a:spcBef>
          <a:spcPct val="20000"/>
        </a:spcBef>
        <a:buFont typeface="Arial" pitchFamily="34" charset="0"/>
        <a:buChar char="•"/>
        <a:defRPr sz="2000" kern="1200">
          <a:solidFill>
            <a:srgbClr val="E8E8E8"/>
          </a:solidFill>
          <a:latin typeface="+mn-lt"/>
          <a:ea typeface="+mn-ea"/>
          <a:cs typeface="+mn-cs"/>
        </a:defRPr>
      </a:lvl1pPr>
      <a:lvl2pPr marL="457200" indent="-182880" algn="l" defTabSz="914400" rtl="0" eaLnBrk="1" latinLnBrk="0" hangingPunct="1">
        <a:spcBef>
          <a:spcPct val="20000"/>
        </a:spcBef>
        <a:buFont typeface="Arial" pitchFamily="34" charset="0"/>
        <a:buChar char="•"/>
        <a:defRPr sz="1700" kern="1200">
          <a:solidFill>
            <a:srgbClr val="E8E8E8"/>
          </a:solidFill>
          <a:latin typeface="+mn-lt"/>
          <a:ea typeface="+mn-ea"/>
          <a:cs typeface="+mn-cs"/>
        </a:defRPr>
      </a:lvl2pPr>
      <a:lvl3pPr marL="685800" indent="-182880" algn="l" defTabSz="914400" rtl="0" eaLnBrk="1" latinLnBrk="0" hangingPunct="1">
        <a:spcBef>
          <a:spcPct val="20000"/>
        </a:spcBef>
        <a:buFont typeface="Courier New" pitchFamily="49" charset="0"/>
        <a:buChar char="o"/>
        <a:defRPr sz="1400" kern="1200">
          <a:solidFill>
            <a:srgbClr val="E8E8E8"/>
          </a:solidFill>
          <a:latin typeface="+mn-lt"/>
          <a:ea typeface="+mn-ea"/>
          <a:cs typeface="+mn-cs"/>
        </a:defRPr>
      </a:lvl3pPr>
      <a:lvl4pPr marL="914400" indent="-182880" algn="l" defTabSz="914400" rtl="0" eaLnBrk="1" latinLnBrk="0" hangingPunct="1">
        <a:spcBef>
          <a:spcPct val="20000"/>
        </a:spcBef>
        <a:buFont typeface="Arial" pitchFamily="34" charset="0"/>
        <a:buChar char="–"/>
        <a:defRPr sz="1200" kern="1200">
          <a:solidFill>
            <a:srgbClr val="E8E8E8"/>
          </a:solidFill>
          <a:latin typeface="+mn-lt"/>
          <a:ea typeface="+mn-ea"/>
          <a:cs typeface="+mn-cs"/>
        </a:defRPr>
      </a:lvl4pPr>
      <a:lvl5pPr marL="1143000" indent="-182880" algn="l" defTabSz="914400" rtl="0" eaLnBrk="1" latinLnBrk="0" hangingPunct="1">
        <a:spcBef>
          <a:spcPct val="20000"/>
        </a:spcBef>
        <a:buFont typeface="Arial" pitchFamily="34" charset="0"/>
        <a:buChar char="»"/>
        <a:defRPr sz="1200" kern="1200">
          <a:solidFill>
            <a:srgbClr val="E8E8E8"/>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57131"/>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248" y="1447803"/>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6190629"/>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Lst>
  <p:transition>
    <p:fade/>
  </p:transition>
  <p:txStyles>
    <p:titleStyle>
      <a:lvl1pPr algn="l" defTabSz="914135" rtl="0" eaLnBrk="1" latinLnBrk="0" hangingPunct="1">
        <a:lnSpc>
          <a:spcPct val="90000"/>
        </a:lnSpc>
        <a:spcBef>
          <a:spcPct val="0"/>
        </a:spcBef>
        <a:buNone/>
        <a:defRPr lang="en-US" sz="55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5987" indent="-345987" algn="l" defTabSz="914135"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082" indent="-284092" algn="l" defTabSz="914135" rtl="0" eaLnBrk="1" latinLnBrk="0" hangingPunct="1">
        <a:lnSpc>
          <a:spcPct val="90000"/>
        </a:lnSpc>
        <a:spcBef>
          <a:spcPct val="20000"/>
        </a:spcBef>
        <a:buSzPct val="90000"/>
        <a:buFont typeface="Arial" pitchFamily="34" charset="0"/>
        <a:buChar char="•"/>
        <a:tabLst>
          <a:tab pos="630082"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171" indent="-284092" algn="l" defTabSz="914135"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355" indent="-223782" algn="l" defTabSz="914135" rtl="0" eaLnBrk="1" latinLnBrk="0" hangingPunct="1">
        <a:lnSpc>
          <a:spcPct val="90000"/>
        </a:lnSpc>
        <a:spcBef>
          <a:spcPct val="20000"/>
        </a:spcBef>
        <a:buSzPct val="90000"/>
        <a:buFont typeface="Arial" pitchFamily="34" charset="0"/>
        <a:buChar char="•"/>
        <a:tabLst>
          <a:tab pos="914171"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484" indent="-230132" algn="l" defTabSz="914135"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3875" indent="-228535" algn="l" defTabSz="91413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937" indent="-228535" algn="l" defTabSz="91413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07" indent="-228535" algn="l" defTabSz="91413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073" indent="-228535" algn="l" defTabSz="91413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35" rtl="0" eaLnBrk="1" latinLnBrk="0" hangingPunct="1">
        <a:defRPr sz="1900" kern="1200">
          <a:solidFill>
            <a:schemeClr val="tx1"/>
          </a:solidFill>
          <a:latin typeface="+mn-lt"/>
          <a:ea typeface="+mn-ea"/>
          <a:cs typeface="+mn-cs"/>
        </a:defRPr>
      </a:lvl1pPr>
      <a:lvl2pPr marL="457065" algn="l" defTabSz="914135" rtl="0" eaLnBrk="1" latinLnBrk="0" hangingPunct="1">
        <a:defRPr sz="1900" kern="1200">
          <a:solidFill>
            <a:schemeClr val="tx1"/>
          </a:solidFill>
          <a:latin typeface="+mn-lt"/>
          <a:ea typeface="+mn-ea"/>
          <a:cs typeface="+mn-cs"/>
        </a:defRPr>
      </a:lvl2pPr>
      <a:lvl3pPr marL="914135" algn="l" defTabSz="914135" rtl="0" eaLnBrk="1" latinLnBrk="0" hangingPunct="1">
        <a:defRPr sz="1900" kern="1200">
          <a:solidFill>
            <a:schemeClr val="tx1"/>
          </a:solidFill>
          <a:latin typeface="+mn-lt"/>
          <a:ea typeface="+mn-ea"/>
          <a:cs typeface="+mn-cs"/>
        </a:defRPr>
      </a:lvl3pPr>
      <a:lvl4pPr marL="1371201" algn="l" defTabSz="914135" rtl="0" eaLnBrk="1" latinLnBrk="0" hangingPunct="1">
        <a:defRPr sz="1900" kern="1200">
          <a:solidFill>
            <a:schemeClr val="tx1"/>
          </a:solidFill>
          <a:latin typeface="+mn-lt"/>
          <a:ea typeface="+mn-ea"/>
          <a:cs typeface="+mn-cs"/>
        </a:defRPr>
      </a:lvl4pPr>
      <a:lvl5pPr marL="1828271" algn="l" defTabSz="914135" rtl="0" eaLnBrk="1" latinLnBrk="0" hangingPunct="1">
        <a:defRPr sz="1900" kern="1200">
          <a:solidFill>
            <a:schemeClr val="tx1"/>
          </a:solidFill>
          <a:latin typeface="+mn-lt"/>
          <a:ea typeface="+mn-ea"/>
          <a:cs typeface="+mn-cs"/>
        </a:defRPr>
      </a:lvl5pPr>
      <a:lvl6pPr marL="2285333" algn="l" defTabSz="914135" rtl="0" eaLnBrk="1" latinLnBrk="0" hangingPunct="1">
        <a:defRPr sz="1900" kern="1200">
          <a:solidFill>
            <a:schemeClr val="tx1"/>
          </a:solidFill>
          <a:latin typeface="+mn-lt"/>
          <a:ea typeface="+mn-ea"/>
          <a:cs typeface="+mn-cs"/>
        </a:defRPr>
      </a:lvl6pPr>
      <a:lvl7pPr marL="2742405" algn="l" defTabSz="914135" rtl="0" eaLnBrk="1" latinLnBrk="0" hangingPunct="1">
        <a:defRPr sz="1900" kern="1200">
          <a:solidFill>
            <a:schemeClr val="tx1"/>
          </a:solidFill>
          <a:latin typeface="+mn-lt"/>
          <a:ea typeface="+mn-ea"/>
          <a:cs typeface="+mn-cs"/>
        </a:defRPr>
      </a:lvl7pPr>
      <a:lvl8pPr marL="3199472" algn="l" defTabSz="914135" rtl="0" eaLnBrk="1" latinLnBrk="0" hangingPunct="1">
        <a:defRPr sz="1900" kern="1200">
          <a:solidFill>
            <a:schemeClr val="tx1"/>
          </a:solidFill>
          <a:latin typeface="+mn-lt"/>
          <a:ea typeface="+mn-ea"/>
          <a:cs typeface="+mn-cs"/>
        </a:defRPr>
      </a:lvl8pPr>
      <a:lvl9pPr marL="3656540" algn="l" defTabSz="91413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9.xml"/><Relationship Id="rId5" Type="http://schemas.openxmlformats.org/officeDocument/2006/relationships/image" Target="../media/image23.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9.xml"/><Relationship Id="rId5" Type="http://schemas.openxmlformats.org/officeDocument/2006/relationships/image" Target="../media/image23.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4.png"/><Relationship Id="rId1" Type="http://schemas.openxmlformats.org/officeDocument/2006/relationships/slideLayout" Target="../slideLayouts/slideLayout18.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28.jpeg"/><Relationship Id="rId5" Type="http://schemas.openxmlformats.org/officeDocument/2006/relationships/image" Target="../media/image23.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9.xml"/><Relationship Id="rId5" Type="http://schemas.openxmlformats.org/officeDocument/2006/relationships/image" Target="../media/image23.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29.png"/><Relationship Id="rId5" Type="http://schemas.openxmlformats.org/officeDocument/2006/relationships/image" Target="../media/image23.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30.png"/><Relationship Id="rId5" Type="http://schemas.openxmlformats.org/officeDocument/2006/relationships/image" Target="../media/image23.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31.png"/><Relationship Id="rId5" Type="http://schemas.openxmlformats.org/officeDocument/2006/relationships/image" Target="../media/image23.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32.png"/><Relationship Id="rId5" Type="http://schemas.openxmlformats.org/officeDocument/2006/relationships/image" Target="../media/image23.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ítulo 1"/>
          <p:cNvSpPr>
            <a:spLocks noGrp="1"/>
          </p:cNvSpPr>
          <p:nvPr>
            <p:ph type="title"/>
          </p:nvPr>
        </p:nvSpPr>
        <p:spPr>
          <a:xfrm>
            <a:off x="1353639" y="2972075"/>
            <a:ext cx="9817693" cy="757131"/>
          </a:xfrm>
        </p:spPr>
        <p:txBody>
          <a:bodyPr>
            <a:noAutofit/>
          </a:bodyPr>
          <a:lstStyle/>
          <a:p>
            <a:pPr algn="ctr" defTabSz="914135">
              <a:lnSpc>
                <a:spcPct val="90000"/>
              </a:lnSpc>
            </a:pPr>
            <a:r>
              <a:rPr lang="pt-BR" sz="5400" cap="none" spc="-300" dirty="0" smtClean="0">
                <a:ln w="3175">
                  <a:noFill/>
                </a:ln>
                <a:solidFill>
                  <a:schemeClr val="bg1"/>
                </a:solidFill>
                <a:latin typeface="Segoe UI Light" pitchFamily="34" charset="0"/>
                <a:ea typeface="+mn-ea"/>
                <a:cs typeface="Arial" charset="0"/>
              </a:rPr>
              <a:t>Introdução a Testes Unitários</a:t>
            </a:r>
            <a:endParaRPr lang="pt-BR" sz="5400" cap="none" spc="-300" dirty="0">
              <a:ln w="3175">
                <a:noFill/>
              </a:ln>
              <a:solidFill>
                <a:schemeClr val="bg1"/>
              </a:solidFill>
              <a:latin typeface="Segoe UI Light" pitchFamily="34" charset="0"/>
              <a:ea typeface="+mn-ea"/>
              <a:cs typeface="Arial" charset="0"/>
            </a:endParaRPr>
          </a:p>
        </p:txBody>
      </p:sp>
      <p:sp>
        <p:nvSpPr>
          <p:cNvPr id="12" name="TextBox 13"/>
          <p:cNvSpPr txBox="1"/>
          <p:nvPr/>
        </p:nvSpPr>
        <p:spPr>
          <a:xfrm>
            <a:off x="3093810" y="6396335"/>
            <a:ext cx="8551171"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2400" dirty="0" smtClean="0">
                <a:latin typeface="Open Sans Light" panose="020B0306030504020204" pitchFamily="34" charset="0"/>
                <a:ea typeface="Open Sans Light" panose="020B0306030504020204" pitchFamily="34" charset="0"/>
                <a:cs typeface="Open Sans Light" panose="020B0306030504020204" pitchFamily="34" charset="0"/>
              </a:rPr>
              <a:t>Felipe Botelho Rodrigues  - </a:t>
            </a:r>
            <a:r>
              <a:rPr lang="pt-BR" sz="2400" dirty="0" smtClean="0">
                <a:latin typeface="Open Sans Light" panose="020B0306030504020204" pitchFamily="34" charset="0"/>
                <a:ea typeface="Open Sans Light" panose="020B0306030504020204" pitchFamily="34" charset="0"/>
                <a:cs typeface="Open Sans Light" panose="020B0306030504020204" pitchFamily="34" charset="0"/>
              </a:rPr>
              <a:t>felipe.botelho@programmers.com.br</a:t>
            </a:r>
            <a:endParaRPr lang="pt-BR" sz="2400"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7" name="Imagem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65492" y="248347"/>
            <a:ext cx="1753809" cy="496430"/>
          </a:xfrm>
          <a:prstGeom prst="rect">
            <a:avLst/>
          </a:prstGeom>
        </p:spPr>
      </p:pic>
    </p:spTree>
    <p:extLst>
      <p:ext uri="{BB962C8B-B14F-4D97-AF65-F5344CB8AC3E}">
        <p14:creationId xmlns:p14="http://schemas.microsoft.com/office/powerpoint/2010/main" val="20829156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7" name="Título 1"/>
          <p:cNvSpPr>
            <a:spLocks noGrp="1"/>
          </p:cNvSpPr>
          <p:nvPr>
            <p:ph type="title"/>
          </p:nvPr>
        </p:nvSpPr>
        <p:spPr>
          <a:xfrm>
            <a:off x="243296" y="3074285"/>
            <a:ext cx="11844201" cy="757131"/>
          </a:xfrm>
        </p:spPr>
        <p:txBody>
          <a:bodyPr>
            <a:noAutofit/>
          </a:bodyPr>
          <a:lstStyle/>
          <a:p>
            <a:pPr algn="ctr" defTabSz="914135">
              <a:lnSpc>
                <a:spcPct val="90000"/>
              </a:lnSpc>
            </a:pPr>
            <a:r>
              <a:rPr lang="pt-BR" sz="5400" cap="none" spc="-300" dirty="0" smtClean="0">
                <a:ln w="3175">
                  <a:noFill/>
                </a:ln>
                <a:solidFill>
                  <a:schemeClr val="bg1"/>
                </a:solidFill>
                <a:latin typeface="Segoe UI Light" pitchFamily="34" charset="0"/>
                <a:ea typeface="+mn-ea"/>
                <a:cs typeface="Arial" charset="0"/>
              </a:rPr>
              <a:t>MOQ</a:t>
            </a:r>
            <a:endParaRPr lang="pt-BR" sz="5400" cap="none" spc="-300" dirty="0">
              <a:ln w="3175">
                <a:noFill/>
              </a:ln>
              <a:solidFill>
                <a:schemeClr val="bg1"/>
              </a:solidFill>
              <a:latin typeface="Segoe UI Light" pitchFamily="34" charset="0"/>
              <a:ea typeface="+mn-ea"/>
              <a:cs typeface="Arial" charset="0"/>
            </a:endParaRPr>
          </a:p>
        </p:txBody>
      </p:sp>
      <p:pic>
        <p:nvPicPr>
          <p:cNvPr id="2" name="Imagem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5639" y="4090986"/>
            <a:ext cx="2918172" cy="2918172"/>
          </a:xfrm>
          <a:prstGeom prst="rect">
            <a:avLst/>
          </a:prstGeom>
        </p:spPr>
      </p:pic>
      <p:pic>
        <p:nvPicPr>
          <p:cNvPr id="14" name="Imagem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65492" y="248347"/>
            <a:ext cx="1753809" cy="484051"/>
          </a:xfrm>
          <a:prstGeom prst="rect">
            <a:avLst/>
          </a:prstGeom>
        </p:spPr>
      </p:pic>
    </p:spTree>
    <p:extLst>
      <p:ext uri="{BB962C8B-B14F-4D97-AF65-F5344CB8AC3E}">
        <p14:creationId xmlns:p14="http://schemas.microsoft.com/office/powerpoint/2010/main" val="13395536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7" name="Título 1"/>
          <p:cNvSpPr>
            <a:spLocks noGrp="1"/>
          </p:cNvSpPr>
          <p:nvPr>
            <p:ph type="title"/>
          </p:nvPr>
        </p:nvSpPr>
        <p:spPr>
          <a:xfrm>
            <a:off x="243296" y="3074285"/>
            <a:ext cx="11844201" cy="757131"/>
          </a:xfrm>
        </p:spPr>
        <p:txBody>
          <a:bodyPr>
            <a:noAutofit/>
          </a:bodyPr>
          <a:lstStyle/>
          <a:p>
            <a:pPr algn="ctr" defTabSz="914135">
              <a:lnSpc>
                <a:spcPct val="90000"/>
              </a:lnSpc>
            </a:pPr>
            <a:r>
              <a:rPr lang="pt-BR" sz="5400" cap="none" spc="-300" dirty="0" smtClean="0">
                <a:ln w="3175">
                  <a:noFill/>
                </a:ln>
                <a:solidFill>
                  <a:schemeClr val="bg1"/>
                </a:solidFill>
                <a:latin typeface="Segoe UI Light" pitchFamily="34" charset="0"/>
                <a:ea typeface="+mn-ea"/>
                <a:cs typeface="Arial" charset="0"/>
              </a:rPr>
              <a:t>&lt;Coding/&gt;</a:t>
            </a:r>
            <a:endParaRPr lang="pt-BR" sz="5400" cap="none" spc="-300" dirty="0">
              <a:ln w="3175">
                <a:noFill/>
              </a:ln>
              <a:solidFill>
                <a:schemeClr val="bg1"/>
              </a:solidFill>
              <a:latin typeface="Segoe UI Light" pitchFamily="34" charset="0"/>
              <a:ea typeface="+mn-ea"/>
              <a:cs typeface="Arial" charset="0"/>
            </a:endParaRPr>
          </a:p>
        </p:txBody>
      </p:sp>
      <p:pic>
        <p:nvPicPr>
          <p:cNvPr id="2" name="Imagem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5639" y="4090986"/>
            <a:ext cx="2918172" cy="2918172"/>
          </a:xfrm>
          <a:prstGeom prst="rect">
            <a:avLst/>
          </a:prstGeom>
        </p:spPr>
      </p:pic>
      <p:pic>
        <p:nvPicPr>
          <p:cNvPr id="14" name="Imagem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65492" y="248347"/>
            <a:ext cx="1753809" cy="484051"/>
          </a:xfrm>
          <a:prstGeom prst="rect">
            <a:avLst/>
          </a:prstGeom>
        </p:spPr>
      </p:pic>
    </p:spTree>
    <p:extLst>
      <p:ext uri="{BB962C8B-B14F-4D97-AF65-F5344CB8AC3E}">
        <p14:creationId xmlns:p14="http://schemas.microsoft.com/office/powerpoint/2010/main" val="1161372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ítulo 1"/>
          <p:cNvSpPr>
            <a:spLocks noGrp="1"/>
          </p:cNvSpPr>
          <p:nvPr>
            <p:ph type="title"/>
          </p:nvPr>
        </p:nvSpPr>
        <p:spPr>
          <a:xfrm>
            <a:off x="4511737" y="3192334"/>
            <a:ext cx="4138476" cy="757131"/>
          </a:xfrm>
        </p:spPr>
        <p:txBody>
          <a:bodyPr>
            <a:noAutofit/>
          </a:bodyPr>
          <a:lstStyle/>
          <a:p>
            <a:pPr defTabSz="914135">
              <a:lnSpc>
                <a:spcPct val="90000"/>
              </a:lnSpc>
            </a:pPr>
            <a:r>
              <a:rPr lang="pt-BR" sz="5400" cap="none" spc="-300" dirty="0" smtClean="0">
                <a:ln w="3175">
                  <a:noFill/>
                </a:ln>
                <a:solidFill>
                  <a:schemeClr val="bg1"/>
                </a:solidFill>
                <a:latin typeface="Segoe UI Light" pitchFamily="34" charset="0"/>
                <a:ea typeface="+mn-ea"/>
                <a:cs typeface="Arial" charset="0"/>
              </a:rPr>
              <a:t>Obrigado </a:t>
            </a:r>
            <a:r>
              <a:rPr lang="pt-BR" sz="5400" cap="none" spc="-300" dirty="0" smtClean="0">
                <a:ln w="3175">
                  <a:noFill/>
                </a:ln>
                <a:solidFill>
                  <a:schemeClr val="bg1"/>
                </a:solidFill>
                <a:latin typeface="Segoe UI Light" pitchFamily="34" charset="0"/>
                <a:ea typeface="+mn-ea"/>
                <a:cs typeface="Arial" charset="0"/>
                <a:sym typeface="Wingdings" panose="05000000000000000000" pitchFamily="2" charset="2"/>
              </a:rPr>
              <a:t></a:t>
            </a:r>
            <a:endParaRPr lang="pt-BR" sz="5400" cap="none" spc="-300" dirty="0">
              <a:ln w="3175">
                <a:noFill/>
              </a:ln>
              <a:solidFill>
                <a:schemeClr val="bg1"/>
              </a:solidFill>
              <a:latin typeface="Segoe UI Light" pitchFamily="34" charset="0"/>
              <a:ea typeface="+mn-ea"/>
              <a:cs typeface="Arial" charset="0"/>
            </a:endParaRPr>
          </a:p>
        </p:txBody>
      </p:sp>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65492" y="248347"/>
            <a:ext cx="1753809" cy="484051"/>
          </a:xfrm>
          <a:prstGeom prst="rect">
            <a:avLst/>
          </a:prstGeom>
        </p:spPr>
      </p:pic>
    </p:spTree>
    <p:extLst>
      <p:ext uri="{BB962C8B-B14F-4D97-AF65-F5344CB8AC3E}">
        <p14:creationId xmlns:p14="http://schemas.microsoft.com/office/powerpoint/2010/main" val="3854138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7" name="Título 1"/>
          <p:cNvSpPr>
            <a:spLocks noGrp="1"/>
          </p:cNvSpPr>
          <p:nvPr>
            <p:ph type="title"/>
          </p:nvPr>
        </p:nvSpPr>
        <p:spPr>
          <a:xfrm>
            <a:off x="0" y="2932886"/>
            <a:ext cx="11844201" cy="1900371"/>
          </a:xfrm>
        </p:spPr>
        <p:txBody>
          <a:bodyPr>
            <a:noAutofit/>
          </a:bodyPr>
          <a:lstStyle/>
          <a:p>
            <a:pPr algn="ctr" defTabSz="914135">
              <a:lnSpc>
                <a:spcPct val="90000"/>
              </a:lnSpc>
            </a:pPr>
            <a:r>
              <a:rPr lang="pt-BR" sz="5400" cap="none" spc="-300" dirty="0" smtClean="0">
                <a:ln w="3175">
                  <a:noFill/>
                </a:ln>
                <a:solidFill>
                  <a:schemeClr val="bg1"/>
                </a:solidFill>
                <a:latin typeface="Segoe UI Light" pitchFamily="34" charset="0"/>
                <a:ea typeface="+mn-ea"/>
                <a:cs typeface="Arial" charset="0"/>
              </a:rPr>
              <a:t>O que é Teste Unitário?</a:t>
            </a:r>
            <a:endParaRPr lang="pt-BR" sz="5400" cap="none" spc="-300" dirty="0">
              <a:ln w="3175">
                <a:noFill/>
              </a:ln>
              <a:solidFill>
                <a:schemeClr val="bg1"/>
              </a:solidFill>
              <a:latin typeface="Segoe UI Light" pitchFamily="34" charset="0"/>
              <a:ea typeface="+mn-ea"/>
              <a:cs typeface="Arial" charset="0"/>
            </a:endParaRPr>
          </a:p>
        </p:txBody>
      </p:sp>
      <p:pic>
        <p:nvPicPr>
          <p:cNvPr id="2" name="Imagem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1634" y="4343400"/>
            <a:ext cx="2623626" cy="2623626"/>
          </a:xfrm>
          <a:prstGeom prst="rect">
            <a:avLst/>
          </a:prstGeom>
        </p:spPr>
      </p:pic>
      <p:pic>
        <p:nvPicPr>
          <p:cNvPr id="10" name="Imagem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65492" y="248347"/>
            <a:ext cx="1753809" cy="484051"/>
          </a:xfrm>
          <a:prstGeom prst="rect">
            <a:avLst/>
          </a:prstGeom>
        </p:spPr>
      </p:pic>
    </p:spTree>
    <p:extLst>
      <p:ext uri="{BB962C8B-B14F-4D97-AF65-F5344CB8AC3E}">
        <p14:creationId xmlns:p14="http://schemas.microsoft.com/office/powerpoint/2010/main" val="11082197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7" name="Título 1"/>
          <p:cNvSpPr>
            <a:spLocks noGrp="1"/>
          </p:cNvSpPr>
          <p:nvPr>
            <p:ph type="title"/>
          </p:nvPr>
        </p:nvSpPr>
        <p:spPr>
          <a:xfrm>
            <a:off x="1706337" y="2893698"/>
            <a:ext cx="8910501" cy="757131"/>
          </a:xfrm>
        </p:spPr>
        <p:txBody>
          <a:bodyPr>
            <a:noAutofit/>
          </a:bodyPr>
          <a:lstStyle/>
          <a:p>
            <a:pPr algn="ctr" defTabSz="914135">
              <a:lnSpc>
                <a:spcPct val="90000"/>
              </a:lnSpc>
            </a:pPr>
            <a:r>
              <a:rPr lang="pt-BR" sz="5400" cap="none" spc="-300" dirty="0" smtClean="0">
                <a:ln w="3175">
                  <a:noFill/>
                </a:ln>
                <a:solidFill>
                  <a:schemeClr val="bg1"/>
                </a:solidFill>
                <a:latin typeface="Segoe UI Light" pitchFamily="34" charset="0"/>
                <a:ea typeface="+mn-ea"/>
                <a:cs typeface="Arial" charset="0"/>
              </a:rPr>
              <a:t>Por que precisamos de testes?</a:t>
            </a:r>
            <a:endParaRPr lang="pt-BR" sz="5400" cap="none" spc="-300" dirty="0">
              <a:ln w="3175">
                <a:noFill/>
              </a:ln>
              <a:solidFill>
                <a:schemeClr val="bg1"/>
              </a:solidFill>
              <a:latin typeface="Segoe UI Light" pitchFamily="34" charset="0"/>
              <a:ea typeface="+mn-ea"/>
              <a:cs typeface="Arial" charset="0"/>
            </a:endParaRPr>
          </a:p>
        </p:txBody>
      </p:sp>
      <p:pic>
        <p:nvPicPr>
          <p:cNvPr id="2" name="Imagem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5115" y="4567452"/>
            <a:ext cx="2515460" cy="2515460"/>
          </a:xfrm>
          <a:prstGeom prst="rect">
            <a:avLst/>
          </a:prstGeom>
        </p:spPr>
      </p:pic>
      <p:pic>
        <p:nvPicPr>
          <p:cNvPr id="13" name="Imagem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65492" y="248347"/>
            <a:ext cx="1753809" cy="496430"/>
          </a:xfrm>
          <a:prstGeom prst="rect">
            <a:avLst/>
          </a:prstGeom>
        </p:spPr>
      </p:pic>
    </p:spTree>
    <p:extLst>
      <p:ext uri="{BB962C8B-B14F-4D97-AF65-F5344CB8AC3E}">
        <p14:creationId xmlns:p14="http://schemas.microsoft.com/office/powerpoint/2010/main" val="30197749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duotone>
              <a:prstClr val="black"/>
              <a:srgbClr val="D9C3A5">
                <a:tint val="50000"/>
                <a:satMod val="180000"/>
              </a:srgbClr>
            </a:duotone>
          </a:blip>
          <a:srcRect/>
          <a:stretch>
            <a:fillRect/>
          </a:stretch>
        </a:blipFill>
        <a:effectLst/>
      </p:bgPr>
    </p:bg>
    <p:spTree>
      <p:nvGrpSpPr>
        <p:cNvPr id="1" name=""/>
        <p:cNvGrpSpPr/>
        <p:nvPr/>
      </p:nvGrpSpPr>
      <p:grpSpPr>
        <a:xfrm>
          <a:off x="0" y="0"/>
          <a:ext cx="0" cy="0"/>
          <a:chOff x="0" y="0"/>
          <a:chExt cx="0" cy="0"/>
        </a:xfrm>
      </p:grpSpPr>
      <p:sp>
        <p:nvSpPr>
          <p:cNvPr id="27" name="Título 1"/>
          <p:cNvSpPr>
            <a:spLocks noGrp="1"/>
          </p:cNvSpPr>
          <p:nvPr>
            <p:ph type="title"/>
          </p:nvPr>
        </p:nvSpPr>
        <p:spPr>
          <a:xfrm>
            <a:off x="347799" y="333378"/>
            <a:ext cx="8910501" cy="757131"/>
          </a:xfrm>
        </p:spPr>
        <p:txBody>
          <a:bodyPr>
            <a:noAutofit/>
          </a:bodyPr>
          <a:lstStyle/>
          <a:p>
            <a:pPr defTabSz="914135">
              <a:lnSpc>
                <a:spcPct val="90000"/>
              </a:lnSpc>
            </a:pPr>
            <a:r>
              <a:rPr lang="pt-BR" sz="5400" cap="none" spc="-300" dirty="0" smtClean="0">
                <a:ln w="3175">
                  <a:noFill/>
                </a:ln>
                <a:solidFill>
                  <a:schemeClr val="bg1"/>
                </a:solidFill>
                <a:latin typeface="Segoe UI Light" pitchFamily="34" charset="0"/>
                <a:ea typeface="+mn-ea"/>
                <a:cs typeface="Arial" charset="0"/>
              </a:rPr>
              <a:t>TDD – Resumidamente...</a:t>
            </a:r>
            <a:endParaRPr lang="pt-BR" sz="5400" cap="none" spc="-300" dirty="0">
              <a:ln w="3175">
                <a:noFill/>
              </a:ln>
              <a:solidFill>
                <a:schemeClr val="bg1"/>
              </a:solidFill>
              <a:latin typeface="Segoe UI Light" pitchFamily="34" charset="0"/>
              <a:ea typeface="+mn-ea"/>
              <a:cs typeface="Arial" charset="0"/>
            </a:endParaRPr>
          </a:p>
        </p:txBody>
      </p:sp>
      <p:pic>
        <p:nvPicPr>
          <p:cNvPr id="2" name="Imagem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4701" y="4191559"/>
            <a:ext cx="2708046" cy="2708046"/>
          </a:xfrm>
          <a:prstGeom prst="rect">
            <a:avLst/>
          </a:prstGeom>
        </p:spPr>
      </p:pic>
      <p:pic>
        <p:nvPicPr>
          <p:cNvPr id="10" name="Imagem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65492" y="248347"/>
            <a:ext cx="1753809" cy="484051"/>
          </a:xfrm>
          <a:prstGeom prst="rect">
            <a:avLst/>
          </a:prstGeom>
        </p:spPr>
      </p:pic>
      <p:sp>
        <p:nvSpPr>
          <p:cNvPr id="4" name="Retângulo 3"/>
          <p:cNvSpPr/>
          <p:nvPr/>
        </p:nvSpPr>
        <p:spPr>
          <a:xfrm>
            <a:off x="4464347" y="1908596"/>
            <a:ext cx="2167570" cy="369332"/>
          </a:xfrm>
          <a:prstGeom prst="rect">
            <a:avLst/>
          </a:prstGeom>
        </p:spPr>
        <p:txBody>
          <a:bodyPr wrap="square">
            <a:spAutoFit/>
          </a:bodyPr>
          <a:lstStyle/>
          <a:p>
            <a:r>
              <a:rPr lang="pt-BR" dirty="0" smtClean="0"/>
              <a:t>Dica de Leitura</a:t>
            </a:r>
            <a:endParaRPr lang="pt-BR" dirty="0"/>
          </a:p>
        </p:txBody>
      </p:sp>
      <p:pic>
        <p:nvPicPr>
          <p:cNvPr id="1026" name="Picture 2" descr="Resultado de imagem para Test Driven Development: Teste e Design no Mundo Real com .NE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64347" y="2277928"/>
            <a:ext cx="3313316" cy="4580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1050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duotone>
              <a:prstClr val="black"/>
              <a:srgbClr val="D9C3A5">
                <a:tint val="50000"/>
                <a:satMod val="180000"/>
              </a:srgbClr>
            </a:duotone>
          </a:blip>
          <a:srcRect/>
          <a:stretch>
            <a:fillRect/>
          </a:stretch>
        </a:blipFill>
        <a:effectLst/>
      </p:bgPr>
    </p:bg>
    <p:spTree>
      <p:nvGrpSpPr>
        <p:cNvPr id="1" name=""/>
        <p:cNvGrpSpPr/>
        <p:nvPr/>
      </p:nvGrpSpPr>
      <p:grpSpPr>
        <a:xfrm>
          <a:off x="0" y="0"/>
          <a:ext cx="0" cy="0"/>
          <a:chOff x="0" y="0"/>
          <a:chExt cx="0" cy="0"/>
        </a:xfrm>
      </p:grpSpPr>
      <p:sp>
        <p:nvSpPr>
          <p:cNvPr id="27" name="Título 1"/>
          <p:cNvSpPr>
            <a:spLocks noGrp="1"/>
          </p:cNvSpPr>
          <p:nvPr>
            <p:ph type="title"/>
          </p:nvPr>
        </p:nvSpPr>
        <p:spPr>
          <a:xfrm>
            <a:off x="2712176" y="2972074"/>
            <a:ext cx="8910501" cy="757131"/>
          </a:xfrm>
        </p:spPr>
        <p:txBody>
          <a:bodyPr>
            <a:noAutofit/>
          </a:bodyPr>
          <a:lstStyle/>
          <a:p>
            <a:pPr defTabSz="914135">
              <a:lnSpc>
                <a:spcPct val="90000"/>
              </a:lnSpc>
            </a:pPr>
            <a:r>
              <a:rPr lang="pt-BR" sz="5400" cap="none" spc="-300" dirty="0" smtClean="0">
                <a:ln w="3175">
                  <a:noFill/>
                </a:ln>
                <a:solidFill>
                  <a:schemeClr val="bg1"/>
                </a:solidFill>
                <a:latin typeface="Segoe UI Light" pitchFamily="34" charset="0"/>
                <a:ea typeface="+mn-ea"/>
                <a:cs typeface="Arial" charset="0"/>
              </a:rPr>
              <a:t>Frameworks de Teste .NET</a:t>
            </a:r>
            <a:endParaRPr lang="pt-BR" sz="5400" cap="none" spc="-300" dirty="0">
              <a:ln w="3175">
                <a:noFill/>
              </a:ln>
              <a:solidFill>
                <a:schemeClr val="bg1"/>
              </a:solidFill>
              <a:latin typeface="Segoe UI Light" pitchFamily="34" charset="0"/>
              <a:ea typeface="+mn-ea"/>
              <a:cs typeface="Arial" charset="0"/>
            </a:endParaRPr>
          </a:p>
        </p:txBody>
      </p:sp>
      <p:pic>
        <p:nvPicPr>
          <p:cNvPr id="2" name="Imagem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4701" y="4191559"/>
            <a:ext cx="2708046" cy="2708046"/>
          </a:xfrm>
          <a:prstGeom prst="rect">
            <a:avLst/>
          </a:prstGeom>
        </p:spPr>
      </p:pic>
      <p:pic>
        <p:nvPicPr>
          <p:cNvPr id="10" name="Imagem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65492" y="248347"/>
            <a:ext cx="1753809" cy="484051"/>
          </a:xfrm>
          <a:prstGeom prst="rect">
            <a:avLst/>
          </a:prstGeom>
        </p:spPr>
      </p:pic>
    </p:spTree>
    <p:extLst>
      <p:ext uri="{BB962C8B-B14F-4D97-AF65-F5344CB8AC3E}">
        <p14:creationId xmlns:p14="http://schemas.microsoft.com/office/powerpoint/2010/main" val="18499219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duotone>
              <a:prstClr val="black"/>
              <a:srgbClr val="D9C3A5">
                <a:tint val="50000"/>
                <a:satMod val="180000"/>
              </a:srgbClr>
            </a:duotone>
          </a:blip>
          <a:srcRect/>
          <a:stretch>
            <a:fillRect/>
          </a:stretch>
        </a:blipFill>
        <a:effectLst/>
      </p:bgPr>
    </p:bg>
    <p:spTree>
      <p:nvGrpSpPr>
        <p:cNvPr id="1" name=""/>
        <p:cNvGrpSpPr/>
        <p:nvPr/>
      </p:nvGrpSpPr>
      <p:grpSpPr>
        <a:xfrm>
          <a:off x="0" y="0"/>
          <a:ext cx="0" cy="0"/>
          <a:chOff x="0" y="0"/>
          <a:chExt cx="0" cy="0"/>
        </a:xfrm>
      </p:grpSpPr>
      <p:sp>
        <p:nvSpPr>
          <p:cNvPr id="27" name="Título 1"/>
          <p:cNvSpPr>
            <a:spLocks noGrp="1"/>
          </p:cNvSpPr>
          <p:nvPr>
            <p:ph type="title"/>
          </p:nvPr>
        </p:nvSpPr>
        <p:spPr>
          <a:xfrm>
            <a:off x="347799" y="333378"/>
            <a:ext cx="8910501" cy="757131"/>
          </a:xfrm>
        </p:spPr>
        <p:txBody>
          <a:bodyPr>
            <a:noAutofit/>
          </a:bodyPr>
          <a:lstStyle/>
          <a:p>
            <a:pPr defTabSz="914135">
              <a:lnSpc>
                <a:spcPct val="90000"/>
              </a:lnSpc>
            </a:pPr>
            <a:r>
              <a:rPr lang="pt-BR" sz="5400" cap="none" spc="-300" dirty="0" smtClean="0">
                <a:ln w="3175">
                  <a:noFill/>
                </a:ln>
                <a:solidFill>
                  <a:schemeClr val="bg1"/>
                </a:solidFill>
                <a:latin typeface="Segoe UI Light" pitchFamily="34" charset="0"/>
                <a:ea typeface="+mn-ea"/>
                <a:cs typeface="Arial" charset="0"/>
              </a:rPr>
              <a:t>NUnit – Alguns Conceitos...</a:t>
            </a:r>
            <a:endParaRPr lang="pt-BR" sz="5400" cap="none" spc="-300" dirty="0">
              <a:ln w="3175">
                <a:noFill/>
              </a:ln>
              <a:solidFill>
                <a:schemeClr val="bg1"/>
              </a:solidFill>
              <a:latin typeface="Segoe UI Light" pitchFamily="34" charset="0"/>
              <a:ea typeface="+mn-ea"/>
              <a:cs typeface="Arial" charset="0"/>
            </a:endParaRPr>
          </a:p>
        </p:txBody>
      </p:sp>
      <p:pic>
        <p:nvPicPr>
          <p:cNvPr id="2" name="Imagem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4701" y="4191559"/>
            <a:ext cx="2708046" cy="2708046"/>
          </a:xfrm>
          <a:prstGeom prst="rect">
            <a:avLst/>
          </a:prstGeom>
        </p:spPr>
      </p:pic>
      <p:pic>
        <p:nvPicPr>
          <p:cNvPr id="10" name="Imagem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65492" y="248347"/>
            <a:ext cx="1753809" cy="484051"/>
          </a:xfrm>
          <a:prstGeom prst="rect">
            <a:avLst/>
          </a:prstGeom>
        </p:spPr>
      </p:pic>
      <p:sp>
        <p:nvSpPr>
          <p:cNvPr id="4" name="Retângulo 3"/>
          <p:cNvSpPr/>
          <p:nvPr/>
        </p:nvSpPr>
        <p:spPr>
          <a:xfrm>
            <a:off x="4578298" y="1794526"/>
            <a:ext cx="3261277" cy="461665"/>
          </a:xfrm>
          <a:prstGeom prst="rect">
            <a:avLst/>
          </a:prstGeom>
        </p:spPr>
        <p:txBody>
          <a:bodyPr wrap="square">
            <a:spAutoFit/>
          </a:bodyPr>
          <a:lstStyle/>
          <a:p>
            <a:r>
              <a:rPr lang="pt-BR" sz="2400" dirty="0" smtClean="0"/>
              <a:t>TestFixture</a:t>
            </a:r>
            <a:endParaRPr lang="pt-BR" dirty="0"/>
          </a:p>
        </p:txBody>
      </p:sp>
      <p:pic>
        <p:nvPicPr>
          <p:cNvPr id="3" name="Imagem 2"/>
          <p:cNvPicPr>
            <a:picLocks noChangeAspect="1"/>
          </p:cNvPicPr>
          <p:nvPr/>
        </p:nvPicPr>
        <p:blipFill>
          <a:blip r:embed="rId6"/>
          <a:stretch>
            <a:fillRect/>
          </a:stretch>
        </p:blipFill>
        <p:spPr>
          <a:xfrm>
            <a:off x="4578298" y="2256191"/>
            <a:ext cx="3261277" cy="32893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440459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duotone>
              <a:prstClr val="black"/>
              <a:srgbClr val="D9C3A5">
                <a:tint val="50000"/>
                <a:satMod val="180000"/>
              </a:srgbClr>
            </a:duotone>
          </a:blip>
          <a:srcRect/>
          <a:stretch>
            <a:fillRect/>
          </a:stretch>
        </a:blipFill>
        <a:effectLst/>
      </p:bgPr>
    </p:bg>
    <p:spTree>
      <p:nvGrpSpPr>
        <p:cNvPr id="1" name=""/>
        <p:cNvGrpSpPr/>
        <p:nvPr/>
      </p:nvGrpSpPr>
      <p:grpSpPr>
        <a:xfrm>
          <a:off x="0" y="0"/>
          <a:ext cx="0" cy="0"/>
          <a:chOff x="0" y="0"/>
          <a:chExt cx="0" cy="0"/>
        </a:xfrm>
      </p:grpSpPr>
      <p:sp>
        <p:nvSpPr>
          <p:cNvPr id="27" name="Título 1"/>
          <p:cNvSpPr>
            <a:spLocks noGrp="1"/>
          </p:cNvSpPr>
          <p:nvPr>
            <p:ph type="title"/>
          </p:nvPr>
        </p:nvSpPr>
        <p:spPr>
          <a:xfrm>
            <a:off x="347799" y="333378"/>
            <a:ext cx="8910501" cy="757131"/>
          </a:xfrm>
        </p:spPr>
        <p:txBody>
          <a:bodyPr>
            <a:noAutofit/>
          </a:bodyPr>
          <a:lstStyle/>
          <a:p>
            <a:pPr defTabSz="914135">
              <a:lnSpc>
                <a:spcPct val="90000"/>
              </a:lnSpc>
            </a:pPr>
            <a:r>
              <a:rPr lang="pt-BR" sz="5400" cap="none" spc="-300" dirty="0" smtClean="0">
                <a:ln w="3175">
                  <a:noFill/>
                </a:ln>
                <a:solidFill>
                  <a:schemeClr val="bg1"/>
                </a:solidFill>
                <a:latin typeface="Segoe UI Light" pitchFamily="34" charset="0"/>
                <a:ea typeface="+mn-ea"/>
                <a:cs typeface="Arial" charset="0"/>
              </a:rPr>
              <a:t>NUnit – Alguns Conceitos...</a:t>
            </a:r>
            <a:endParaRPr lang="pt-BR" sz="5400" cap="none" spc="-300" dirty="0">
              <a:ln w="3175">
                <a:noFill/>
              </a:ln>
              <a:solidFill>
                <a:schemeClr val="bg1"/>
              </a:solidFill>
              <a:latin typeface="Segoe UI Light" pitchFamily="34" charset="0"/>
              <a:ea typeface="+mn-ea"/>
              <a:cs typeface="Arial" charset="0"/>
            </a:endParaRPr>
          </a:p>
        </p:txBody>
      </p:sp>
      <p:pic>
        <p:nvPicPr>
          <p:cNvPr id="2" name="Imagem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4701" y="4191559"/>
            <a:ext cx="2708046" cy="2708046"/>
          </a:xfrm>
          <a:prstGeom prst="rect">
            <a:avLst/>
          </a:prstGeom>
        </p:spPr>
      </p:pic>
      <p:pic>
        <p:nvPicPr>
          <p:cNvPr id="10" name="Imagem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65492" y="248347"/>
            <a:ext cx="1753809" cy="484051"/>
          </a:xfrm>
          <a:prstGeom prst="rect">
            <a:avLst/>
          </a:prstGeom>
        </p:spPr>
      </p:pic>
      <p:sp>
        <p:nvSpPr>
          <p:cNvPr id="4" name="Retângulo 3"/>
          <p:cNvSpPr/>
          <p:nvPr/>
        </p:nvSpPr>
        <p:spPr>
          <a:xfrm>
            <a:off x="4578298" y="1794526"/>
            <a:ext cx="3261277" cy="461665"/>
          </a:xfrm>
          <a:prstGeom prst="rect">
            <a:avLst/>
          </a:prstGeom>
        </p:spPr>
        <p:txBody>
          <a:bodyPr wrap="square">
            <a:spAutoFit/>
          </a:bodyPr>
          <a:lstStyle/>
          <a:p>
            <a:r>
              <a:rPr lang="pt-BR" sz="2400" dirty="0" smtClean="0"/>
              <a:t>Test</a:t>
            </a:r>
            <a:endParaRPr lang="pt-BR" dirty="0"/>
          </a:p>
        </p:txBody>
      </p:sp>
      <p:pic>
        <p:nvPicPr>
          <p:cNvPr id="5" name="Imagem 4"/>
          <p:cNvPicPr>
            <a:picLocks noChangeAspect="1"/>
          </p:cNvPicPr>
          <p:nvPr/>
        </p:nvPicPr>
        <p:blipFill>
          <a:blip r:embed="rId6"/>
          <a:stretch>
            <a:fillRect/>
          </a:stretch>
        </p:blipFill>
        <p:spPr>
          <a:xfrm>
            <a:off x="4578299" y="2324099"/>
            <a:ext cx="2246364" cy="34062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545614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duotone>
              <a:prstClr val="black"/>
              <a:srgbClr val="D9C3A5">
                <a:tint val="50000"/>
                <a:satMod val="180000"/>
              </a:srgbClr>
            </a:duotone>
          </a:blip>
          <a:srcRect/>
          <a:stretch>
            <a:fillRect/>
          </a:stretch>
        </a:blipFill>
        <a:effectLst/>
      </p:bgPr>
    </p:bg>
    <p:spTree>
      <p:nvGrpSpPr>
        <p:cNvPr id="1" name=""/>
        <p:cNvGrpSpPr/>
        <p:nvPr/>
      </p:nvGrpSpPr>
      <p:grpSpPr>
        <a:xfrm>
          <a:off x="0" y="0"/>
          <a:ext cx="0" cy="0"/>
          <a:chOff x="0" y="0"/>
          <a:chExt cx="0" cy="0"/>
        </a:xfrm>
      </p:grpSpPr>
      <p:sp>
        <p:nvSpPr>
          <p:cNvPr id="27" name="Título 1"/>
          <p:cNvSpPr>
            <a:spLocks noGrp="1"/>
          </p:cNvSpPr>
          <p:nvPr>
            <p:ph type="title"/>
          </p:nvPr>
        </p:nvSpPr>
        <p:spPr>
          <a:xfrm>
            <a:off x="347799" y="333378"/>
            <a:ext cx="8910501" cy="757131"/>
          </a:xfrm>
        </p:spPr>
        <p:txBody>
          <a:bodyPr>
            <a:noAutofit/>
          </a:bodyPr>
          <a:lstStyle/>
          <a:p>
            <a:pPr defTabSz="914135">
              <a:lnSpc>
                <a:spcPct val="90000"/>
              </a:lnSpc>
            </a:pPr>
            <a:r>
              <a:rPr lang="pt-BR" sz="5400" cap="none" spc="-300" dirty="0" smtClean="0">
                <a:ln w="3175">
                  <a:noFill/>
                </a:ln>
                <a:solidFill>
                  <a:schemeClr val="bg1"/>
                </a:solidFill>
                <a:latin typeface="Segoe UI Light" pitchFamily="34" charset="0"/>
                <a:ea typeface="+mn-ea"/>
                <a:cs typeface="Arial" charset="0"/>
              </a:rPr>
              <a:t>NUnit – Alguns Conceitos...</a:t>
            </a:r>
            <a:endParaRPr lang="pt-BR" sz="5400" cap="none" spc="-300" dirty="0">
              <a:ln w="3175">
                <a:noFill/>
              </a:ln>
              <a:solidFill>
                <a:schemeClr val="bg1"/>
              </a:solidFill>
              <a:latin typeface="Segoe UI Light" pitchFamily="34" charset="0"/>
              <a:ea typeface="+mn-ea"/>
              <a:cs typeface="Arial" charset="0"/>
            </a:endParaRPr>
          </a:p>
        </p:txBody>
      </p:sp>
      <p:pic>
        <p:nvPicPr>
          <p:cNvPr id="2" name="Imagem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4701" y="4191559"/>
            <a:ext cx="2708046" cy="2708046"/>
          </a:xfrm>
          <a:prstGeom prst="rect">
            <a:avLst/>
          </a:prstGeom>
        </p:spPr>
      </p:pic>
      <p:pic>
        <p:nvPicPr>
          <p:cNvPr id="10" name="Imagem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65492" y="248347"/>
            <a:ext cx="1753809" cy="484051"/>
          </a:xfrm>
          <a:prstGeom prst="rect">
            <a:avLst/>
          </a:prstGeom>
        </p:spPr>
      </p:pic>
      <p:sp>
        <p:nvSpPr>
          <p:cNvPr id="4" name="Retângulo 3"/>
          <p:cNvSpPr/>
          <p:nvPr/>
        </p:nvSpPr>
        <p:spPr>
          <a:xfrm>
            <a:off x="5440447" y="1794526"/>
            <a:ext cx="3261277" cy="461665"/>
          </a:xfrm>
          <a:prstGeom prst="rect">
            <a:avLst/>
          </a:prstGeom>
        </p:spPr>
        <p:txBody>
          <a:bodyPr wrap="square">
            <a:spAutoFit/>
          </a:bodyPr>
          <a:lstStyle/>
          <a:p>
            <a:r>
              <a:rPr lang="pt-BR" sz="2400" dirty="0" smtClean="0"/>
              <a:t>Assert</a:t>
            </a:r>
            <a:endParaRPr lang="pt-BR" dirty="0"/>
          </a:p>
        </p:txBody>
      </p:sp>
      <p:pic>
        <p:nvPicPr>
          <p:cNvPr id="2050" name="Picture 2" descr="Resultado de imagem para NUnit Asse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1655" y="2256191"/>
            <a:ext cx="5734050" cy="38290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8013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duotone>
              <a:prstClr val="black"/>
              <a:srgbClr val="D9C3A5">
                <a:tint val="50000"/>
                <a:satMod val="180000"/>
              </a:srgbClr>
            </a:duotone>
          </a:blip>
          <a:srcRect/>
          <a:stretch>
            <a:fillRect/>
          </a:stretch>
        </a:blipFill>
        <a:effectLst/>
      </p:bgPr>
    </p:bg>
    <p:spTree>
      <p:nvGrpSpPr>
        <p:cNvPr id="1" name=""/>
        <p:cNvGrpSpPr/>
        <p:nvPr/>
      </p:nvGrpSpPr>
      <p:grpSpPr>
        <a:xfrm>
          <a:off x="0" y="0"/>
          <a:ext cx="0" cy="0"/>
          <a:chOff x="0" y="0"/>
          <a:chExt cx="0" cy="0"/>
        </a:xfrm>
      </p:grpSpPr>
      <p:sp>
        <p:nvSpPr>
          <p:cNvPr id="27" name="Título 1"/>
          <p:cNvSpPr>
            <a:spLocks noGrp="1"/>
          </p:cNvSpPr>
          <p:nvPr>
            <p:ph type="title"/>
          </p:nvPr>
        </p:nvSpPr>
        <p:spPr>
          <a:xfrm>
            <a:off x="347799" y="333378"/>
            <a:ext cx="8910501" cy="757131"/>
          </a:xfrm>
        </p:spPr>
        <p:txBody>
          <a:bodyPr>
            <a:noAutofit/>
          </a:bodyPr>
          <a:lstStyle/>
          <a:p>
            <a:pPr defTabSz="914135">
              <a:lnSpc>
                <a:spcPct val="90000"/>
              </a:lnSpc>
            </a:pPr>
            <a:r>
              <a:rPr lang="pt-BR" sz="5400" cap="none" spc="-300" dirty="0" smtClean="0">
                <a:ln w="3175">
                  <a:noFill/>
                </a:ln>
                <a:solidFill>
                  <a:schemeClr val="bg1"/>
                </a:solidFill>
                <a:latin typeface="Segoe UI Light" pitchFamily="34" charset="0"/>
                <a:ea typeface="+mn-ea"/>
                <a:cs typeface="Arial" charset="0"/>
              </a:rPr>
              <a:t>NUnit – Alguns Conceitos...</a:t>
            </a:r>
            <a:endParaRPr lang="pt-BR" sz="5400" cap="none" spc="-300" dirty="0">
              <a:ln w="3175">
                <a:noFill/>
              </a:ln>
              <a:solidFill>
                <a:schemeClr val="bg1"/>
              </a:solidFill>
              <a:latin typeface="Segoe UI Light" pitchFamily="34" charset="0"/>
              <a:ea typeface="+mn-ea"/>
              <a:cs typeface="Arial" charset="0"/>
            </a:endParaRPr>
          </a:p>
        </p:txBody>
      </p:sp>
      <p:pic>
        <p:nvPicPr>
          <p:cNvPr id="2" name="Imagem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4701" y="4191559"/>
            <a:ext cx="2708046" cy="2708046"/>
          </a:xfrm>
          <a:prstGeom prst="rect">
            <a:avLst/>
          </a:prstGeom>
        </p:spPr>
      </p:pic>
      <p:pic>
        <p:nvPicPr>
          <p:cNvPr id="10" name="Imagem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65492" y="248347"/>
            <a:ext cx="1753809" cy="484051"/>
          </a:xfrm>
          <a:prstGeom prst="rect">
            <a:avLst/>
          </a:prstGeom>
        </p:spPr>
      </p:pic>
      <p:sp>
        <p:nvSpPr>
          <p:cNvPr id="4" name="Retângulo 3"/>
          <p:cNvSpPr/>
          <p:nvPr/>
        </p:nvSpPr>
        <p:spPr>
          <a:xfrm>
            <a:off x="4499921" y="1794526"/>
            <a:ext cx="3261277" cy="461665"/>
          </a:xfrm>
          <a:prstGeom prst="rect">
            <a:avLst/>
          </a:prstGeom>
        </p:spPr>
        <p:txBody>
          <a:bodyPr wrap="square">
            <a:spAutoFit/>
          </a:bodyPr>
          <a:lstStyle/>
          <a:p>
            <a:r>
              <a:rPr lang="pt-BR" sz="2400" dirty="0" smtClean="0"/>
              <a:t>Expected Exception</a:t>
            </a:r>
            <a:endParaRPr lang="pt-BR" dirty="0"/>
          </a:p>
        </p:txBody>
      </p:sp>
      <p:pic>
        <p:nvPicPr>
          <p:cNvPr id="3" name="Imagem 2"/>
          <p:cNvPicPr>
            <a:picLocks noChangeAspect="1"/>
          </p:cNvPicPr>
          <p:nvPr/>
        </p:nvPicPr>
        <p:blipFill>
          <a:blip r:embed="rId6"/>
          <a:stretch>
            <a:fillRect/>
          </a:stretch>
        </p:blipFill>
        <p:spPr>
          <a:xfrm>
            <a:off x="3343379" y="2256191"/>
            <a:ext cx="5550657" cy="29037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640990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1_SQL_4-3_dark">
  <a:themeElements>
    <a:clrScheme name="SQL Denali">
      <a:dk1>
        <a:srgbClr val="FFFFFF"/>
      </a:dk1>
      <a:lt1>
        <a:srgbClr val="FFFFFF"/>
      </a:lt1>
      <a:dk2>
        <a:srgbClr val="3F3F3F"/>
      </a:dk2>
      <a:lt2>
        <a:srgbClr val="C2C2C2"/>
      </a:lt2>
      <a:accent1>
        <a:srgbClr val="FF8B00"/>
      </a:accent1>
      <a:accent2>
        <a:srgbClr val="4DC8ED"/>
      </a:accent2>
      <a:accent3>
        <a:srgbClr val="B5D331"/>
      </a:accent3>
      <a:accent4>
        <a:srgbClr val="85151B"/>
      </a:accent4>
      <a:accent5>
        <a:srgbClr val="C3372B"/>
      </a:accent5>
      <a:accent6>
        <a:srgbClr val="C3372B"/>
      </a:accent6>
      <a:hlink>
        <a:srgbClr val="0000FF"/>
      </a:hlink>
      <a:folHlink>
        <a:srgbClr val="800080"/>
      </a:folHlink>
    </a:clrScheme>
    <a:fontScheme name="SQL Theme">
      <a:majorFont>
        <a:latin typeface="Segoe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02B28B31D64454FAEFFDB15988F3FDA" ma:contentTypeVersion="0" ma:contentTypeDescription="Crie um novo documento." ma:contentTypeScope="" ma:versionID="a4f44f88d2a39bc397b91bc37e19525e">
  <xsd:schema xmlns:xsd="http://www.w3.org/2001/XMLSchema" xmlns:xs="http://www.w3.org/2001/XMLSchema" xmlns:p="http://schemas.microsoft.com/office/2006/metadata/properties" targetNamespace="http://schemas.microsoft.com/office/2006/metadata/properties" ma:root="true" ma:fieldsID="d99426c5ac12e5a3646a758f143a83c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8573BF-74B9-4320-A221-390EE6A353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E48DC5C-B4BF-423E-8F17-8E0FF528A4D0}">
  <ds:schemaRefs>
    <ds:schemaRef ds:uri="http://schemas.microsoft.com/sharepoint/v3/contenttype/forms"/>
  </ds:schemaRefs>
</ds:datastoreItem>
</file>

<file path=customXml/itemProps3.xml><?xml version="1.0" encoding="utf-8"?>
<ds:datastoreItem xmlns:ds="http://schemas.openxmlformats.org/officeDocument/2006/customXml" ds:itemID="{1C88CDA9-5BB8-4AFB-9A93-56744A2FB066}">
  <ds:schemaRefs>
    <ds:schemaRef ds:uri="http://schemas.microsoft.com/office/infopath/2007/PartnerControls"/>
    <ds:schemaRef ds:uri="http://www.w3.org/XML/1998/namespace"/>
    <ds:schemaRef ds:uri="http://purl.org/dc/elements/1.1/"/>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737</TotalTime>
  <Words>1284</Words>
  <Application>Microsoft Office PowerPoint</Application>
  <PresentationFormat>Widescreen</PresentationFormat>
  <Paragraphs>208</Paragraphs>
  <Slides>12</Slides>
  <Notes>10</Notes>
  <HiddenSlides>0</HiddenSlides>
  <MMClips>0</MMClips>
  <ScaleCrop>false</ScaleCrop>
  <HeadingPairs>
    <vt:vector size="6" baseType="variant">
      <vt:variant>
        <vt:lpstr>Fontes usadas</vt:lpstr>
      </vt:variant>
      <vt:variant>
        <vt:i4>17</vt:i4>
      </vt:variant>
      <vt:variant>
        <vt:lpstr>Tema</vt:lpstr>
      </vt:variant>
      <vt:variant>
        <vt:i4>2</vt:i4>
      </vt:variant>
      <vt:variant>
        <vt:lpstr>Títulos de slides</vt:lpstr>
      </vt:variant>
      <vt:variant>
        <vt:i4>12</vt:i4>
      </vt:variant>
    </vt:vector>
  </HeadingPairs>
  <TitlesOfParts>
    <vt:vector size="31" baseType="lpstr">
      <vt:lpstr>MS PGothic</vt:lpstr>
      <vt:lpstr>Arial</vt:lpstr>
      <vt:lpstr>Calibri</vt:lpstr>
      <vt:lpstr>Cambria</vt:lpstr>
      <vt:lpstr>Century Gothic</vt:lpstr>
      <vt:lpstr>Consolas</vt:lpstr>
      <vt:lpstr>Courier New</vt:lpstr>
      <vt:lpstr>Gill Sans</vt:lpstr>
      <vt:lpstr>Open Sans Light</vt:lpstr>
      <vt:lpstr>Segoe</vt:lpstr>
      <vt:lpstr>Segoe Black</vt:lpstr>
      <vt:lpstr>Segoe Light</vt:lpstr>
      <vt:lpstr>Segoe UI</vt:lpstr>
      <vt:lpstr>Segoe UI Light</vt:lpstr>
      <vt:lpstr>Times New Roman</vt:lpstr>
      <vt:lpstr>Wingdings</vt:lpstr>
      <vt:lpstr>ヒラギノ角ゴ ProN W3</vt:lpstr>
      <vt:lpstr>1_SQL_4-3_dark</vt:lpstr>
      <vt:lpstr>Metro Template Colored Titles Segoe UI 16x9</vt:lpstr>
      <vt:lpstr>Introdução a Testes Unitários</vt:lpstr>
      <vt:lpstr>O que é Teste Unitário?</vt:lpstr>
      <vt:lpstr>Por que precisamos de testes?</vt:lpstr>
      <vt:lpstr>TDD – Resumidamente...</vt:lpstr>
      <vt:lpstr>Frameworks de Teste .NET</vt:lpstr>
      <vt:lpstr>NUnit – Alguns Conceitos...</vt:lpstr>
      <vt:lpstr>NUnit – Alguns Conceitos...</vt:lpstr>
      <vt:lpstr>NUnit – Alguns Conceitos...</vt:lpstr>
      <vt:lpstr>NUnit – Alguns Conceitos...</vt:lpstr>
      <vt:lpstr>MOQ</vt:lpstr>
      <vt:lpstr>&lt;Coding/&gt;</vt:lpstr>
      <vt:lpstr>Obrigado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Julia Pol Fernandes</dc:creator>
  <cp:lastModifiedBy>felipe rodrigues</cp:lastModifiedBy>
  <cp:revision>119</cp:revision>
  <dcterms:created xsi:type="dcterms:W3CDTF">2014-07-16T15:42:58Z</dcterms:created>
  <dcterms:modified xsi:type="dcterms:W3CDTF">2017-11-12T16:18:10Z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0x010100202B28B31D64454FAEFFDB15988F3FDA</vt:lpwstr>
  </property>
</Properties>
</file>