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C11F5-A999-401D-B2A1-A3346B685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1EE7CB-987C-4068-9DCD-C97F5AC31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D54A64-67A9-4A1A-8309-DDD38C5C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A95AC-F77A-4919-AD9C-1842DA94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DC275-D928-4897-B6FC-E466257E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6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95BE1-577A-46C0-8297-CA7A76BF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8AD085-ACFB-4DBE-8AB1-8CA26D06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7784F-BF71-4EAE-B9D8-9D8A4F86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09D50-174C-4B09-B7BC-98E0D15E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84DD8-380C-42B3-AB66-6C04AFC3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4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19C092-A5ED-46CA-BE95-9279D9A5B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9E5ADE-FDD2-4DE9-AFAB-A9ADF1EC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49D64-01CB-40DD-9FB5-96655F62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CF87F-CC05-4F0E-8CA4-FB1F83B9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659F19-CDBA-4EBE-93B3-A52AB2B3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0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FF40A-922C-4DA1-B4C2-9C7C3E6F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70E5C-6E63-4879-9579-C976270B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7551D-3483-4262-98BC-0D3A436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CCDF3-7D85-499B-9762-812E7088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CF71E-F6EE-42FE-A2E6-59127C4C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38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89E41-A034-470F-BE42-7D35BE6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5856A-35E1-4A5E-BB44-99118D24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517CE-1612-4E70-9BD5-5D061182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89114-3183-450D-8533-1FE65AB5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58007-C954-40C6-9A97-1BB40C71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68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948A1-87ED-472D-B8B5-EE07D16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E05E8-43B5-4462-9D76-E75261205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4B201E-5A3B-4C9E-9C6F-D2F529CAA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EC47A3-4AD3-47DE-895F-CA2DC557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2ECB0C-F61E-48EE-A2E4-43A76950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67CFD-2516-4135-9ACF-4B45A1A8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0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8680E-BC28-4566-93E1-C6136A31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FBF3A-E2AB-46BC-AEE3-B8178A092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40E20F-2C2C-439F-A0EC-691AD30B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A18989-9629-4899-AC22-567792409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4F72CA-FD99-49A5-82A7-082C39E38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5E0193-7BA4-4A76-A3ED-AFD8C6F8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8DD735-C21D-4F6B-8F41-5384AE38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340832-FE11-48FD-9AFC-5FCA6578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B32B-1575-461D-8CEB-78DAAC4E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0BE79B-A0CE-4E39-85CA-A44BF56E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A34670-E616-4ABD-B7C3-EF926F4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537759-1ADE-474D-B258-68F930C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4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94D104-37BD-48CE-99A1-748A75D6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A2B242-A9AD-4B79-815B-45CACE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231BE-4FAD-414E-BA96-A1DFE1BA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3A036-1F56-468C-8F25-1DF03899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8ADFC-BA1F-4470-8242-DE6900A6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5185D-5AF7-4606-B292-0609E4AA7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221B1-6911-439A-99BB-FC820731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E89520-2528-4ED6-A989-F63C9D5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C4EB06-1479-4072-9777-86F446F1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7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80254-B493-40B9-9664-13A2273A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FBD223-88C6-426F-9576-3751F903C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AE2C-C49F-4A7C-8C36-B402DD9E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C325FB-DF8B-4CEE-9378-1325AB9A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641E66-A9D2-4E14-83E9-4BEA7E0C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D7BF5-54C3-4461-9078-A54E4230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377974-1109-46CE-8EB0-0F6D0F63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C6FA4-57BC-4EB9-ADA8-CB6A237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C37DF-A3ED-4C4A-B5D7-36A7890C8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2D66-25E7-44BD-B90B-36630ED48F2A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FE3FC-2880-4016-BE7A-1E008EC3D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A86530-3ABC-491B-82B6-06D7DCFA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CFEE-6AFC-41FF-AE99-3E409A312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4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CD2FB2-E9E0-4F55-99CD-D7BE279FC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2"/>
            <a:ext cx="12192000" cy="68488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CCBF6A-A67C-45A9-A263-2FE4D12B0BF7}"/>
              </a:ext>
            </a:extLst>
          </p:cNvPr>
          <p:cNvSpPr txBox="1"/>
          <p:nvPr/>
        </p:nvSpPr>
        <p:spPr>
          <a:xfrm>
            <a:off x="0" y="6202487"/>
            <a:ext cx="23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Arquitetura TI</a:t>
            </a:r>
          </a:p>
          <a:p>
            <a:r>
              <a:rPr lang="pt-BR" dirty="0"/>
              <a:t>LLD -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 </a:t>
            </a:r>
          </a:p>
        </p:txBody>
      </p:sp>
    </p:spTree>
    <p:extLst>
      <p:ext uri="{BB962C8B-B14F-4D97-AF65-F5344CB8AC3E}">
        <p14:creationId xmlns:p14="http://schemas.microsoft.com/office/powerpoint/2010/main" val="380056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162725-C573-4732-A544-49B95389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13" y="2388610"/>
            <a:ext cx="7261174" cy="208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27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aquino</dc:creator>
  <cp:lastModifiedBy>victor aquino</cp:lastModifiedBy>
  <cp:revision>1</cp:revision>
  <dcterms:created xsi:type="dcterms:W3CDTF">2021-03-19T21:47:44Z</dcterms:created>
  <dcterms:modified xsi:type="dcterms:W3CDTF">2021-03-19T21:50:15Z</dcterms:modified>
</cp:coreProperties>
</file>