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 amt="50000"/>
          </a:blip>
          <a:srcRect b="11396" l="23046" r="31569" t="19907"/>
          <a:stretch/>
        </p:blipFill>
        <p:spPr>
          <a:xfrm>
            <a:off x="0" y="1609975"/>
            <a:ext cx="2801201" cy="35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577046" y="1520450"/>
            <a:ext cx="34426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lY6KPrc4uMw&amp;list=PLda3VoSoc_TR7X7wfblBGiRz-bvhKpGkS&amp;index=1" TargetMode="External"/><Relationship Id="rId4" Type="http://schemas.openxmlformats.org/officeDocument/2006/relationships/hyperlink" Target="http://www.opengl-tutorial.org/beginners-tutorials/tutorial-7-model-loading/" TargetMode="External"/><Relationship Id="rId5" Type="http://schemas.openxmlformats.org/officeDocument/2006/relationships/hyperlink" Target="https://ephtracy.github.io/" TargetMode="External"/><Relationship Id="rId6" Type="http://schemas.openxmlformats.org/officeDocument/2006/relationships/hyperlink" Target="https://www.texture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076925"/>
            <a:ext cx="8520600" cy="9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</a:t>
            </a:r>
            <a:r>
              <a:rPr lang="en-GB">
                <a:solidFill>
                  <a:srgbClr val="000000"/>
                </a:solidFill>
              </a:rPr>
              <a:t>or: Thiago Borges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Adaptado de: Anderson Henrique Dantas Borba</a:t>
            </a: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11700" y="378400"/>
            <a:ext cx="8520600" cy="22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Introdução a modelagem de malhas complexas 3D e tratamento de arquivos .obj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Como importar no openGL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Arquivo objloader.cpp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Requer imageloader.cpp e imageRaw.cpp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Inicializar uma variável da classe mesh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Carregar .obj e .bmp para textura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en-GB"/>
              <a:t>Desenhe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 importantes: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Tutoriais de Blender: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 BornCG: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https://www.youtube.com/watch?v=lY6KPrc4uMw&amp;list=PLda3VoSoc_TR7X7wfblBGiRz-bvhKpGkS&amp;index=1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Tutórial sobre .obj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  OpenGL-tutorial: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http://www.opengl-tutorial.org/beginners-tutorials/tutorial-7-model-loading/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Imagens de fundo: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MagicaVoxel: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https://ephtracy.github.io/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Texturas grátis… o parte delas: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en-GB"/>
              <a:t>Textures: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https://www.textures.com/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4076925"/>
            <a:ext cx="8520600" cy="9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</a:t>
            </a:r>
            <a:r>
              <a:rPr lang="en-GB">
                <a:solidFill>
                  <a:srgbClr val="000000"/>
                </a:solidFill>
              </a:rPr>
              <a:t>or: Thiago Borges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Adaptado de: Anderson Henrique Dantas Borba</a:t>
            </a:r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311700" y="378400"/>
            <a:ext cx="8520600" cy="226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Introdução à modelagem Blender e como importá-los para um arquivo openGL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Modelagem em Blender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Apresentação breve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Criação de um objeto 3D mostrando ferramentas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Aplicação de textura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Exportar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Apresentação do arquivo .obj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Como importar o arquivo .obj para o openGL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-GB"/>
              <a:t>Apresentação do objloader.cpp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en-GB"/>
              <a:t>Demonstração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805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805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0" y="109725"/>
            <a:ext cx="9144000" cy="49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450175" y="4023875"/>
            <a:ext cx="558775" cy="385825"/>
          </a:xfrm>
          <a:custGeom>
            <a:pathLst>
              <a:path extrusionOk="0" h="15433" w="22351">
                <a:moveTo>
                  <a:pt x="0" y="15433"/>
                </a:moveTo>
                <a:lnTo>
                  <a:pt x="0" y="0"/>
                </a:lnTo>
                <a:lnTo>
                  <a:pt x="22351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8" name="Shape 78"/>
          <p:cNvSpPr txBox="1"/>
          <p:nvPr/>
        </p:nvSpPr>
        <p:spPr>
          <a:xfrm>
            <a:off x="1955750" y="3818125"/>
            <a:ext cx="758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Modos</a:t>
            </a:r>
          </a:p>
        </p:txBody>
      </p:sp>
      <p:sp>
        <p:nvSpPr>
          <p:cNvPr id="79" name="Shape 79"/>
          <p:cNvSpPr/>
          <p:nvPr/>
        </p:nvSpPr>
        <p:spPr>
          <a:xfrm>
            <a:off x="9925" y="365875"/>
            <a:ext cx="758400" cy="1743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841500" y="512225"/>
            <a:ext cx="279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/>
          <p:nvPr/>
        </p:nvSpPr>
        <p:spPr>
          <a:xfrm>
            <a:off x="7912875" y="1177425"/>
            <a:ext cx="1204500" cy="382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906125" y="365875"/>
            <a:ext cx="1218000" cy="78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588975" y="1739575"/>
            <a:ext cx="12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Propriedades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091250" y="564150"/>
            <a:ext cx="86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Outliner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54150" y="399125"/>
            <a:ext cx="575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88275" y="1290525"/>
            <a:ext cx="1377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Ferramentas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Vamos fazer alguma coisa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4128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Alguns comandos: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g</a:t>
            </a:r>
            <a:r>
              <a:rPr lang="en-GB" sz="1400">
                <a:solidFill>
                  <a:srgbClr val="000000"/>
                </a:solidFill>
              </a:rPr>
              <a:t>: translate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r: rotate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s: scale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x: delete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tab: mudar entre os modos de edição e de objeto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e: extrude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i: insert face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618775" y="1203875"/>
            <a:ext cx="4128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b: box select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w: special menu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ctrl+r: loop cut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shit+a: menu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Perdeu o cursor!?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000000"/>
                </a:solidFill>
              </a:rPr>
              <a:t>shit+c: retornar o cursor para 0,0,0 e mostra cena toda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Nodes!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950" y="1741938"/>
            <a:ext cx="6038099" cy="22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3" y="564287"/>
            <a:ext cx="3663025" cy="3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450" y="615150"/>
            <a:ext cx="2931200" cy="40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Marque essas opções para exportar o arquivo .obj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662" y="1017725"/>
            <a:ext cx="1624675" cy="3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Sobre o arquivo .obj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496" y="2174846"/>
            <a:ext cx="1397000" cy="23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511650" y="1525450"/>
            <a:ext cx="2120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Coordenadas de textura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350" y="3001946"/>
            <a:ext cx="2301625" cy="14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50" y="3001950"/>
            <a:ext cx="2338844" cy="14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842875" y="2480375"/>
            <a:ext cx="1563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Lista de vértices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97813" y="2480375"/>
            <a:ext cx="1916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Normais dos vértices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13" y="1958801"/>
            <a:ext cx="2349724" cy="4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842875" y="1532000"/>
            <a:ext cx="1091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Cabeçalho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