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1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61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0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2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34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25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7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48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5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320C-DAE9-4057-9861-A6799CAF9E2C}" type="datetimeFigureOut">
              <a:rPr lang="es-ES" smtClean="0"/>
              <a:t>15/06/2022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3526-D82A-44C2-AC6B-087B3F0EE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0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POSTER CIENTIFICO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86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POSTER CIENTIFICO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CIENTIFICO</dc:title>
  <dc:creator>Micaela Ardiles</dc:creator>
  <cp:lastModifiedBy>Micaela Ardiles</cp:lastModifiedBy>
  <cp:revision>2</cp:revision>
  <dcterms:created xsi:type="dcterms:W3CDTF">2022-06-15T23:06:05Z</dcterms:created>
  <dcterms:modified xsi:type="dcterms:W3CDTF">2022-06-15T23:08:00Z</dcterms:modified>
</cp:coreProperties>
</file>