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7effd49-d20b-4e44-8cf7-db2c6ef4189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845c51b71dc4846" /><Relationship Type="http://schemas.openxmlformats.org/officeDocument/2006/relationships/slideLayout" Target="/ppt/slideLayouts/slideLayout8.xml" Id="Rcb362af7a68c4634" /><Relationship Type="http://schemas.openxmlformats.org/officeDocument/2006/relationships/hyperlink" Target="https://app.powerbi.com/groups/me/reports/87effd49-d20b-4e44-8cf7-db2c6ef4189f/?pbi_source=PowerPoint" TargetMode="External" Id="RelId0" /><Relationship Type="http://schemas.openxmlformats.org/officeDocument/2006/relationships/image" Target="/ppt/media/image4.png" Id="imgId27164378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1ebfbe2655a4e6c" /><Relationship Type="http://schemas.openxmlformats.org/officeDocument/2006/relationships/slideLayout" Target="/ppt/slideLayouts/slideLayout8.xml" Id="Rc6d08e92ca9843c5" /><Relationship Type="http://schemas.openxmlformats.org/officeDocument/2006/relationships/hyperlink" Target="https://app.powerbi.com/groups/me/reports/87effd49-d20b-4e44-8cf7-db2c6ef4189f/?pbi_source=PowerPoint" TargetMode="External" Id="RelId1" /><Relationship Type="http://schemas.openxmlformats.org/officeDocument/2006/relationships/image" Target="/ppt/media/image5.png" Id="imgId27164378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927c87b24bf4715" /><Relationship Type="http://schemas.openxmlformats.org/officeDocument/2006/relationships/slideLayout" Target="/ppt/slideLayouts/slideLayout8.xml" Id="Rf8f60152557745e6" /><Relationship Type="http://schemas.openxmlformats.org/officeDocument/2006/relationships/hyperlink" Target="https://app.powerbi.com/groups/me/reports/87effd49-d20b-4e44-8cf7-db2c6ef4189f/?pbi_source=PowerPoint" TargetMode="External" Id="RelId2" /><Relationship Type="http://schemas.openxmlformats.org/officeDocument/2006/relationships/image" Target="/ppt/media/image6.png" Id="imgId27164378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dashboard_vendas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31/12/2024 11:08:32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31/12/2024 11:05:37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16437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pieChart ,textbox ,card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16437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16437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