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DF3E3-D8F4-F282-676D-1CFD3035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9BACB-9CAB-7D9A-C165-FFDF02615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B52BA-14F8-7774-23AC-FBA66F45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70150-F290-3374-1D89-0C0BE98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C8EB1-A6B8-1E72-8EF1-321B6241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0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4C936-2157-DC4A-D795-16C828C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655A2-9BA3-034C-298D-C8A855E9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ACB7E-3DC3-F216-B296-63E83717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D62DD-2D04-098B-EE8F-6058D6C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FA6E91-4F5F-21F9-E43E-C825021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2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B74503-A085-9562-FA50-69E4178E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62A9B8-778D-14C0-AF19-5D8032FD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F64F3-E30C-E8F7-003F-9F43AC17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05726-7ADB-2CA5-14FB-6D7076B4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BEEEA-DED0-2208-6949-B1F2DD1B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5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4AFD-7EC4-21DE-F32F-185FE44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CAB50-0499-3123-BF37-0A07BDD9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48E8B-30E0-F39F-F934-3365E47F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0B2E6-9801-89AB-87BB-4EACF3D1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5DF97-11AF-4401-EA42-A029FCB1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5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49619-53B9-8EEE-8C1C-B0DC7567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0903E-3EDE-0F70-8361-1D6BFF16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2B447-A8A0-71FD-5F2E-3806B5E9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7A515-5FB8-287A-971F-A5AE2DFA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FEAAAC-1760-2808-F9D5-286CB85D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09561-07B0-60A9-F304-7C460CC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4BA83-B1B0-ABC7-CBB2-CAC8AF3F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9BE75F-3DFA-172C-A3A5-8D89B456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08AE91-6D3D-94AD-3E4A-A931181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57EAB-D002-AA16-B969-52FA2600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43B4B-AA79-2064-F252-FFD929D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A4B5F-F6DD-248B-0950-BDEE31D3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0DEA6-C480-DB6F-1B01-B99B7AD7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D52894-906A-7B70-A789-E8F7888F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0055F2-3E67-C5A1-D996-B12C2C316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0C787B-B5F8-BFEA-14A4-0718AEC2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A9C57A-1DAD-8CBC-5769-0613D7C2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DA3310-9DCB-D5B8-E605-7D70D90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60CA56-5E3E-B0E5-9728-B9AF0B7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8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9F4A-BBF1-DAF9-1644-0EC63E89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5ADFBB-26DB-0C50-2EEC-2229215E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5042DC-516C-1527-4F53-0AE477E2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67FBB7-59EE-49E4-D757-5D4D1FA8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4F33C-F949-6E0B-B109-6A3A6D1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B8E53-98C7-2333-767C-7CE735BE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19953-DE18-AD35-010D-B625BB51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21FF-8325-B316-16EE-B1C73A12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6B0E4-2535-9C6B-1335-607C5351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38ACF-ABAC-8474-FB7A-6AA75465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04BBD-3D5C-F69E-5795-A75BFEC2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4715B0-3C33-9613-5533-02F13343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A44FE-1754-65CD-9667-38778D98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78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85D2-6B22-FC7B-CC6B-D08A2F1A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F3D5A8-6F29-48FF-3144-21D61850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87B275-BD68-FA08-9678-2D4C6533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A21636-57EA-6FBA-2CAD-A544289C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FE5D5E-1E2E-A120-8DD8-2B3B68B2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5EB02-8D73-721C-7DF9-3E0472DF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D41A1D-BB04-2310-2A99-CEB397A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59C0A-37FB-4298-919C-03572728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FE9D1-9525-35B2-049B-D090280C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ED4E-D4FD-4D79-8F4E-D8B5840F39C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79C3C-F20D-D58C-8A09-4FF722DF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C25B3-CFAA-8D1D-9894-E6BEBACC1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392-9154-4583-91F5-B72411ED5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8595-F03C-F565-0DEE-37755E35D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189E3-0B7E-D08C-EB68-37B218CD8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2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Cardoso Scalesse Ferreira</dc:creator>
  <cp:lastModifiedBy>Felipe Cardoso Scalesse Ferreira</cp:lastModifiedBy>
  <cp:revision>1</cp:revision>
  <dcterms:created xsi:type="dcterms:W3CDTF">2024-04-01T23:38:43Z</dcterms:created>
  <dcterms:modified xsi:type="dcterms:W3CDTF">2024-04-01T23:39:03Z</dcterms:modified>
</cp:coreProperties>
</file>