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Ffy6WtcfCdZLKDlSpHI4i2isW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1" Type="http://schemas.openxmlformats.org/officeDocument/2006/relationships/hyperlink" Target="https://www.google.com/url?sa=i&amp;url=https%3A%2F%2Fes.wikipedia.org%2Fwiki%2FCola_(inform%25C3%25A1tica)&amp;psig=AOvVaw3ZepuOJsB1baFwI5UJ_ef2&amp;ust=1652757350603000&amp;source=images&amp;cd=vfe&amp;ved=0CAwQjRxqFwoTCODF6t6I4_cCFQAAAAAdAAAAABAD" TargetMode="External"/><Relationship Id="rId10" Type="http://schemas.openxmlformats.org/officeDocument/2006/relationships/hyperlink" Target="https://www.google.com/url?sa=i&amp;url=https%3A%2F%2Frepositorio.unal.edu.co%2Fhandle%2Funal%2F75122&amp;psig=AOvVaw3U-pxRezf-ci2E9Vv7ZUxo&amp;ust=1652752928726000&amp;source=images&amp;cd=vfe&amp;ved=0CAwQjRxqFwoTCIi6pO_24vcCFQAAAAAdAAAAABAD" TargetMode="External"/><Relationship Id="rId9" Type="http://schemas.openxmlformats.org/officeDocument/2006/relationships/hyperlink" Target="https://www.google.com/url?sa=i&amp;url=http%3A%2F%2Fmarisolinnovacion.blogspot.com%2F2012%2F10%2Fdesorientada.html&amp;psig=AOvVaw0F_FrW5XogrcWfDO70S7In&amp;ust=1652752966093000&amp;source=images&amp;cd=vfe&amp;ved=0CAwQjRxqFwoTCMimmeD24vcCFQAAAAAdAAAAABAD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www.google.com/url?sa=i&amp;url=https%3A%2F%2Fwww.hackaboss.com%2Fblog%2Fque-es-github-y-por-que-es-util-al-aprender-programacion&amp;psig=AOvVaw2y9GbOUfPmj4mhblNCo0WR&amp;ust=1652752823363000&amp;source=images&amp;cd=vfe&amp;ved=0CAwQjRxqFwoTCMD4mZv24vcCFQAAAAAdAAAAABAD" TargetMode="External"/><Relationship Id="rId7" Type="http://schemas.openxmlformats.org/officeDocument/2006/relationships/hyperlink" Target="https://www.google.com/url?sa=i&amp;url=https%3A%2F%2Fwww.jetbrains.com%2Fes-es%2Fpycharm%2F&amp;psig=AOvVaw3e2sOskLeuqu7D9uBv05MV&amp;ust=1652752799798000&amp;source=images&amp;cd=vfe&amp;ved=0CAwQjRxqFwoTCPiM1rH24vcCFQAAAAAdAAAAABAD" TargetMode="External"/><Relationship Id="rId8" Type="http://schemas.openxmlformats.org/officeDocument/2006/relationships/hyperlink" Target="https://www.google.com/url?sa=i&amp;url=https%3A%2F%2Fes.wikipedia.org%2Fwiki%2FHistoria_de_Python&amp;psig=AOvVaw0mG7aSiGE_huA26E_Wr7CI&amp;ust=1652752776351000&amp;source=images&amp;cd=vfe&amp;ved=0CAwQjRxqFwoTCLCkxLf24vcCFQAAAAAdAAAAAB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2837"/>
            <a:ext cx="9153102" cy="544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592916" y="476672"/>
            <a:ext cx="795816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MOVILIZATE UN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187624" y="2140681"/>
            <a:ext cx="64008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s-CO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Grupo 8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9176" t="0"/>
          <a:stretch/>
        </p:blipFill>
        <p:spPr>
          <a:xfrm>
            <a:off x="0" y="6623729"/>
            <a:ext cx="9144000" cy="23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616" y="5524196"/>
            <a:ext cx="5828368" cy="10689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187625" y="3178902"/>
            <a:ext cx="64008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</a:rPr>
              <a:t>Natalia Cely Callejas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</a:rPr>
              <a:t>Edward Vásquez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</a:rPr>
              <a:t>Jhohan Contreras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</a:rPr>
              <a:t>Johan Rodriguez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</a:rPr>
              <a:t>Felipe Chaves Delgadillo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857249" y="87969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a resolver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25" y="2121350"/>
            <a:ext cx="3770599" cy="377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5603" y="2121350"/>
            <a:ext cx="3460822" cy="36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857249" y="87969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714375" y="1835550"/>
            <a:ext cx="3407400" cy="4248300"/>
            <a:chOff x="4654150" y="1899350"/>
            <a:chExt cx="3407400" cy="4248300"/>
          </a:xfrm>
        </p:grpSpPr>
        <p:sp>
          <p:nvSpPr>
            <p:cNvPr id="115" name="Google Shape;115;p3"/>
            <p:cNvSpPr/>
            <p:nvPr/>
          </p:nvSpPr>
          <p:spPr>
            <a:xfrm>
              <a:off x="4654150" y="1899350"/>
              <a:ext cx="3407400" cy="4248300"/>
            </a:xfrm>
            <a:prstGeom prst="rect">
              <a:avLst/>
            </a:prstGeom>
            <a:solidFill>
              <a:srgbClr val="DDEAC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813650" y="2083575"/>
              <a:ext cx="3015900" cy="2962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33888" y="2176963"/>
              <a:ext cx="2775425" cy="27754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300000" dist="19050">
                <a:srgbClr val="000000">
                  <a:alpha val="45000"/>
                </a:srgbClr>
              </a:outerShdw>
            </a:effectLst>
          </p:spPr>
        </p:pic>
      </p:grpSp>
      <p:sp>
        <p:nvSpPr>
          <p:cNvPr id="118" name="Google Shape;118;p3"/>
          <p:cNvSpPr txBox="1"/>
          <p:nvPr/>
        </p:nvSpPr>
        <p:spPr>
          <a:xfrm>
            <a:off x="955725" y="5219600"/>
            <a:ext cx="292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latin typeface="Open Sans"/>
                <a:ea typeface="Open Sans"/>
                <a:cs typeface="Open Sans"/>
                <a:sym typeface="Open Sans"/>
              </a:rPr>
              <a:t>Historial de viajes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5114625" y="1835550"/>
            <a:ext cx="3744000" cy="4248300"/>
            <a:chOff x="4824650" y="1835550"/>
            <a:chExt cx="3744000" cy="4248300"/>
          </a:xfrm>
        </p:grpSpPr>
        <p:sp>
          <p:nvSpPr>
            <p:cNvPr id="120" name="Google Shape;120;p3"/>
            <p:cNvSpPr/>
            <p:nvPr/>
          </p:nvSpPr>
          <p:spPr>
            <a:xfrm>
              <a:off x="4824650" y="1835550"/>
              <a:ext cx="3407400" cy="4248300"/>
            </a:xfrm>
            <a:prstGeom prst="rect">
              <a:avLst/>
            </a:prstGeom>
            <a:solidFill>
              <a:srgbClr val="B3C6D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984150" y="2019775"/>
              <a:ext cx="3015900" cy="2962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4824650" y="5205100"/>
              <a:ext cx="3744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400">
                  <a:latin typeface="Open Sans"/>
                  <a:ea typeface="Open Sans"/>
                  <a:cs typeface="Open Sans"/>
                  <a:sym typeface="Open Sans"/>
                </a:rPr>
                <a:t>Cálculo de distancias</a:t>
              </a:r>
              <a:endParaRPr b="1"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23" name="Google Shape;123;p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47662" y="2120187"/>
              <a:ext cx="2761375" cy="27613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857249" y="998116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estructuras de datos en la solución del problema a resolver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75" y="1998811"/>
            <a:ext cx="8301024" cy="463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857249" y="128614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y análisis comparativo del uso de las estructuras de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375" y="2147003"/>
            <a:ext cx="7434475" cy="4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857249" y="128614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Lenguajes de programación y herramientas de software usados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950" y="2546625"/>
            <a:ext cx="2193876" cy="207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1075" y="4373425"/>
            <a:ext cx="2193875" cy="21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4951" y="4488261"/>
            <a:ext cx="3491914" cy="19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65963" y="2235035"/>
            <a:ext cx="3273670" cy="196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-18422" l="0" r="2517" t="0"/>
          <a:stretch/>
        </p:blipFill>
        <p:spPr>
          <a:xfrm>
            <a:off x="414338" y="764704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1052736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857249" y="87969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525" y="31708"/>
            <a:ext cx="3635896" cy="66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319650" y="1859800"/>
            <a:ext cx="8361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https://www.google.com/url?sa=i&amp;url=https%3A%2F%2Fwww.hackaboss.com%2Fblog%2Fque-es-github-y-por-que-es-util-al-aprender-programacion&amp;psig=AOvVaw2y9GbOUfPmj4mhblNCo0WR&amp;ust=1652752823363000&amp;source=images&amp;cd=vfe&amp;ved=0CAwQjRxqFwoTCMD4mZv24vcCFQAAAAAdAAAAABAD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https://www.google.com/url?sa=i&amp;url=https%3A%2F%2Fwww.jetbrains.com%2Fes-es%2Fpycharm%2F&amp;psig=AOvVaw3e2sOskLeuqu7D9uBv05MV&amp;ust=1652752799798000&amp;source=images&amp;cd=vfe&amp;ved=0CAwQjRxqFwoTCPiM1rH24vcCFQAAAAAdAAAAABAD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https://www.google.com/url?sa=i&amp;url=https%3A%2F%2Fes.wikipedia.org%2Fwiki%2FHistoria_de_Python&amp;psig=AOvVaw0mG7aSiGE_huA26E_Wr7CI&amp;ust=1652752776351000&amp;source=images&amp;cd=vfe&amp;ved=0CAwQjRxqFwoTCLCkxLf24vcCFQAAAAAdAAAAABAD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https://www.google.com/url?sa=i&amp;url=http%3A%2F%2Fmarisolinnovacion.blogspot.com%2F2012%2F10%2Fdesorientada.html&amp;psig=AOvVaw0F_FrW5XogrcWfDO70S7In&amp;ust=1652752966093000&amp;source=images&amp;cd=vfe&amp;ved=0CAwQjRxqFwoTCMimmeD24vcCFQAAAAAdAAAAABAD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https://www.google.com/url?sa=i&amp;url=https%3A%2F%2Frepositorio.unal.edu.co%2Fhandle%2Funal%2F75122&amp;psig=AOvVaw3U-pxRezf-ci2E9Vv7ZUxo&amp;ust=1652752928726000&amp;source=images&amp;cd=vfe&amp;ved=0CAwQjRxqFwoTCIi6pO_24vcCFQAAAAAdAAAAABAD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https://www.google.com/url?sa=i&amp;url=https%3A%2F%2Fes.wikipedia.org%2Fwiki%2FCola_(inform%25C3%25A1tica)&amp;psig=AOvVaw3ZepuOJsB1baFwI5UJ_ef2&amp;ust=1652757350603000&amp;source=images&amp;cd=vfe&amp;ved=0CAwQjRxqFwoTCODF6t6I4_cCFQAAAAAdAAAAABAD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2015-02-19T15:34:11Z</dcterms:created>
  <dc:creator>Sistema de Calidad</dc:creator>
</cp:coreProperties>
</file>