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D8CD6-7A9A-4ACA-8317-6D174D2276BF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FD963-316E-4C58-838C-FFFA8BD1D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1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FBD28-DF97-461A-B1AF-F285E13B9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CCEBB2-9C6F-47C6-AFD8-219803DB0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509D4C-4039-4643-BA42-6FEA2DCC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386C-F242-4D33-84F1-59F04D7A7A16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EDD61C-F8A5-4CB5-8273-C9E3F30D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C58581-BB33-4E9D-A19C-2E6E139C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3ACB-73B9-47B2-9B6C-BF9D1E1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2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B5BCD-D63F-4F72-9B5B-12F50E73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833306-ACDD-457D-A425-C47D58F0A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589D54-9042-48BC-B3A6-AA01C771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386C-F242-4D33-84F1-59F04D7A7A16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2E8781-A661-4EBF-B9A1-6C987ADB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83AB31-5353-4994-8E11-709F7A57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3ACB-73B9-47B2-9B6C-BF9D1E1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00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8F951B-3C6A-4FA9-AE5A-C078F6572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10D4BB-B071-4374-B262-10234B115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7A5B7-CF84-4BB7-9F00-B650582B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386C-F242-4D33-84F1-59F04D7A7A16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E9C61-0251-4F8D-9A03-48FD8DC5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2BBE92-090F-40C1-A0B0-C640FAA4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3ACB-73B9-47B2-9B6C-BF9D1E1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29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7C047-9B08-4EE8-8D33-A16114D1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8D824-C2AA-4783-A44A-807B74EDA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35607D-F6C2-4624-8F45-6DB8C275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386C-F242-4D33-84F1-59F04D7A7A16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CA6ED3-263A-40E0-BA1E-F516803B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64DF20-32EF-481C-A31F-BBF5E6E7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3ACB-73B9-47B2-9B6C-BF9D1E1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0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F34B3-A214-4EDE-9BCB-23617B74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2DBDB2-8314-4912-921B-6631F0FC8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7716A-6EF3-449D-8859-89939CE0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386C-F242-4D33-84F1-59F04D7A7A16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FC9D49-DF13-4A5A-BDE0-EEF41520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2F2DD9-0731-4E46-ABE9-B25B24F6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3ACB-73B9-47B2-9B6C-BF9D1E1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4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31A1E-47F1-43EE-A184-517D080C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0775C-6446-43ED-9F53-80B22482D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0D3080-BA86-4CFA-9AD7-C3AC9AEB0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D36813-83A1-45C2-9BE9-191080C6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386C-F242-4D33-84F1-59F04D7A7A16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E6E315-D2E6-4709-AD40-8FDABDB0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FADF4D-FDAF-4A6F-ADE9-E2E70449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3ACB-73B9-47B2-9B6C-BF9D1E1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7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48CEE-A287-467E-80BE-24AFA513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F4CFC-4795-4A14-B4C8-4D5CA180E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7F0C99-EBA0-4137-8520-B23DBDAEA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DC3121-69EF-4A06-9146-8D1EB1A31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D71761-5394-4845-B85E-BCDC0535B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FB4055-3045-4838-ACFC-DD42A11B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386C-F242-4D33-84F1-59F04D7A7A16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DCBB4E9-F4DA-4337-B6D7-0EC65BE1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27FD0-590A-47ED-BA45-18E5193B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3ACB-73B9-47B2-9B6C-BF9D1E1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22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FB5CB-11D3-4659-92ED-C5934F6A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38DADE-D1D8-42B3-B716-356D6634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386C-F242-4D33-84F1-59F04D7A7A16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271B85-6B54-46B1-B5B1-B68A6EA0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A08C76-77EF-480E-ACE5-0E261625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3ACB-73B9-47B2-9B6C-BF9D1E1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02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2C5294-96DC-43A8-A941-6F7FA965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386C-F242-4D33-84F1-59F04D7A7A16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C05FCB-FDD6-4984-8DCA-EDD8C728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B08673-C21F-4891-B885-89A56250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3ACB-73B9-47B2-9B6C-BF9D1E1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03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0D807-79E9-40C0-9359-13E2E322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4DCAA0-1076-4172-81B5-0C166C94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5293D9-4F1F-4363-9A05-FF0448315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87BA9B-5280-461C-A56A-54F116BB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386C-F242-4D33-84F1-59F04D7A7A16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F18A9B-4F1C-4B7A-BB1C-02D652F8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4C29A7-2411-490C-9EEE-C337E9FF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3ACB-73B9-47B2-9B6C-BF9D1E1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1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7B923-10D9-462C-8215-1FDC0B8E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DD390B-2E0C-4D48-943D-D9A5E5B84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3B8724-E7F4-44AB-A4C8-195AE8941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5A11A1-880B-4A70-8F5D-141AFEA0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386C-F242-4D33-84F1-59F04D7A7A16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A0B1ED-E9EC-48F3-94D7-C24DB857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E6A97B-A14E-48F9-9764-0ACCAD38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3ACB-73B9-47B2-9B6C-BF9D1E1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92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B6394F-D960-471F-872A-AF8BEC69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DAD167-E5DA-4CDB-8630-2D18FF72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4E9A68-FBE8-4E30-A409-65ACC7F5A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F386C-F242-4D33-84F1-59F04D7A7A16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BFC7E1-0621-42DF-AF36-64E099CB3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672D3-5EA8-4DB6-8661-1BF59DFB7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83ACB-73B9-47B2-9B6C-BF9D1E1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20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788A46F-3FAE-48FA-BC57-F561F91BB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5D3E85-CA1B-4DFD-9F7A-6F23CF559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18" y="0"/>
            <a:ext cx="11362764" cy="1640822"/>
          </a:xfrm>
        </p:spPr>
        <p:txBody>
          <a:bodyPr>
            <a:normAutofit/>
          </a:bodyPr>
          <a:lstStyle/>
          <a:p>
            <a:r>
              <a:rPr lang="pt-BR" sz="8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Provador Virtual</a:t>
            </a:r>
          </a:p>
        </p:txBody>
      </p:sp>
    </p:spTree>
    <p:extLst>
      <p:ext uri="{BB962C8B-B14F-4D97-AF65-F5344CB8AC3E}">
        <p14:creationId xmlns:p14="http://schemas.microsoft.com/office/powerpoint/2010/main" val="308201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vador virtual. encaixe virtual 3d, vestiário online, e-commerce, troca  de roupas em realidade aumentada, espelho digital, varredura corporal. |  Vetor Grátis">
            <a:extLst>
              <a:ext uri="{FF2B5EF4-FFF2-40B4-BE49-F238E27FC236}">
                <a16:creationId xmlns:a16="http://schemas.microsoft.com/office/drawing/2014/main" id="{54144E56-B6A2-4407-8344-88A2EB1F3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5" y="1667435"/>
            <a:ext cx="3167614" cy="30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D2E956C-D952-4B50-9413-4E9D691C5504}"/>
              </a:ext>
            </a:extLst>
          </p:cNvPr>
          <p:cNvSpPr txBox="1"/>
          <p:nvPr/>
        </p:nvSpPr>
        <p:spPr>
          <a:xfrm>
            <a:off x="4155141" y="705468"/>
            <a:ext cx="72345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Cansado de filas em provadores e da frustração de comprar roupas que não caem bem? Com o nosso </a:t>
            </a:r>
            <a:r>
              <a:rPr lang="pt-BR" sz="4000" b="1" dirty="0"/>
              <a:t>Provador Virtual com Realidade Aumentada</a:t>
            </a:r>
            <a:r>
              <a:rPr lang="pt-BR" sz="4000" dirty="0"/>
              <a:t>, diga adeus a esses problemas e prepare-se para uma experiência de compra totalmente inovadora!</a:t>
            </a:r>
          </a:p>
        </p:txBody>
      </p:sp>
    </p:spTree>
    <p:extLst>
      <p:ext uri="{BB962C8B-B14F-4D97-AF65-F5344CB8AC3E}">
        <p14:creationId xmlns:p14="http://schemas.microsoft.com/office/powerpoint/2010/main" val="366617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207E16A-C777-4619-B98B-81225F17A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BA6B0DA-85AB-4EAE-B13B-9797A9AF6DDC}"/>
              </a:ext>
            </a:extLst>
          </p:cNvPr>
          <p:cNvSpPr txBox="1"/>
          <p:nvPr/>
        </p:nvSpPr>
        <p:spPr>
          <a:xfrm>
            <a:off x="6212541" y="734467"/>
            <a:ext cx="605565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Tecnologia de Ponta para um Ajuste Perfeito:</a:t>
            </a:r>
          </a:p>
          <a:p>
            <a:endParaRPr lang="pt-BR" sz="2800" dirty="0"/>
          </a:p>
          <a:p>
            <a:r>
              <a:rPr lang="pt-BR" sz="2800" dirty="0"/>
              <a:t>Nossa tecnologia de realidade aumentada de última geração permite que você "experimente" roupas virtualmente antes de comprá-las. Basta apontar a câmera do seu smartphone para a peça desejada e ver como ela fica em você em tempo real. Ajuste o tamanho, a cor e a posição da roupa para ter uma visão completa de como ela se encaixa no seu corpo.</a:t>
            </a:r>
          </a:p>
        </p:txBody>
      </p:sp>
      <p:sp>
        <p:nvSpPr>
          <p:cNvPr id="6" name="AutoShape 6" descr="Provador virtual: como comprar online sem errar">
            <a:extLst>
              <a:ext uri="{FF2B5EF4-FFF2-40B4-BE49-F238E27FC236}">
                <a16:creationId xmlns:a16="http://schemas.microsoft.com/office/drawing/2014/main" id="{A5F9E5AC-C9CA-47A5-9BED-5F7127D79E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Provador virtual: como comprar online sem errar">
            <a:extLst>
              <a:ext uri="{FF2B5EF4-FFF2-40B4-BE49-F238E27FC236}">
                <a16:creationId xmlns:a16="http://schemas.microsoft.com/office/drawing/2014/main" id="{3EEE678F-EAEF-45D6-8C35-7D532272A2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95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 Shopping ganha provador virtual baseado em IA generativa - TecMundo">
            <a:extLst>
              <a:ext uri="{FF2B5EF4-FFF2-40B4-BE49-F238E27FC236}">
                <a16:creationId xmlns:a16="http://schemas.microsoft.com/office/drawing/2014/main" id="{E17E4074-039C-4B18-AF15-4E1119362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66" r="14231"/>
          <a:stretch/>
        </p:blipFill>
        <p:spPr bwMode="auto">
          <a:xfrm>
            <a:off x="6857999" y="2124075"/>
            <a:ext cx="5334001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929D16-A26C-4B64-A2E3-B563D91B58B6}"/>
              </a:ext>
            </a:extLst>
          </p:cNvPr>
          <p:cNvSpPr txBox="1"/>
          <p:nvPr/>
        </p:nvSpPr>
        <p:spPr>
          <a:xfrm>
            <a:off x="385484" y="659011"/>
            <a:ext cx="7844117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Benefícios Inigualáveis:</a:t>
            </a:r>
          </a:p>
          <a:p>
            <a:endParaRPr lang="pt-BR" sz="2800" dirty="0"/>
          </a:p>
          <a:p>
            <a:r>
              <a:rPr lang="pt-BR" sz="2800" b="1" dirty="0"/>
              <a:t>Experiência Personalizada:</a:t>
            </a:r>
            <a:r>
              <a:rPr lang="pt-BR" sz="2800" dirty="0"/>
              <a:t> </a:t>
            </a:r>
          </a:p>
          <a:p>
            <a:endParaRPr lang="pt-BR" sz="2800" dirty="0"/>
          </a:p>
          <a:p>
            <a:r>
              <a:rPr lang="pt-BR" sz="2800" dirty="0"/>
              <a:t>Experimente quantas peças quiser sem precisar sair do conforto de sua casa ou enfrentar filas em lojas.</a:t>
            </a:r>
          </a:p>
          <a:p>
            <a:endParaRPr lang="pt-BR" sz="2800" dirty="0"/>
          </a:p>
          <a:p>
            <a:r>
              <a:rPr lang="pt-BR" sz="2800" b="1" dirty="0"/>
              <a:t>Ajuste Perfeito:</a:t>
            </a:r>
          </a:p>
          <a:p>
            <a:endParaRPr lang="pt-BR" sz="2800" b="1" dirty="0"/>
          </a:p>
          <a:p>
            <a:r>
              <a:rPr lang="pt-BR" sz="2800" b="1" dirty="0"/>
              <a:t> </a:t>
            </a:r>
            <a:r>
              <a:rPr lang="pt-BR" sz="2800" dirty="0"/>
              <a:t>Evite compras frustradas de roupas que não caem bem. O Provador Virtual garante um ajuste perfeito para cada peça.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32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929D16-A26C-4B64-A2E3-B563D91B58B6}"/>
              </a:ext>
            </a:extLst>
          </p:cNvPr>
          <p:cNvSpPr txBox="1"/>
          <p:nvPr/>
        </p:nvSpPr>
        <p:spPr>
          <a:xfrm>
            <a:off x="466166" y="782121"/>
            <a:ext cx="6683188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Mais Economia:</a:t>
            </a:r>
          </a:p>
          <a:p>
            <a:endParaRPr lang="pt-BR" sz="3200" dirty="0"/>
          </a:p>
          <a:p>
            <a:r>
              <a:rPr lang="pt-BR" sz="3200" dirty="0"/>
              <a:t>Reduza os custos com trocas e devoluções, comprando apenas as peças que realmente lhe servem.</a:t>
            </a:r>
          </a:p>
          <a:p>
            <a:endParaRPr lang="pt-BR" sz="3200" b="1" dirty="0"/>
          </a:p>
          <a:p>
            <a:r>
              <a:rPr lang="pt-BR" sz="3200" b="1" dirty="0"/>
              <a:t>Diversão Garantida:</a:t>
            </a:r>
          </a:p>
          <a:p>
            <a:endParaRPr lang="pt-BR" sz="3200" b="1" dirty="0"/>
          </a:p>
          <a:p>
            <a:r>
              <a:rPr lang="pt-BR" sz="3200" dirty="0"/>
              <a:t>Experimente diferentes estilos e combinações de forma divertida e interativa.</a:t>
            </a:r>
          </a:p>
          <a:p>
            <a:endParaRPr lang="pt-BR" dirty="0"/>
          </a:p>
        </p:txBody>
      </p:sp>
      <p:pic>
        <p:nvPicPr>
          <p:cNvPr id="2050" name="Picture 2" descr="Provador virtual: tudo o que você precisa saber para não errar! | Blog Modab">
            <a:extLst>
              <a:ext uri="{FF2B5EF4-FFF2-40B4-BE49-F238E27FC236}">
                <a16:creationId xmlns:a16="http://schemas.microsoft.com/office/drawing/2014/main" id="{B347793B-7526-40F5-A05A-6DB8A612E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6" r="1108"/>
          <a:stretch/>
        </p:blipFill>
        <p:spPr bwMode="auto">
          <a:xfrm>
            <a:off x="6320118" y="0"/>
            <a:ext cx="58718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87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929D16-A26C-4B64-A2E3-B563D91B58B6}"/>
              </a:ext>
            </a:extLst>
          </p:cNvPr>
          <p:cNvSpPr txBox="1"/>
          <p:nvPr/>
        </p:nvSpPr>
        <p:spPr>
          <a:xfrm>
            <a:off x="318248" y="1166841"/>
            <a:ext cx="65666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O Futuro das Compras Online: </a:t>
            </a:r>
          </a:p>
          <a:p>
            <a:endParaRPr lang="pt-BR" sz="3200" b="1" dirty="0"/>
          </a:p>
          <a:p>
            <a:r>
              <a:rPr lang="pt-BR" sz="3200" dirty="0"/>
              <a:t>O Provador Virtual com Realidade Aumentada representa o futuro das compras online, oferecendo uma experiência mais personalizada, conveniente e divertida. Junte-se à revolução e experimente suas compras de um jeito totalmente novo!</a:t>
            </a:r>
            <a:endParaRPr lang="pt-BR" dirty="0"/>
          </a:p>
        </p:txBody>
      </p:sp>
      <p:pic>
        <p:nvPicPr>
          <p:cNvPr id="3074" name="Picture 2" descr="Provador virtual: o que é, por que usá-lo e como funciona?">
            <a:extLst>
              <a:ext uri="{FF2B5EF4-FFF2-40B4-BE49-F238E27FC236}">
                <a16:creationId xmlns:a16="http://schemas.microsoft.com/office/drawing/2014/main" id="{A7AB0181-6D90-4E93-BFEC-88DBFBA9C3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42" t="14097" r="811"/>
          <a:stretch/>
        </p:blipFill>
        <p:spPr bwMode="auto">
          <a:xfrm>
            <a:off x="6777317" y="822931"/>
            <a:ext cx="5096435" cy="521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71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85CF393-85E6-45C9-B06E-79FD87ABD9BF}"/>
              </a:ext>
            </a:extLst>
          </p:cNvPr>
          <p:cNvSpPr txBox="1"/>
          <p:nvPr/>
        </p:nvSpPr>
        <p:spPr>
          <a:xfrm>
            <a:off x="502736" y="335845"/>
            <a:ext cx="713111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/>
              <a:t>Disponível Agora:</a:t>
            </a:r>
          </a:p>
          <a:p>
            <a:endParaRPr lang="pt-BR" sz="3600" b="1" dirty="0"/>
          </a:p>
          <a:p>
            <a:r>
              <a:rPr lang="pt-BR" sz="3600" dirty="0"/>
              <a:t>Experimente o Provador Virtual com Realidade Aumentada hoje mesmo! Basta baixar o aplicativo gratuito em seu smartphone e começar a "experimentar" suas peças favoritas.</a:t>
            </a:r>
          </a:p>
          <a:p>
            <a:endParaRPr lang="pt-BR" sz="3600" dirty="0"/>
          </a:p>
          <a:p>
            <a:r>
              <a:rPr lang="pt-BR" sz="3600" b="1" dirty="0"/>
              <a:t>Transforme sua maneira de comprar com o Provador Virtual com Realidade Aumentada!</a:t>
            </a:r>
          </a:p>
        </p:txBody>
      </p:sp>
      <p:pic>
        <p:nvPicPr>
          <p:cNvPr id="4100" name="Picture 4" descr="Black Friday: empresa aposta em provador com IA - AioT">
            <a:extLst>
              <a:ext uri="{FF2B5EF4-FFF2-40B4-BE49-F238E27FC236}">
                <a16:creationId xmlns:a16="http://schemas.microsoft.com/office/drawing/2014/main" id="{14E3EE35-9DC8-440D-9DEC-6AB040777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47" y="335845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apivara – Wikipédia, a enciclopédia livre">
            <a:extLst>
              <a:ext uri="{FF2B5EF4-FFF2-40B4-BE49-F238E27FC236}">
                <a16:creationId xmlns:a16="http://schemas.microsoft.com/office/drawing/2014/main" id="{F478E77F-94BE-47EA-8E33-A143F8745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504395" y="53788"/>
            <a:ext cx="1593475" cy="106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704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Provador Virtual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Provador Virtual</dc:title>
  <dc:creator>LabInfo</dc:creator>
  <cp:lastModifiedBy>LabInfo</cp:lastModifiedBy>
  <cp:revision>3</cp:revision>
  <dcterms:created xsi:type="dcterms:W3CDTF">2024-05-07T17:53:59Z</dcterms:created>
  <dcterms:modified xsi:type="dcterms:W3CDTF">2024-05-07T19:45:58Z</dcterms:modified>
</cp:coreProperties>
</file>