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3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9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23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9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2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66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4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3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39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1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8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00AD-6902-4C1B-8F75-2F2F24EAC40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9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1E1C1-A579-43D0-A013-D7027E7609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8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9768E-FD08-4C5F-AD6B-86D4EB29C59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FB5CF-2DF8-432A-A826-300C8055967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9F3BC-7B85-41F4-861C-F97B40A5FF4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D7EE-CF16-48B5-9504-CA5E214F58E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1E2DD-4CD7-4BF9-B761-49526B0D476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DD17A-2A51-4EBC-B1EC-CB46F91AC3B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B81BA-B8AB-432A-85F5-D3E3C532D4C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0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F6BED-DC1A-462D-A090-BE6AA4EF5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81AED-CC4C-4238-B042-CAA546F0236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7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9F8CD2-AF31-4FB5-B82B-096A844F972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6350" y="260350"/>
            <a:ext cx="9147175" cy="2144328"/>
          </a:xfrm>
        </p:spPr>
        <p:txBody>
          <a:bodyPr/>
          <a:lstStyle/>
          <a:p>
            <a:r>
              <a:rPr lang="pt-BR" sz="2000" dirty="0">
                <a:cs typeface="Arial"/>
              </a:rPr>
              <a:t>Carlos Alberto Curbani</a:t>
            </a:r>
          </a:p>
          <a:p>
            <a:r>
              <a:rPr lang="pt-BR" sz="2000" dirty="0">
                <a:cs typeface="Arial"/>
              </a:rPr>
              <a:t>Felipe Corso</a:t>
            </a:r>
          </a:p>
          <a:p>
            <a:r>
              <a:rPr lang="pt-BR" sz="2000" dirty="0">
                <a:cs typeface="Arial"/>
              </a:rPr>
              <a:t>Guilherme Oecksler Bertoldi</a:t>
            </a: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" y="55172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t-BR" sz="2400" dirty="0">
                <a:latin typeface="+mn-lt"/>
                <a:cs typeface="Arial"/>
              </a:rPr>
              <a:t>Universidade Regional de Blumenau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9525" y="2655888"/>
            <a:ext cx="9160516" cy="1247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500">
                <a:latin typeface="Arial"/>
                <a:cs typeface="Arial"/>
              </a:rPr>
              <a:t>Sistema de Gerenciamento</a:t>
            </a:r>
          </a:p>
          <a:p>
            <a:pPr algn="ctr"/>
            <a:r>
              <a:rPr lang="pt-BR" sz="2500">
                <a:latin typeface="Arial"/>
                <a:cs typeface="Arial"/>
              </a:rPr>
              <a:t>de</a:t>
            </a:r>
          </a:p>
          <a:p>
            <a:pPr algn="ctr"/>
            <a:r>
              <a:rPr lang="pt-BR" sz="2500">
                <a:latin typeface="Arial"/>
                <a:cs typeface="Arial"/>
              </a:rPr>
              <a:t>Transportadora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http://3.bp.blogspot.com/-ngWjG1WcwxE/UBIwDQdOOZI/AAAAAAAABEw/Y3A7Mg1K1sE/s1600/encomenda-postal-frances_17-10301845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365104"/>
            <a:ext cx="1948587" cy="2246437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dirty="0" smtClean="0"/>
              <a:t>MISD – Cadastro da encomenda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Rotina que ficaria responsável pela entrada da encomenda no sistema.</a:t>
            </a:r>
          </a:p>
          <a:p>
            <a:pPr>
              <a:buNone/>
            </a:pPr>
            <a:r>
              <a:rPr lang="pt-BR" dirty="0" smtClean="0"/>
              <a:t>Desempenharia funções como: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Pesagem;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Verificar dimensões da encomenda;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Origem e destino.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MISD - Criação </a:t>
            </a:r>
            <a:r>
              <a:rPr lang="pt-BR" dirty="0" smtClean="0">
                <a:cs typeface="Arial"/>
              </a:rPr>
              <a:t>de rotas</a:t>
            </a:r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>
                <a:cs typeface="Arial"/>
              </a:rPr>
              <a:t>Utilização de rotinas sobre </a:t>
            </a:r>
            <a:r>
              <a:rPr lang="pt-BR" sz="2800" dirty="0" smtClean="0">
                <a:cs typeface="Arial"/>
              </a:rPr>
              <a:t>as</a:t>
            </a:r>
            <a:r>
              <a:rPr lang="pt-BR" sz="2800" dirty="0">
                <a:cs typeface="Arial"/>
              </a:rPr>
              <a:t> </a:t>
            </a:r>
            <a:r>
              <a:rPr lang="pt-BR" sz="2800" dirty="0" smtClean="0">
                <a:cs typeface="Arial"/>
              </a:rPr>
              <a:t>r</a:t>
            </a:r>
            <a:r>
              <a:rPr lang="pt-BR" sz="2800" i="1" dirty="0" smtClean="0">
                <a:cs typeface="Arial"/>
              </a:rPr>
              <a:t>egiões </a:t>
            </a:r>
            <a:r>
              <a:rPr lang="pt-BR" sz="2800" dirty="0">
                <a:cs typeface="Arial"/>
              </a:rPr>
              <a:t>f</a:t>
            </a:r>
            <a:r>
              <a:rPr lang="pt-BR" sz="2800" dirty="0" smtClean="0">
                <a:cs typeface="Arial"/>
              </a:rPr>
              <a:t>ormadas anteriormente</a:t>
            </a:r>
            <a:r>
              <a:rPr lang="pt-BR" sz="2800" dirty="0">
                <a:cs typeface="Arial"/>
              </a:rPr>
              <a:t>, estas, calculam qual a melhor rota para realizar as entregas nesta </a:t>
            </a:r>
            <a:r>
              <a:rPr lang="pt-BR" sz="2800" i="1" dirty="0" smtClean="0">
                <a:cs typeface="Arial"/>
              </a:rPr>
              <a:t>região</a:t>
            </a:r>
            <a:r>
              <a:rPr lang="pt-BR" sz="2800" dirty="0" smtClean="0">
                <a:cs typeface="Arial"/>
              </a:rPr>
              <a:t>.</a:t>
            </a:r>
            <a:endParaRPr lang="pt-BR" sz="2800" dirty="0"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78904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>
                <a:cs typeface="Arial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pt-BR" sz="2800" dirty="0" smtClean="0"/>
              <a:t>Introdução</a:t>
            </a:r>
          </a:p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pt-BR" sz="2800" dirty="0" smtClean="0"/>
              <a:t>Arquitetura</a:t>
            </a:r>
          </a:p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pt-BR" sz="2800" dirty="0" smtClean="0"/>
              <a:t>Funções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 smtClean="0"/>
              <a:t>SIMD - Previsão de gasto de combustível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>
                <a:cs typeface="Arial"/>
              </a:rPr>
              <a:t>SIMD </a:t>
            </a:r>
            <a:r>
              <a:rPr lang="pt-BR" dirty="0" smtClean="0">
                <a:cs typeface="Arial"/>
              </a:rPr>
              <a:t>- Cálculo </a:t>
            </a:r>
            <a:r>
              <a:rPr lang="pt-BR" dirty="0">
                <a:cs typeface="Arial"/>
              </a:rPr>
              <a:t>do valor do frete da </a:t>
            </a:r>
            <a:r>
              <a:rPr lang="pt-BR" dirty="0" smtClean="0">
                <a:cs typeface="Arial"/>
              </a:rPr>
              <a:t>entrega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 smtClean="0">
                <a:cs typeface="Arial"/>
              </a:rPr>
              <a:t>MIMD - Criação </a:t>
            </a:r>
            <a:r>
              <a:rPr lang="pt-BR" dirty="0">
                <a:cs typeface="Arial"/>
              </a:rPr>
              <a:t>de regiões para </a:t>
            </a:r>
            <a:r>
              <a:rPr lang="pt-BR" dirty="0" smtClean="0">
                <a:cs typeface="Arial"/>
              </a:rPr>
              <a:t>entrega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>
                <a:cs typeface="Arial"/>
              </a:rPr>
              <a:t>MIMD </a:t>
            </a:r>
            <a:r>
              <a:rPr lang="pt-BR" dirty="0" smtClean="0">
                <a:cs typeface="Arial"/>
              </a:rPr>
              <a:t>- Geração </a:t>
            </a:r>
            <a:r>
              <a:rPr lang="pt-BR" dirty="0">
                <a:cs typeface="Arial"/>
              </a:rPr>
              <a:t>da nota do </a:t>
            </a:r>
            <a:r>
              <a:rPr lang="pt-BR" dirty="0" smtClean="0">
                <a:cs typeface="Arial"/>
              </a:rPr>
              <a:t>frete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 smtClean="0">
                <a:cs typeface="Arial"/>
              </a:rPr>
              <a:t>MIMD - Fechamento da Carga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 smtClean="0">
                <a:cs typeface="Arial"/>
              </a:rPr>
              <a:t>MISD – Cadastro da encomenda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pt-BR" dirty="0" smtClean="0">
                <a:cs typeface="Arial"/>
              </a:rPr>
              <a:t>MISD </a:t>
            </a:r>
            <a:r>
              <a:rPr lang="pt-BR" dirty="0">
                <a:cs typeface="Arial"/>
              </a:rPr>
              <a:t>- Criação de </a:t>
            </a:r>
            <a:r>
              <a:rPr lang="pt-BR" dirty="0" smtClean="0">
                <a:cs typeface="Arial"/>
              </a:rPr>
              <a:t>rotas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lvl="1">
              <a:buSzPct val="60000"/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35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Arial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>
                <a:cs typeface="Arial"/>
              </a:rPr>
              <a:t>	O presente trabalho visa propor soluções automatizadas para operações de logística, mais especificamente voltadas para transportadoras. </a:t>
            </a:r>
          </a:p>
          <a:p>
            <a:pPr marL="0" indent="0" algn="just">
              <a:buNone/>
            </a:pPr>
            <a:endParaRPr lang="pt-BR" sz="2800" dirty="0">
              <a:cs typeface="Arial"/>
            </a:endParaRPr>
          </a:p>
          <a:p>
            <a:pPr marL="0" indent="0" algn="just">
              <a:buNone/>
            </a:pPr>
            <a:r>
              <a:rPr lang="pt-BR" sz="2800" dirty="0">
                <a:cs typeface="Arial"/>
              </a:rPr>
              <a:t>	As funções que compõem esta solução estão mapeadas </a:t>
            </a:r>
            <a:r>
              <a:rPr lang="pt-BR" sz="2800" dirty="0" smtClean="0">
                <a:cs typeface="Arial"/>
              </a:rPr>
              <a:t>sobre a </a:t>
            </a:r>
            <a:r>
              <a:rPr lang="pt-BR" sz="2800" dirty="0">
                <a:cs typeface="Arial"/>
              </a:rPr>
              <a:t>taxonomia de Flynn. Também são utilizados algoritmos de mineração de dados para formar agrupamentos.</a:t>
            </a:r>
          </a:p>
          <a:p>
            <a:pPr marL="0" indent="0">
              <a:buNone/>
            </a:pPr>
            <a:endParaRPr lang="pt-BR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83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Arquitetura</a:t>
            </a:r>
          </a:p>
        </p:txBody>
      </p:sp>
      <p:pic>
        <p:nvPicPr>
          <p:cNvPr id="5" name="Espaço Reservado para Conteúdo 4" descr="Captura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64498" y="1263650"/>
            <a:ext cx="5790415" cy="5167528"/>
          </a:xfrm>
        </p:spPr>
      </p:pic>
    </p:spTree>
    <p:extLst>
      <p:ext uri="{BB962C8B-B14F-4D97-AF65-F5344CB8AC3E}">
        <p14:creationId xmlns:p14="http://schemas.microsoft.com/office/powerpoint/2010/main" val="18616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SIMD - Previsão de gasto de combustível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cs typeface="Arial"/>
              </a:rPr>
              <a:t>Algoritmo </a:t>
            </a:r>
            <a:r>
              <a:rPr lang="pt-BR" sz="2800" dirty="0">
                <a:cs typeface="Arial"/>
              </a:rPr>
              <a:t>aplicado sobre o histórico de cargas/entregas para </a:t>
            </a:r>
            <a:r>
              <a:rPr lang="pt-BR" sz="2800" dirty="0" smtClean="0">
                <a:cs typeface="Arial"/>
              </a:rPr>
              <a:t>calcular a </a:t>
            </a:r>
            <a:r>
              <a:rPr lang="pt-BR" sz="2800" dirty="0">
                <a:cs typeface="Arial"/>
              </a:rPr>
              <a:t>previsão de gasto de combustível em determinado período de tempo.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885" y="4455604"/>
            <a:ext cx="2743200" cy="20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/>
                <a:cs typeface="Arial"/>
              </a:rPr>
              <a:t/>
            </a:r>
            <a:br>
              <a:rPr lang="pt-BR" dirty="0">
                <a:latin typeface="Arial"/>
                <a:cs typeface="Arial"/>
              </a:rPr>
            </a:br>
            <a:r>
              <a:rPr lang="pt-BR" dirty="0">
                <a:latin typeface="Arial"/>
                <a:cs typeface="Arial"/>
              </a:rPr>
              <a:t>SIMD </a:t>
            </a:r>
            <a:r>
              <a:rPr lang="pt-BR" dirty="0" smtClean="0">
                <a:latin typeface="Arial"/>
                <a:cs typeface="Arial"/>
              </a:rPr>
              <a:t>- Cálculo </a:t>
            </a:r>
            <a:r>
              <a:rPr lang="pt-BR" dirty="0">
                <a:latin typeface="Arial"/>
                <a:cs typeface="Arial"/>
              </a:rPr>
              <a:t>do valor do frete </a:t>
            </a:r>
            <a:r>
              <a:rPr lang="pt-BR" dirty="0" smtClean="0">
                <a:latin typeface="Arial"/>
                <a:cs typeface="Arial"/>
              </a:rPr>
              <a:t>da </a:t>
            </a:r>
            <a:r>
              <a:rPr lang="pt-BR" dirty="0">
                <a:latin typeface="Arial"/>
                <a:cs typeface="Arial"/>
              </a:rPr>
              <a:t>entrega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800" dirty="0">
              <a:cs typeface="Arial"/>
            </a:endParaRPr>
          </a:p>
          <a:p>
            <a:pPr marL="0" indent="0" algn="just">
              <a:buNone/>
            </a:pPr>
            <a:r>
              <a:rPr lang="pt-BR" sz="2800" dirty="0">
                <a:cs typeface="Arial"/>
              </a:rPr>
              <a:t>Rotina </a:t>
            </a:r>
            <a:r>
              <a:rPr lang="pt-BR" sz="2800" dirty="0" smtClean="0">
                <a:cs typeface="Arial"/>
              </a:rPr>
              <a:t>responsável por calcular </a:t>
            </a:r>
            <a:r>
              <a:rPr lang="pt-BR" sz="2800" dirty="0">
                <a:cs typeface="Arial"/>
              </a:rPr>
              <a:t>o valor do frete com base nas informações da </a:t>
            </a:r>
            <a:r>
              <a:rPr lang="pt-BR" sz="2800" dirty="0" smtClean="0">
                <a:cs typeface="Arial"/>
              </a:rPr>
              <a:t>entrega, como por exemplo, distância, peso, tamanho, valor e outras.</a:t>
            </a:r>
            <a:endParaRPr lang="pt-BR" sz="2800" dirty="0">
              <a:cs typeface="Arial"/>
            </a:endParaRPr>
          </a:p>
          <a:p>
            <a:pPr marL="0" indent="0">
              <a:buNone/>
            </a:pPr>
            <a:endParaRPr lang="pt-BR" sz="2800" dirty="0"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505" y="3766882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MIMD - </a:t>
            </a:r>
            <a:r>
              <a:rPr lang="pt-BR" dirty="0" smtClean="0">
                <a:cs typeface="Arial"/>
              </a:rPr>
              <a:t>Criação de regiões para entrega</a:t>
            </a:r>
            <a:endParaRPr lang="pt-BR" dirty="0"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89534"/>
            <a:ext cx="8229600" cy="377728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>
                <a:cs typeface="Arial"/>
              </a:rPr>
              <a:t>Algoritmos de “</a:t>
            </a:r>
            <a:r>
              <a:rPr lang="pt-BR" sz="2800" i="1" dirty="0">
                <a:cs typeface="Arial"/>
              </a:rPr>
              <a:t>clustering</a:t>
            </a:r>
            <a:r>
              <a:rPr lang="pt-BR" sz="2800" dirty="0">
                <a:cs typeface="Arial"/>
              </a:rPr>
              <a:t>” aplicados sobre as encomendas, formando </a:t>
            </a:r>
            <a:r>
              <a:rPr lang="pt-BR" sz="2800" i="1" dirty="0">
                <a:cs typeface="Arial"/>
              </a:rPr>
              <a:t>regiões</a:t>
            </a:r>
            <a:r>
              <a:rPr lang="pt-BR" sz="2800" dirty="0">
                <a:cs typeface="Arial"/>
              </a:rPr>
              <a:t> de entrega, </a:t>
            </a:r>
            <a:r>
              <a:rPr lang="pt-BR" sz="2800" dirty="0" smtClean="0">
                <a:cs typeface="Arial"/>
              </a:rPr>
              <a:t>utilizando o seu </a:t>
            </a:r>
            <a:r>
              <a:rPr lang="pt-BR" sz="2800" dirty="0">
                <a:cs typeface="Arial"/>
              </a:rPr>
              <a:t>grau de semelhança.</a:t>
            </a:r>
          </a:p>
        </p:txBody>
      </p:sp>
      <p:pic>
        <p:nvPicPr>
          <p:cNvPr id="1026" name="Picture 2" descr="http://www.courrieros.com.br/site/imagens/Ma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2324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pt-BR" dirty="0">
                <a:cs typeface="Arial"/>
              </a:rPr>
              <a:t>MIMD - Geração da nota do frete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>
                <a:cs typeface="Arial"/>
              </a:rPr>
              <a:t>Uso de algoritmos para geração das notas de entrega dos fretes, utilizando recursos disponíveis envolvidos com </a:t>
            </a:r>
            <a:r>
              <a:rPr lang="pt-BR" sz="2800" dirty="0" smtClean="0">
                <a:cs typeface="Arial"/>
              </a:rPr>
              <a:t>os mesmos. </a:t>
            </a:r>
            <a:endParaRPr lang="pt-BR" sz="2800" dirty="0"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078" y="3715866"/>
            <a:ext cx="2743200" cy="22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lciofernando.com.br/blog/wp-content/uploads/2011/04/19807zt1awf5si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11860"/>
            <a:ext cx="3810000" cy="28575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MIMD - Fechamento da 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196952"/>
          </a:xfrm>
        </p:spPr>
        <p:txBody>
          <a:bodyPr/>
          <a:lstStyle/>
          <a:p>
            <a:pPr marL="0" indent="450000" algn="just">
              <a:buNone/>
            </a:pPr>
            <a:r>
              <a:rPr lang="pt-BR" dirty="0" smtClean="0"/>
              <a:t>Algoritmo que realiza o controle das sub-rotinas.</a:t>
            </a:r>
          </a:p>
          <a:p>
            <a:pPr marL="0" indent="450000" algn="just">
              <a:buNone/>
            </a:pPr>
            <a:r>
              <a:rPr lang="pt-BR" dirty="0" smtClean="0"/>
              <a:t>As sub-rotinas por sua vez iriam realizar o cálculo para a previsão de gasto de combustível, do valor do frete, criar as regiões para entrega e gerar a nota.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267</Words>
  <Application>Microsoft Office PowerPoint</Application>
  <PresentationFormat>Apresentação na tela (4:3)</PresentationFormat>
  <Paragraphs>40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Design padrão</vt:lpstr>
      <vt:lpstr>Apresentação do PowerPoint</vt:lpstr>
      <vt:lpstr>Sumário</vt:lpstr>
      <vt:lpstr>Introdução</vt:lpstr>
      <vt:lpstr>Arquitetura</vt:lpstr>
      <vt:lpstr>SIMD - Previsão de gasto de combustível</vt:lpstr>
      <vt:lpstr> SIMD - Cálculo do valor do frete da entrega</vt:lpstr>
      <vt:lpstr>MIMD - Criação de regiões para entrega</vt:lpstr>
      <vt:lpstr>MIMD - Geração da nota do frete</vt:lpstr>
      <vt:lpstr>MIMD - Fechamento da carga</vt:lpstr>
      <vt:lpstr>MISD – Cadastro da encomenda</vt:lpstr>
      <vt:lpstr>MISD - Criação de rotas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Felipe</cp:lastModifiedBy>
  <cp:revision>33</cp:revision>
  <dcterms:created xsi:type="dcterms:W3CDTF">2012-05-08T00:10:24Z</dcterms:created>
  <dcterms:modified xsi:type="dcterms:W3CDTF">2014-03-12T02:57:04Z</dcterms:modified>
</cp:coreProperties>
</file>