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63" r:id="rId4"/>
    <p:sldId id="261" r:id="rId5"/>
    <p:sldId id="299" r:id="rId6"/>
    <p:sldId id="300" r:id="rId7"/>
    <p:sldId id="260" r:id="rId8"/>
    <p:sldId id="266" r:id="rId9"/>
    <p:sldId id="280" r:id="rId10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12"/>
      <p:boldItalic r:id="rId13"/>
    </p:embeddedFont>
    <p:embeddedFont>
      <p:font typeface="Questrial" panose="020B0604020202020204" charset="0"/>
      <p:regular r:id="rId14"/>
    </p:embeddedFont>
    <p:embeddedFont>
      <p:font typeface="Squada On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AB0888-1FDF-43C9-9EC1-A54412371A4E}">
  <a:tblStyle styleId="{77AB0888-1FDF-43C9-9EC1-A54412371A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0177929be_4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0177929be_4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02cee0ee4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02cee0ee4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041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177929be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0177929be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25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177929be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0177929be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025b7574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025b7574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6025b75743_0_2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6025b75743_0_2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None/>
              <a:defRPr>
                <a:solidFill>
                  <a:srgbClr val="0053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948604" y="1955373"/>
            <a:ext cx="28263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993075" y="5700"/>
            <a:ext cx="3150900" cy="58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4620750"/>
            <a:ext cx="3546300" cy="157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IG_NUMBER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2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 idx="5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6"/>
          </p:nvPr>
        </p:nvSpPr>
        <p:spPr>
          <a:xfrm>
            <a:off x="601678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BIG_NUMBER_1_1_1_1_1_1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5005900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2173200"/>
            <a:ext cx="235500" cy="29703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BIG_NUMBER_1_1_1_5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145700" y="619525"/>
            <a:ext cx="6713100" cy="41496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4777475" y="1630800"/>
            <a:ext cx="4402500" cy="2833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1215450" y="3032875"/>
            <a:ext cx="67131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5632650" y="34980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 idx="2" hasCustomPrompt="1"/>
          </p:nvPr>
        </p:nvSpPr>
        <p:spPr>
          <a:xfrm>
            <a:off x="6747150" y="2116971"/>
            <a:ext cx="1181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BIG_NUMBER_1_1_1_1_3"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-28200" y="1444550"/>
            <a:ext cx="9200400" cy="369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28200" y="4681650"/>
            <a:ext cx="8475000" cy="462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446800" y="4681650"/>
            <a:ext cx="748200" cy="462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&amp;CREDITS">
  <p:cSld name="BIG_NUMBER_1_1_1_3_3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1222800" y="1812400"/>
            <a:ext cx="6698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1222800" y="2284700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222800" y="3716025"/>
            <a:ext cx="27531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Please keep this slide for attribution.</a:t>
            </a:r>
            <a:endParaRPr sz="900" b="1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72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7" r:id="rId6"/>
    <p:sldLayoutId id="2147483668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ctrTitle"/>
          </p:nvPr>
        </p:nvSpPr>
        <p:spPr>
          <a:xfrm>
            <a:off x="2023841" y="1689503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PELADANEWS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3023034" y="3514962"/>
            <a:ext cx="3053605" cy="348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Noticias e peladas em SP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Uma imagem contendo ao ar livre, edifício, rua, escuro&#10;&#10;Descrição gerada automaticamente">
            <a:extLst>
              <a:ext uri="{FF2B5EF4-FFF2-40B4-BE49-F238E27FC236}">
                <a16:creationId xmlns:a16="http://schemas.microsoft.com/office/drawing/2014/main" id="{FDE34990-19BB-4F7B-BDCF-CA7BAFD17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7824" y="-901390"/>
            <a:ext cx="9671824" cy="604489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76C82A2-9781-4501-B50A-A2F3EE0CE90A}"/>
              </a:ext>
            </a:extLst>
          </p:cNvPr>
          <p:cNvSpPr/>
          <p:nvPr/>
        </p:nvSpPr>
        <p:spPr>
          <a:xfrm>
            <a:off x="-587000" y="-729004"/>
            <a:ext cx="10479312" cy="60448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ítulo 6">
            <a:extLst>
              <a:ext uri="{FF2B5EF4-FFF2-40B4-BE49-F238E27FC236}">
                <a16:creationId xmlns:a16="http://schemas.microsoft.com/office/drawing/2014/main" id="{6B545E5B-AEA5-4230-82DB-AE57E3D403B7}"/>
              </a:ext>
            </a:extLst>
          </p:cNvPr>
          <p:cNvSpPr txBox="1">
            <a:spLocks/>
          </p:cNvSpPr>
          <p:nvPr/>
        </p:nvSpPr>
        <p:spPr>
          <a:xfrm>
            <a:off x="-729406" y="2520803"/>
            <a:ext cx="80658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Squada One"/>
              <a:buNone/>
              <a:defRPr sz="3000" b="0" i="0" u="none" strike="noStrike" cap="none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6000" dirty="0">
                <a:solidFill>
                  <a:schemeClr val="bg1"/>
                </a:solidFill>
              </a:rPr>
              <a:t>PeladaNews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948604" y="1955373"/>
            <a:ext cx="2826300" cy="232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Plataforma desenvolvida para usúarios que não tem tempo para acompanhar os jogos e para usúarios que gostam de jogar sua pelada</a:t>
            </a:r>
            <a:r>
              <a:rPr lang="en" dirty="0"/>
              <a:t>.</a:t>
            </a:r>
            <a:endParaRPr dirty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Contexto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82" y="0"/>
            <a:ext cx="34290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/>
          <p:nvPr/>
        </p:nvSpPr>
        <p:spPr>
          <a:xfrm>
            <a:off x="5313450" y="0"/>
            <a:ext cx="2736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8BC181-7CDD-4C2F-A1FB-487DFB469AE3}"/>
              </a:ext>
            </a:extLst>
          </p:cNvPr>
          <p:cNvSpPr/>
          <p:nvPr/>
        </p:nvSpPr>
        <p:spPr>
          <a:xfrm>
            <a:off x="5313450" y="-72571"/>
            <a:ext cx="273600" cy="528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F422702-E862-4AB3-9826-47212B9D5B0A}"/>
              </a:ext>
            </a:extLst>
          </p:cNvPr>
          <p:cNvSpPr/>
          <p:nvPr/>
        </p:nvSpPr>
        <p:spPr>
          <a:xfrm>
            <a:off x="0" y="4564743"/>
            <a:ext cx="3621314" cy="26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86FA056-CBAB-407D-B9B4-2AF17481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0" y="296635"/>
            <a:ext cx="8613032" cy="455022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BBF67B5-D4A9-4F75-A556-C315595FFF58}"/>
              </a:ext>
            </a:extLst>
          </p:cNvPr>
          <p:cNvSpPr/>
          <p:nvPr/>
        </p:nvSpPr>
        <p:spPr>
          <a:xfrm>
            <a:off x="8818632" y="1603829"/>
            <a:ext cx="448739" cy="2895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4D43B06-D5B0-4E65-9F25-F7A92CC6DD58}"/>
              </a:ext>
            </a:extLst>
          </p:cNvPr>
          <p:cNvSpPr/>
          <p:nvPr/>
        </p:nvSpPr>
        <p:spPr>
          <a:xfrm>
            <a:off x="-50800" y="2140857"/>
            <a:ext cx="304800" cy="322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837F775-477C-409A-B0FA-080C301716AB}"/>
              </a:ext>
            </a:extLst>
          </p:cNvPr>
          <p:cNvSpPr/>
          <p:nvPr/>
        </p:nvSpPr>
        <p:spPr>
          <a:xfrm>
            <a:off x="8904514" y="0"/>
            <a:ext cx="783772" cy="2960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28EE74-B8E4-48DA-9B4A-72B20408B8D2}"/>
              </a:ext>
            </a:extLst>
          </p:cNvPr>
          <p:cNvSpPr/>
          <p:nvPr/>
        </p:nvSpPr>
        <p:spPr>
          <a:xfrm>
            <a:off x="-50800" y="2090057"/>
            <a:ext cx="304800" cy="3367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AD9AF4-94F3-4E65-8912-C962C1E3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28" y="577121"/>
            <a:ext cx="5878259" cy="41386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4D43B06-D5B0-4E65-9F25-F7A92CC6DD58}"/>
              </a:ext>
            </a:extLst>
          </p:cNvPr>
          <p:cNvSpPr/>
          <p:nvPr/>
        </p:nvSpPr>
        <p:spPr>
          <a:xfrm>
            <a:off x="-50800" y="2140857"/>
            <a:ext cx="304800" cy="322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837F775-477C-409A-B0FA-080C301716AB}"/>
              </a:ext>
            </a:extLst>
          </p:cNvPr>
          <p:cNvSpPr/>
          <p:nvPr/>
        </p:nvSpPr>
        <p:spPr>
          <a:xfrm>
            <a:off x="8904514" y="0"/>
            <a:ext cx="783772" cy="2960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28EE74-B8E4-48DA-9B4A-72B20408B8D2}"/>
              </a:ext>
            </a:extLst>
          </p:cNvPr>
          <p:cNvSpPr/>
          <p:nvPr/>
        </p:nvSpPr>
        <p:spPr>
          <a:xfrm>
            <a:off x="-50800" y="2090057"/>
            <a:ext cx="304800" cy="3367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C3BCF02-D336-4504-821A-3865AEFC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80" y="337953"/>
            <a:ext cx="8557440" cy="423933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54655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52B8E55-F16B-4040-8F7A-3503BAE6BFB9}"/>
              </a:ext>
            </a:extLst>
          </p:cNvPr>
          <p:cNvSpPr/>
          <p:nvPr/>
        </p:nvSpPr>
        <p:spPr>
          <a:xfrm>
            <a:off x="-94343" y="44704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CDAADD0-4FA1-4466-974A-61C89FE7DD50}"/>
              </a:ext>
            </a:extLst>
          </p:cNvPr>
          <p:cNvSpPr/>
          <p:nvPr/>
        </p:nvSpPr>
        <p:spPr>
          <a:xfrm>
            <a:off x="8821711" y="-82446"/>
            <a:ext cx="382250" cy="2735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3D86B06-A284-4BA3-B313-24E440D41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2289" y="4445687"/>
            <a:ext cx="9586210" cy="69781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84D5C2E-6AA3-4DE9-A259-83815587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41" y="287329"/>
            <a:ext cx="8470003" cy="47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3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ctrTitle" idx="2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Disciplina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1" name="Google Shape;241;p31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Dedicação</a:t>
            </a:r>
          </a:p>
        </p:txBody>
      </p:sp>
      <p:sp>
        <p:nvSpPr>
          <p:cNvPr id="243" name="Google Shape;243;p31"/>
          <p:cNvSpPr txBox="1">
            <a:spLocks noGrp="1"/>
          </p:cNvSpPr>
          <p:nvPr>
            <p:ph type="ctrTitle" idx="5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Gratidão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45" name="Google Shape;245;p31"/>
          <p:cNvGrpSpPr/>
          <p:nvPr/>
        </p:nvGrpSpPr>
        <p:grpSpPr>
          <a:xfrm>
            <a:off x="1758324" y="1860983"/>
            <a:ext cx="812108" cy="615931"/>
            <a:chOff x="1190625" y="868500"/>
            <a:chExt cx="5219200" cy="3958425"/>
          </a:xfrm>
        </p:grpSpPr>
        <p:sp>
          <p:nvSpPr>
            <p:cNvPr id="246" name="Google Shape;246;p31"/>
            <p:cNvSpPr/>
            <p:nvPr/>
          </p:nvSpPr>
          <p:spPr>
            <a:xfrm>
              <a:off x="1190625" y="879900"/>
              <a:ext cx="5208600" cy="3935625"/>
            </a:xfrm>
            <a:custGeom>
              <a:avLst/>
              <a:gdLst/>
              <a:ahLst/>
              <a:cxnLst/>
              <a:rect l="l" t="t" r="r" b="b"/>
              <a:pathLst>
                <a:path w="208344" h="157425" extrusionOk="0">
                  <a:moveTo>
                    <a:pt x="73068" y="1"/>
                  </a:moveTo>
                  <a:lnTo>
                    <a:pt x="48277" y="4339"/>
                  </a:lnTo>
                  <a:lnTo>
                    <a:pt x="0" y="36535"/>
                  </a:lnTo>
                  <a:lnTo>
                    <a:pt x="24367" y="73069"/>
                  </a:lnTo>
                  <a:lnTo>
                    <a:pt x="48277" y="56955"/>
                  </a:lnTo>
                  <a:lnTo>
                    <a:pt x="48277" y="157424"/>
                  </a:lnTo>
                  <a:lnTo>
                    <a:pt x="160066" y="157424"/>
                  </a:lnTo>
                  <a:lnTo>
                    <a:pt x="160066" y="57412"/>
                  </a:lnTo>
                  <a:lnTo>
                    <a:pt x="183976" y="73493"/>
                  </a:lnTo>
                  <a:lnTo>
                    <a:pt x="208343" y="36959"/>
                  </a:lnTo>
                  <a:lnTo>
                    <a:pt x="160490" y="4339"/>
                  </a:lnTo>
                  <a:lnTo>
                    <a:pt x="135699" y="1"/>
                  </a:lnTo>
                  <a:cubicBezTo>
                    <a:pt x="130936" y="12592"/>
                    <a:pt x="118736" y="21726"/>
                    <a:pt x="104384" y="21726"/>
                  </a:cubicBezTo>
                  <a:cubicBezTo>
                    <a:pt x="90031" y="21726"/>
                    <a:pt x="77864" y="12592"/>
                    <a:pt x="73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593275" y="890500"/>
              <a:ext cx="337625" cy="3936425"/>
            </a:xfrm>
            <a:custGeom>
              <a:avLst/>
              <a:gdLst/>
              <a:ahLst/>
              <a:cxnLst/>
              <a:rect l="l" t="t" r="r" b="b"/>
              <a:pathLst>
                <a:path w="13505" h="157457" extrusionOk="0">
                  <a:moveTo>
                    <a:pt x="13505" y="1"/>
                  </a:moveTo>
                  <a:lnTo>
                    <a:pt x="0" y="2610"/>
                  </a:lnTo>
                  <a:lnTo>
                    <a:pt x="0" y="157457"/>
                  </a:lnTo>
                  <a:lnTo>
                    <a:pt x="13505" y="157457"/>
                  </a:lnTo>
                  <a:lnTo>
                    <a:pt x="13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278275" y="1227300"/>
              <a:ext cx="337650" cy="3588225"/>
            </a:xfrm>
            <a:custGeom>
              <a:avLst/>
              <a:gdLst/>
              <a:ahLst/>
              <a:cxnLst/>
              <a:rect l="l" t="t" r="r" b="b"/>
              <a:pathLst>
                <a:path w="13506" h="143529" extrusionOk="0">
                  <a:moveTo>
                    <a:pt x="1" y="1"/>
                  </a:moveTo>
                  <a:lnTo>
                    <a:pt x="1" y="143528"/>
                  </a:lnTo>
                  <a:lnTo>
                    <a:pt x="13505" y="143528"/>
                  </a:lnTo>
                  <a:lnTo>
                    <a:pt x="13505" y="6525"/>
                  </a:lnTo>
                  <a:cubicBezTo>
                    <a:pt x="13049" y="6525"/>
                    <a:pt x="12201" y="6525"/>
                    <a:pt x="11320" y="5677"/>
                  </a:cubicBezTo>
                  <a:cubicBezTo>
                    <a:pt x="6982" y="4796"/>
                    <a:pt x="3491" y="261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3974725" y="1238725"/>
              <a:ext cx="336825" cy="3588200"/>
            </a:xfrm>
            <a:custGeom>
              <a:avLst/>
              <a:gdLst/>
              <a:ahLst/>
              <a:cxnLst/>
              <a:rect l="l" t="t" r="r" b="b"/>
              <a:pathLst>
                <a:path w="13473" h="143528" extrusionOk="0">
                  <a:moveTo>
                    <a:pt x="13472" y="1"/>
                  </a:moveTo>
                  <a:cubicBezTo>
                    <a:pt x="10439" y="2610"/>
                    <a:pt x="6524" y="4339"/>
                    <a:pt x="2153" y="5644"/>
                  </a:cubicBezTo>
                  <a:cubicBezTo>
                    <a:pt x="1305" y="5644"/>
                    <a:pt x="848" y="6068"/>
                    <a:pt x="0" y="6068"/>
                  </a:cubicBezTo>
                  <a:lnTo>
                    <a:pt x="0" y="143528"/>
                  </a:lnTo>
                  <a:lnTo>
                    <a:pt x="13472" y="143528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4680950" y="890500"/>
              <a:ext cx="326200" cy="3936425"/>
            </a:xfrm>
            <a:custGeom>
              <a:avLst/>
              <a:gdLst/>
              <a:ahLst/>
              <a:cxnLst/>
              <a:rect l="l" t="t" r="r" b="b"/>
              <a:pathLst>
                <a:path w="13048" h="157457" extrusionOk="0">
                  <a:moveTo>
                    <a:pt x="0" y="1"/>
                  </a:moveTo>
                  <a:lnTo>
                    <a:pt x="0" y="157457"/>
                  </a:lnTo>
                  <a:lnTo>
                    <a:pt x="13048" y="157457"/>
                  </a:lnTo>
                  <a:lnTo>
                    <a:pt x="13048" y="26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2800400" y="868500"/>
              <a:ext cx="1978425" cy="761700"/>
            </a:xfrm>
            <a:custGeom>
              <a:avLst/>
              <a:gdLst/>
              <a:ahLst/>
              <a:cxnLst/>
              <a:rect l="l" t="t" r="r" b="b"/>
              <a:pathLst>
                <a:path w="79137" h="30468" extrusionOk="0">
                  <a:moveTo>
                    <a:pt x="8677" y="0"/>
                  </a:moveTo>
                  <a:lnTo>
                    <a:pt x="1" y="1762"/>
                  </a:lnTo>
                  <a:cubicBezTo>
                    <a:pt x="1" y="2186"/>
                    <a:pt x="1" y="2610"/>
                    <a:pt x="425" y="3066"/>
                  </a:cubicBezTo>
                  <a:cubicBezTo>
                    <a:pt x="6525" y="19572"/>
                    <a:pt x="22182" y="30467"/>
                    <a:pt x="39569" y="30467"/>
                  </a:cubicBezTo>
                  <a:cubicBezTo>
                    <a:pt x="56955" y="30467"/>
                    <a:pt x="72612" y="19572"/>
                    <a:pt x="78712" y="3066"/>
                  </a:cubicBezTo>
                  <a:cubicBezTo>
                    <a:pt x="78712" y="2610"/>
                    <a:pt x="79136" y="2186"/>
                    <a:pt x="79136" y="1762"/>
                  </a:cubicBezTo>
                  <a:lnTo>
                    <a:pt x="71308" y="0"/>
                  </a:lnTo>
                  <a:cubicBezTo>
                    <a:pt x="66545" y="12624"/>
                    <a:pt x="54345" y="21758"/>
                    <a:pt x="39993" y="21758"/>
                  </a:cubicBezTo>
                  <a:cubicBezTo>
                    <a:pt x="25640" y="21758"/>
                    <a:pt x="13473" y="12624"/>
                    <a:pt x="8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616325" y="1673375"/>
              <a:ext cx="793500" cy="1033275"/>
            </a:xfrm>
            <a:custGeom>
              <a:avLst/>
              <a:gdLst/>
              <a:ahLst/>
              <a:cxnLst/>
              <a:rect l="l" t="t" r="r" b="b"/>
              <a:pathLst>
                <a:path w="31740" h="41331" extrusionOk="0">
                  <a:moveTo>
                    <a:pt x="24367" y="1"/>
                  </a:moveTo>
                  <a:lnTo>
                    <a:pt x="0" y="36535"/>
                  </a:lnTo>
                  <a:lnTo>
                    <a:pt x="7405" y="41330"/>
                  </a:lnTo>
                  <a:lnTo>
                    <a:pt x="31739" y="4796"/>
                  </a:lnTo>
                  <a:lnTo>
                    <a:pt x="25672" y="882"/>
                  </a:lnTo>
                  <a:lnTo>
                    <a:pt x="243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1190625" y="1661150"/>
              <a:ext cx="795925" cy="1043875"/>
            </a:xfrm>
            <a:custGeom>
              <a:avLst/>
              <a:gdLst/>
              <a:ahLst/>
              <a:cxnLst/>
              <a:rect l="l" t="t" r="r" b="b"/>
              <a:pathLst>
                <a:path w="31837" h="41755" extrusionOk="0">
                  <a:moveTo>
                    <a:pt x="7242" y="1"/>
                  </a:moveTo>
                  <a:lnTo>
                    <a:pt x="0" y="4828"/>
                  </a:lnTo>
                  <a:lnTo>
                    <a:pt x="24595" y="41754"/>
                  </a:lnTo>
                  <a:lnTo>
                    <a:pt x="31837" y="36926"/>
                  </a:lnTo>
                  <a:lnTo>
                    <a:pt x="7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2397550" y="4598575"/>
              <a:ext cx="2794725" cy="228350"/>
            </a:xfrm>
            <a:custGeom>
              <a:avLst/>
              <a:gdLst/>
              <a:ahLst/>
              <a:cxnLst/>
              <a:rect l="l" t="t" r="r" b="b"/>
              <a:pathLst>
                <a:path w="111789" h="9134" extrusionOk="0">
                  <a:moveTo>
                    <a:pt x="0" y="0"/>
                  </a:moveTo>
                  <a:lnTo>
                    <a:pt x="0" y="9134"/>
                  </a:lnTo>
                  <a:lnTo>
                    <a:pt x="111789" y="9134"/>
                  </a:lnTo>
                  <a:lnTo>
                    <a:pt x="1117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2930875" y="2347800"/>
              <a:ext cx="1750100" cy="836725"/>
            </a:xfrm>
            <a:custGeom>
              <a:avLst/>
              <a:gdLst/>
              <a:ahLst/>
              <a:cxnLst/>
              <a:rect l="l" t="t" r="r" b="b"/>
              <a:pathLst>
                <a:path w="70004" h="33469" extrusionOk="0">
                  <a:moveTo>
                    <a:pt x="1" y="1"/>
                  </a:moveTo>
                  <a:lnTo>
                    <a:pt x="1" y="33469"/>
                  </a:lnTo>
                  <a:lnTo>
                    <a:pt x="70003" y="33469"/>
                  </a:lnTo>
                  <a:lnTo>
                    <a:pt x="7000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31"/>
          <p:cNvGrpSpPr/>
          <p:nvPr/>
        </p:nvGrpSpPr>
        <p:grpSpPr>
          <a:xfrm>
            <a:off x="4262473" y="1869429"/>
            <a:ext cx="615543" cy="607485"/>
            <a:chOff x="4262473" y="1869429"/>
            <a:chExt cx="615543" cy="607485"/>
          </a:xfrm>
        </p:grpSpPr>
        <p:sp>
          <p:nvSpPr>
            <p:cNvPr id="257" name="Google Shape;257;p31"/>
            <p:cNvSpPr/>
            <p:nvPr/>
          </p:nvSpPr>
          <p:spPr>
            <a:xfrm flipH="1">
              <a:off x="4262473" y="1924425"/>
              <a:ext cx="147543" cy="263289"/>
            </a:xfrm>
            <a:custGeom>
              <a:avLst/>
              <a:gdLst/>
              <a:ahLst/>
              <a:cxnLst/>
              <a:rect l="l" t="t" r="r" b="b"/>
              <a:pathLst>
                <a:path w="41797" h="90633" extrusionOk="0">
                  <a:moveTo>
                    <a:pt x="2602" y="1"/>
                  </a:moveTo>
                  <a:lnTo>
                    <a:pt x="2602" y="17447"/>
                  </a:lnTo>
                  <a:lnTo>
                    <a:pt x="23951" y="17447"/>
                  </a:lnTo>
                  <a:lnTo>
                    <a:pt x="23951" y="62746"/>
                  </a:lnTo>
                  <a:lnTo>
                    <a:pt x="9574" y="68417"/>
                  </a:lnTo>
                  <a:lnTo>
                    <a:pt x="3036" y="71018"/>
                  </a:lnTo>
                  <a:cubicBezTo>
                    <a:pt x="3036" y="77556"/>
                    <a:pt x="2169" y="84528"/>
                    <a:pt x="0" y="90632"/>
                  </a:cubicBezTo>
                  <a:lnTo>
                    <a:pt x="7839" y="87597"/>
                  </a:lnTo>
                  <a:lnTo>
                    <a:pt x="30489" y="78857"/>
                  </a:lnTo>
                  <a:cubicBezTo>
                    <a:pt x="37027" y="76255"/>
                    <a:pt x="41797" y="69717"/>
                    <a:pt x="41797" y="62312"/>
                  </a:cubicBezTo>
                  <a:lnTo>
                    <a:pt x="41797" y="17447"/>
                  </a:lnTo>
                  <a:cubicBezTo>
                    <a:pt x="41797" y="7840"/>
                    <a:pt x="33958" y="1"/>
                    <a:pt x="23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31"/>
            <p:cNvGrpSpPr/>
            <p:nvPr/>
          </p:nvGrpSpPr>
          <p:grpSpPr>
            <a:xfrm>
              <a:off x="4370504" y="1869429"/>
              <a:ext cx="507512" cy="607485"/>
              <a:chOff x="4370504" y="1851155"/>
              <a:chExt cx="507512" cy="607485"/>
            </a:xfrm>
          </p:grpSpPr>
          <p:sp>
            <p:nvSpPr>
              <p:cNvPr id="259" name="Google Shape;259;p31"/>
              <p:cNvSpPr/>
              <p:nvPr/>
            </p:nvSpPr>
            <p:spPr>
              <a:xfrm>
                <a:off x="4730473" y="1896700"/>
                <a:ext cx="147543" cy="263289"/>
              </a:xfrm>
              <a:custGeom>
                <a:avLst/>
                <a:gdLst/>
                <a:ahLst/>
                <a:cxnLst/>
                <a:rect l="l" t="t" r="r" b="b"/>
                <a:pathLst>
                  <a:path w="41797" h="90633" extrusionOk="0">
                    <a:moveTo>
                      <a:pt x="2602" y="1"/>
                    </a:moveTo>
                    <a:lnTo>
                      <a:pt x="2602" y="17447"/>
                    </a:lnTo>
                    <a:lnTo>
                      <a:pt x="23951" y="17447"/>
                    </a:lnTo>
                    <a:lnTo>
                      <a:pt x="23951" y="62746"/>
                    </a:lnTo>
                    <a:lnTo>
                      <a:pt x="9574" y="68417"/>
                    </a:lnTo>
                    <a:lnTo>
                      <a:pt x="3036" y="71018"/>
                    </a:lnTo>
                    <a:cubicBezTo>
                      <a:pt x="3036" y="77556"/>
                      <a:pt x="2169" y="84528"/>
                      <a:pt x="0" y="90632"/>
                    </a:cubicBezTo>
                    <a:lnTo>
                      <a:pt x="7839" y="87597"/>
                    </a:lnTo>
                    <a:lnTo>
                      <a:pt x="30489" y="78857"/>
                    </a:lnTo>
                    <a:cubicBezTo>
                      <a:pt x="37027" y="76255"/>
                      <a:pt x="41797" y="69717"/>
                      <a:pt x="41797" y="62312"/>
                    </a:cubicBezTo>
                    <a:lnTo>
                      <a:pt x="41797" y="17447"/>
                    </a:lnTo>
                    <a:cubicBezTo>
                      <a:pt x="41797" y="7840"/>
                      <a:pt x="33958" y="1"/>
                      <a:pt x="239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0" name="Google Shape;260;p31"/>
              <p:cNvGrpSpPr/>
              <p:nvPr/>
            </p:nvGrpSpPr>
            <p:grpSpPr>
              <a:xfrm>
                <a:off x="4370504" y="1851155"/>
                <a:ext cx="408835" cy="607485"/>
                <a:chOff x="2050800" y="238125"/>
                <a:chExt cx="3518375" cy="5227925"/>
              </a:xfrm>
            </p:grpSpPr>
            <p:sp>
              <p:nvSpPr>
                <p:cNvPr id="261" name="Google Shape;261;p31"/>
                <p:cNvSpPr/>
                <p:nvPr/>
              </p:nvSpPr>
              <p:spPr>
                <a:xfrm>
                  <a:off x="3129075" y="3472925"/>
                  <a:ext cx="1372675" cy="8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07" h="35727" extrusionOk="0">
                      <a:moveTo>
                        <a:pt x="21349" y="1"/>
                      </a:moveTo>
                      <a:lnTo>
                        <a:pt x="6105" y="25285"/>
                      </a:lnTo>
                      <a:lnTo>
                        <a:pt x="0" y="35726"/>
                      </a:lnTo>
                      <a:lnTo>
                        <a:pt x="54906" y="35726"/>
                      </a:lnTo>
                      <a:lnTo>
                        <a:pt x="48368" y="25285"/>
                      </a:lnTo>
                      <a:lnTo>
                        <a:pt x="3312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31"/>
                <p:cNvSpPr/>
                <p:nvPr/>
              </p:nvSpPr>
              <p:spPr>
                <a:xfrm>
                  <a:off x="3292525" y="3483775"/>
                  <a:ext cx="1045775" cy="6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31" h="27887" extrusionOk="0">
                      <a:moveTo>
                        <a:pt x="15245" y="0"/>
                      </a:moveTo>
                      <a:lnTo>
                        <a:pt x="0" y="24851"/>
                      </a:lnTo>
                      <a:cubicBezTo>
                        <a:pt x="6538" y="26586"/>
                        <a:pt x="13944" y="27887"/>
                        <a:pt x="20915" y="27887"/>
                      </a:cubicBezTo>
                      <a:cubicBezTo>
                        <a:pt x="27887" y="27887"/>
                        <a:pt x="35292" y="27020"/>
                        <a:pt x="41830" y="24851"/>
                      </a:cubicBezTo>
                      <a:lnTo>
                        <a:pt x="2702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31"/>
                <p:cNvSpPr/>
                <p:nvPr/>
              </p:nvSpPr>
              <p:spPr>
                <a:xfrm>
                  <a:off x="2159225" y="477450"/>
                  <a:ext cx="3289850" cy="352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94" h="141169" extrusionOk="0">
                      <a:moveTo>
                        <a:pt x="0" y="1"/>
                      </a:moveTo>
                      <a:lnTo>
                        <a:pt x="0" y="75821"/>
                      </a:lnTo>
                      <a:cubicBezTo>
                        <a:pt x="0" y="111981"/>
                        <a:pt x="29221" y="141168"/>
                        <a:pt x="65814" y="141168"/>
                      </a:cubicBezTo>
                      <a:cubicBezTo>
                        <a:pt x="102406" y="141168"/>
                        <a:pt x="131594" y="111981"/>
                        <a:pt x="131594" y="75821"/>
                      </a:cubicBezTo>
                      <a:lnTo>
                        <a:pt x="1315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31"/>
                <p:cNvSpPr/>
                <p:nvPr/>
              </p:nvSpPr>
              <p:spPr>
                <a:xfrm>
                  <a:off x="2050800" y="238125"/>
                  <a:ext cx="3518375" cy="2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35" h="9574" extrusionOk="0">
                      <a:moveTo>
                        <a:pt x="4804" y="0"/>
                      </a:moveTo>
                      <a:cubicBezTo>
                        <a:pt x="2169" y="0"/>
                        <a:pt x="1" y="2168"/>
                        <a:pt x="1" y="4803"/>
                      </a:cubicBezTo>
                      <a:cubicBezTo>
                        <a:pt x="1" y="7405"/>
                        <a:pt x="2169" y="9574"/>
                        <a:pt x="4804" y="9574"/>
                      </a:cubicBezTo>
                      <a:lnTo>
                        <a:pt x="135931" y="9574"/>
                      </a:lnTo>
                      <a:cubicBezTo>
                        <a:pt x="138533" y="9574"/>
                        <a:pt x="140734" y="7405"/>
                        <a:pt x="140734" y="4803"/>
                      </a:cubicBezTo>
                      <a:cubicBezTo>
                        <a:pt x="140734" y="2168"/>
                        <a:pt x="138533" y="0"/>
                        <a:pt x="13593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31"/>
                <p:cNvSpPr/>
                <p:nvPr/>
              </p:nvSpPr>
              <p:spPr>
                <a:xfrm>
                  <a:off x="2268450" y="4366075"/>
                  <a:ext cx="3082225" cy="10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89" h="43999" extrusionOk="0">
                      <a:moveTo>
                        <a:pt x="8707" y="0"/>
                      </a:moveTo>
                      <a:cubicBezTo>
                        <a:pt x="3937" y="0"/>
                        <a:pt x="1" y="3936"/>
                        <a:pt x="1" y="8706"/>
                      </a:cubicBezTo>
                      <a:lnTo>
                        <a:pt x="1" y="43998"/>
                      </a:lnTo>
                      <a:lnTo>
                        <a:pt x="123289" y="43998"/>
                      </a:lnTo>
                      <a:lnTo>
                        <a:pt x="123289" y="8706"/>
                      </a:lnTo>
                      <a:cubicBezTo>
                        <a:pt x="123289" y="3936"/>
                        <a:pt x="119386" y="0"/>
                        <a:pt x="1145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31"/>
                <p:cNvSpPr/>
                <p:nvPr/>
              </p:nvSpPr>
              <p:spPr>
                <a:xfrm>
                  <a:off x="2170900" y="477450"/>
                  <a:ext cx="3278175" cy="16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27" h="6539" extrusionOk="0">
                      <a:moveTo>
                        <a:pt x="0" y="1"/>
                      </a:moveTo>
                      <a:lnTo>
                        <a:pt x="0" y="6539"/>
                      </a:lnTo>
                      <a:lnTo>
                        <a:pt x="131127" y="6539"/>
                      </a:lnTo>
                      <a:lnTo>
                        <a:pt x="1311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31"/>
                <p:cNvSpPr/>
                <p:nvPr/>
              </p:nvSpPr>
              <p:spPr>
                <a:xfrm>
                  <a:off x="2617050" y="477450"/>
                  <a:ext cx="871475" cy="18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9" h="72786" extrusionOk="0">
                      <a:moveTo>
                        <a:pt x="0" y="1"/>
                      </a:moveTo>
                      <a:lnTo>
                        <a:pt x="0" y="72786"/>
                      </a:lnTo>
                      <a:lnTo>
                        <a:pt x="17413" y="60144"/>
                      </a:lnTo>
                      <a:lnTo>
                        <a:pt x="34858" y="72786"/>
                      </a:lnTo>
                      <a:lnTo>
                        <a:pt x="3485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68" name="Google Shape;268;p31"/>
          <p:cNvGrpSpPr/>
          <p:nvPr/>
        </p:nvGrpSpPr>
        <p:grpSpPr>
          <a:xfrm>
            <a:off x="6678100" y="1832864"/>
            <a:ext cx="589510" cy="644049"/>
            <a:chOff x="1411600" y="238125"/>
            <a:chExt cx="4777225" cy="5219200"/>
          </a:xfrm>
        </p:grpSpPr>
        <p:sp>
          <p:nvSpPr>
            <p:cNvPr id="269" name="Google Shape;269;p31"/>
            <p:cNvSpPr/>
            <p:nvPr/>
          </p:nvSpPr>
          <p:spPr>
            <a:xfrm>
              <a:off x="1943325" y="2687050"/>
              <a:ext cx="3713775" cy="1595950"/>
            </a:xfrm>
            <a:custGeom>
              <a:avLst/>
              <a:gdLst/>
              <a:ahLst/>
              <a:cxnLst/>
              <a:rect l="l" t="t" r="r" b="b"/>
              <a:pathLst>
                <a:path w="148551" h="63838" extrusionOk="0">
                  <a:moveTo>
                    <a:pt x="74276" y="0"/>
                  </a:moveTo>
                  <a:cubicBezTo>
                    <a:pt x="72253" y="0"/>
                    <a:pt x="70263" y="2023"/>
                    <a:pt x="70263" y="4013"/>
                  </a:cubicBezTo>
                  <a:lnTo>
                    <a:pt x="70263" y="31316"/>
                  </a:lnTo>
                  <a:lnTo>
                    <a:pt x="4012" y="31316"/>
                  </a:lnTo>
                  <a:cubicBezTo>
                    <a:pt x="1599" y="31316"/>
                    <a:pt x="0" y="33338"/>
                    <a:pt x="0" y="35328"/>
                  </a:cubicBezTo>
                  <a:lnTo>
                    <a:pt x="0" y="59825"/>
                  </a:lnTo>
                  <a:cubicBezTo>
                    <a:pt x="0" y="62239"/>
                    <a:pt x="2023" y="63838"/>
                    <a:pt x="4012" y="63838"/>
                  </a:cubicBezTo>
                  <a:cubicBezTo>
                    <a:pt x="6426" y="63838"/>
                    <a:pt x="8025" y="61815"/>
                    <a:pt x="8025" y="59825"/>
                  </a:cubicBezTo>
                  <a:lnTo>
                    <a:pt x="8025" y="39340"/>
                  </a:lnTo>
                  <a:lnTo>
                    <a:pt x="70263" y="39340"/>
                  </a:lnTo>
                  <a:lnTo>
                    <a:pt x="70263" y="59825"/>
                  </a:lnTo>
                  <a:cubicBezTo>
                    <a:pt x="70263" y="62239"/>
                    <a:pt x="72253" y="63838"/>
                    <a:pt x="74276" y="63838"/>
                  </a:cubicBezTo>
                  <a:cubicBezTo>
                    <a:pt x="76298" y="63838"/>
                    <a:pt x="78288" y="61815"/>
                    <a:pt x="78288" y="59825"/>
                  </a:cubicBezTo>
                  <a:lnTo>
                    <a:pt x="78288" y="39340"/>
                  </a:lnTo>
                  <a:lnTo>
                    <a:pt x="140102" y="39340"/>
                  </a:lnTo>
                  <a:lnTo>
                    <a:pt x="140102" y="59825"/>
                  </a:lnTo>
                  <a:cubicBezTo>
                    <a:pt x="140102" y="62239"/>
                    <a:pt x="142125" y="63838"/>
                    <a:pt x="144147" y="63838"/>
                  </a:cubicBezTo>
                  <a:cubicBezTo>
                    <a:pt x="146529" y="63838"/>
                    <a:pt x="148160" y="61815"/>
                    <a:pt x="148160" y="59825"/>
                  </a:cubicBezTo>
                  <a:lnTo>
                    <a:pt x="148160" y="35328"/>
                  </a:lnTo>
                  <a:cubicBezTo>
                    <a:pt x="148551" y="33338"/>
                    <a:pt x="146529" y="31316"/>
                    <a:pt x="144539" y="31316"/>
                  </a:cubicBezTo>
                  <a:lnTo>
                    <a:pt x="78288" y="31316"/>
                  </a:lnTo>
                  <a:lnTo>
                    <a:pt x="78288" y="4013"/>
                  </a:lnTo>
                  <a:cubicBezTo>
                    <a:pt x="78288" y="1599"/>
                    <a:pt x="76298" y="0"/>
                    <a:pt x="74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525575" y="238125"/>
              <a:ext cx="2549275" cy="2549250"/>
            </a:xfrm>
            <a:custGeom>
              <a:avLst/>
              <a:gdLst/>
              <a:ahLst/>
              <a:cxnLst/>
              <a:rect l="l" t="t" r="r" b="b"/>
              <a:pathLst>
                <a:path w="101971" h="101970" extrusionOk="0">
                  <a:moveTo>
                    <a:pt x="50986" y="0"/>
                  </a:moveTo>
                  <a:cubicBezTo>
                    <a:pt x="22835" y="0"/>
                    <a:pt x="1" y="22834"/>
                    <a:pt x="1" y="50985"/>
                  </a:cubicBezTo>
                  <a:cubicBezTo>
                    <a:pt x="1" y="79136"/>
                    <a:pt x="22835" y="101970"/>
                    <a:pt x="50986" y="101970"/>
                  </a:cubicBezTo>
                  <a:cubicBezTo>
                    <a:pt x="79137" y="101970"/>
                    <a:pt x="101970" y="79136"/>
                    <a:pt x="101970" y="50985"/>
                  </a:cubicBezTo>
                  <a:cubicBezTo>
                    <a:pt x="101970" y="22834"/>
                    <a:pt x="79137" y="0"/>
                    <a:pt x="50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3208150" y="720075"/>
              <a:ext cx="1184125" cy="1184125"/>
            </a:xfrm>
            <a:custGeom>
              <a:avLst/>
              <a:gdLst/>
              <a:ahLst/>
              <a:cxnLst/>
              <a:rect l="l" t="t" r="r" b="b"/>
              <a:pathLst>
                <a:path w="47365" h="47365" extrusionOk="0">
                  <a:moveTo>
                    <a:pt x="23683" y="0"/>
                  </a:moveTo>
                  <a:cubicBezTo>
                    <a:pt x="10602" y="0"/>
                    <a:pt x="1" y="10602"/>
                    <a:pt x="1" y="23682"/>
                  </a:cubicBezTo>
                  <a:cubicBezTo>
                    <a:pt x="1" y="36763"/>
                    <a:pt x="10602" y="47364"/>
                    <a:pt x="23683" y="47364"/>
                  </a:cubicBezTo>
                  <a:cubicBezTo>
                    <a:pt x="36763" y="47364"/>
                    <a:pt x="47365" y="36763"/>
                    <a:pt x="47365" y="23682"/>
                  </a:cubicBezTo>
                  <a:cubicBezTo>
                    <a:pt x="47365" y="10602"/>
                    <a:pt x="36763" y="0"/>
                    <a:pt x="23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411600" y="4192450"/>
              <a:ext cx="1264875" cy="1264875"/>
            </a:xfrm>
            <a:custGeom>
              <a:avLst/>
              <a:gdLst/>
              <a:ahLst/>
              <a:cxnLst/>
              <a:rect l="l" t="t" r="r" b="b"/>
              <a:pathLst>
                <a:path w="50595" h="50595" extrusionOk="0">
                  <a:moveTo>
                    <a:pt x="25281" y="1"/>
                  </a:moveTo>
                  <a:cubicBezTo>
                    <a:pt x="11320" y="1"/>
                    <a:pt x="1" y="11320"/>
                    <a:pt x="1" y="25314"/>
                  </a:cubicBezTo>
                  <a:cubicBezTo>
                    <a:pt x="1" y="39275"/>
                    <a:pt x="11320" y="50594"/>
                    <a:pt x="25281" y="50594"/>
                  </a:cubicBezTo>
                  <a:cubicBezTo>
                    <a:pt x="39243" y="50594"/>
                    <a:pt x="50594" y="39275"/>
                    <a:pt x="50594" y="25314"/>
                  </a:cubicBezTo>
                  <a:cubicBezTo>
                    <a:pt x="50594" y="11320"/>
                    <a:pt x="39243" y="1"/>
                    <a:pt x="25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3168200" y="4192450"/>
              <a:ext cx="1264025" cy="1264875"/>
            </a:xfrm>
            <a:custGeom>
              <a:avLst/>
              <a:gdLst/>
              <a:ahLst/>
              <a:cxnLst/>
              <a:rect l="l" t="t" r="r" b="b"/>
              <a:pathLst>
                <a:path w="50561" h="50595" extrusionOk="0">
                  <a:moveTo>
                    <a:pt x="25281" y="1"/>
                  </a:moveTo>
                  <a:cubicBezTo>
                    <a:pt x="11319" y="1"/>
                    <a:pt x="0" y="11320"/>
                    <a:pt x="0" y="25314"/>
                  </a:cubicBezTo>
                  <a:cubicBezTo>
                    <a:pt x="0" y="39275"/>
                    <a:pt x="11319" y="50594"/>
                    <a:pt x="25281" y="50594"/>
                  </a:cubicBezTo>
                  <a:cubicBezTo>
                    <a:pt x="39242" y="50594"/>
                    <a:pt x="50561" y="39275"/>
                    <a:pt x="50561" y="25314"/>
                  </a:cubicBezTo>
                  <a:cubicBezTo>
                    <a:pt x="50561" y="11320"/>
                    <a:pt x="39242" y="1"/>
                    <a:pt x="25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923950" y="4192450"/>
              <a:ext cx="1264875" cy="1264875"/>
            </a:xfrm>
            <a:custGeom>
              <a:avLst/>
              <a:gdLst/>
              <a:ahLst/>
              <a:cxnLst/>
              <a:rect l="l" t="t" r="r" b="b"/>
              <a:pathLst>
                <a:path w="50595" h="50595" extrusionOk="0">
                  <a:moveTo>
                    <a:pt x="25314" y="1"/>
                  </a:moveTo>
                  <a:cubicBezTo>
                    <a:pt x="11352" y="1"/>
                    <a:pt x="1" y="11320"/>
                    <a:pt x="1" y="25314"/>
                  </a:cubicBezTo>
                  <a:cubicBezTo>
                    <a:pt x="1" y="39275"/>
                    <a:pt x="11352" y="50594"/>
                    <a:pt x="25314" y="50594"/>
                  </a:cubicBezTo>
                  <a:cubicBezTo>
                    <a:pt x="39275" y="50594"/>
                    <a:pt x="50594" y="39275"/>
                    <a:pt x="50594" y="25314"/>
                  </a:cubicBezTo>
                  <a:cubicBezTo>
                    <a:pt x="50594" y="11320"/>
                    <a:pt x="39275" y="1"/>
                    <a:pt x="2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2856675" y="1924550"/>
              <a:ext cx="1887075" cy="862825"/>
            </a:xfrm>
            <a:custGeom>
              <a:avLst/>
              <a:gdLst/>
              <a:ahLst/>
              <a:cxnLst/>
              <a:rect l="l" t="t" r="r" b="b"/>
              <a:pathLst>
                <a:path w="75483" h="34513" extrusionOk="0">
                  <a:moveTo>
                    <a:pt x="16865" y="1"/>
                  </a:moveTo>
                  <a:cubicBezTo>
                    <a:pt x="9623" y="4013"/>
                    <a:pt x="3621" y="10439"/>
                    <a:pt x="0" y="17648"/>
                  </a:cubicBezTo>
                  <a:cubicBezTo>
                    <a:pt x="9232" y="28087"/>
                    <a:pt x="22900" y="34513"/>
                    <a:pt x="37742" y="34513"/>
                  </a:cubicBezTo>
                  <a:cubicBezTo>
                    <a:pt x="52584" y="34513"/>
                    <a:pt x="66251" y="28087"/>
                    <a:pt x="75483" y="17648"/>
                  </a:cubicBezTo>
                  <a:cubicBezTo>
                    <a:pt x="71862" y="10015"/>
                    <a:pt x="65860" y="4013"/>
                    <a:pt x="58618" y="1"/>
                  </a:cubicBezTo>
                  <a:cubicBezTo>
                    <a:pt x="52600" y="5220"/>
                    <a:pt x="45171" y="7830"/>
                    <a:pt x="37742" y="7830"/>
                  </a:cubicBezTo>
                  <a:cubicBezTo>
                    <a:pt x="30312" y="7830"/>
                    <a:pt x="22883" y="5220"/>
                    <a:pt x="168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652B8E55-F16B-4040-8F7A-3503BAE6BFB9}"/>
              </a:ext>
            </a:extLst>
          </p:cNvPr>
          <p:cNvSpPr/>
          <p:nvPr/>
        </p:nvSpPr>
        <p:spPr>
          <a:xfrm>
            <a:off x="-94343" y="44704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AF25171-4093-42B7-9367-4954258F551E}"/>
              </a:ext>
            </a:extLst>
          </p:cNvPr>
          <p:cNvSpPr/>
          <p:nvPr/>
        </p:nvSpPr>
        <p:spPr>
          <a:xfrm>
            <a:off x="1352176" y="4495927"/>
            <a:ext cx="8742681" cy="390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472EDE5-6E7A-4697-8163-E91B2B387543}"/>
              </a:ext>
            </a:extLst>
          </p:cNvPr>
          <p:cNvSpPr/>
          <p:nvPr/>
        </p:nvSpPr>
        <p:spPr>
          <a:xfrm>
            <a:off x="-94343" y="4470400"/>
            <a:ext cx="9409981" cy="746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75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2D9C7DB-435A-4C25-A8FF-C993927B6559}"/>
              </a:ext>
            </a:extLst>
          </p:cNvPr>
          <p:cNvSpPr/>
          <p:nvPr/>
        </p:nvSpPr>
        <p:spPr>
          <a:xfrm>
            <a:off x="-14990" y="16368"/>
            <a:ext cx="9144000" cy="1483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400">
                <a:solidFill>
                  <a:schemeClr val="tx1"/>
                </a:solidFill>
                <a:latin typeface="Amasis MT Pro Black" panose="020B0604020202020204" pitchFamily="18" charset="0"/>
              </a:rPr>
              <a:t>2020</a:t>
            </a:r>
            <a:endParaRPr lang="pt-BR" dirty="0"/>
          </a:p>
        </p:txBody>
      </p:sp>
      <p:sp>
        <p:nvSpPr>
          <p:cNvPr id="521" name="Google Shape;521;p37"/>
          <p:cNvSpPr/>
          <p:nvPr/>
        </p:nvSpPr>
        <p:spPr>
          <a:xfrm>
            <a:off x="4025667" y="2832378"/>
            <a:ext cx="368100" cy="321000"/>
          </a:xfrm>
          <a:prstGeom prst="chevron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35C637-1126-401B-B3BD-6FD60F1FA10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883" y="1774756"/>
            <a:ext cx="3228835" cy="243475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A01873F0-1123-478D-896D-9858BE2A08CF}"/>
              </a:ext>
            </a:extLst>
          </p:cNvPr>
          <p:cNvSpPr txBox="1"/>
          <p:nvPr/>
        </p:nvSpPr>
        <p:spPr>
          <a:xfrm>
            <a:off x="5811027" y="2808070"/>
            <a:ext cx="8549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chemeClr val="tx2"/>
                </a:solidFill>
                <a:latin typeface="Amasis MT Pro Black" panose="020B0604020202020204" pitchFamily="18" charset="0"/>
              </a:rPr>
              <a:t>2020</a:t>
            </a:r>
            <a:endParaRPr lang="pt-BR" sz="2000" dirty="0">
              <a:solidFill>
                <a:schemeClr val="tx2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0471E287-AAD7-45E1-BFBD-C28E36A0B0EA}"/>
              </a:ext>
            </a:extLst>
          </p:cNvPr>
          <p:cNvSpPr txBox="1"/>
          <p:nvPr/>
        </p:nvSpPr>
        <p:spPr>
          <a:xfrm>
            <a:off x="5811027" y="2786088"/>
            <a:ext cx="8549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chemeClr val="tx1"/>
                </a:solidFill>
                <a:latin typeface="Amasis MT Pro Black" panose="020B0604020202020204" pitchFamily="18" charset="0"/>
              </a:rPr>
              <a:t>2020</a:t>
            </a:r>
            <a:endParaRPr lang="pt-BR" sz="2000" dirty="0">
              <a:solidFill>
                <a:schemeClr val="tx1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17497CA-4680-454A-88C1-445CF6309626}"/>
              </a:ext>
            </a:extLst>
          </p:cNvPr>
          <p:cNvSpPr/>
          <p:nvPr/>
        </p:nvSpPr>
        <p:spPr>
          <a:xfrm>
            <a:off x="-139580" y="4784481"/>
            <a:ext cx="49132" cy="6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90AAE6E3-1946-4052-89DF-C24B2D2BBD50}"/>
              </a:ext>
            </a:extLst>
          </p:cNvPr>
          <p:cNvSpPr/>
          <p:nvPr/>
        </p:nvSpPr>
        <p:spPr>
          <a:xfrm>
            <a:off x="-93861" y="4631290"/>
            <a:ext cx="9395258" cy="5924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9BBBF40-15EF-40EB-9647-CFA1E047D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83" y="520778"/>
            <a:ext cx="8065800" cy="390000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</a:rPr>
              <a:t>PeladaNews</a:t>
            </a:r>
          </a:p>
        </p:txBody>
      </p:sp>
      <p:grpSp>
        <p:nvGrpSpPr>
          <p:cNvPr id="135" name="Google Shape;1447;p47">
            <a:extLst>
              <a:ext uri="{FF2B5EF4-FFF2-40B4-BE49-F238E27FC236}">
                <a16:creationId xmlns:a16="http://schemas.microsoft.com/office/drawing/2014/main" id="{8339E862-92A0-45DC-BC78-205A8DDE6138}"/>
              </a:ext>
            </a:extLst>
          </p:cNvPr>
          <p:cNvGrpSpPr/>
          <p:nvPr/>
        </p:nvGrpSpPr>
        <p:grpSpPr>
          <a:xfrm>
            <a:off x="3814066" y="428213"/>
            <a:ext cx="742944" cy="740857"/>
            <a:chOff x="1175900" y="238125"/>
            <a:chExt cx="5243075" cy="5228350"/>
          </a:xfrm>
        </p:grpSpPr>
        <p:sp>
          <p:nvSpPr>
            <p:cNvPr id="136" name="Google Shape;1448;p47">
              <a:extLst>
                <a:ext uri="{FF2B5EF4-FFF2-40B4-BE49-F238E27FC236}">
                  <a16:creationId xmlns:a16="http://schemas.microsoft.com/office/drawing/2014/main" id="{862F7F6F-EFD8-4A1B-90FC-492E2C5761F1}"/>
                </a:ext>
              </a:extLst>
            </p:cNvPr>
            <p:cNvSpPr/>
            <p:nvPr/>
          </p:nvSpPr>
          <p:spPr>
            <a:xfrm>
              <a:off x="3189925" y="238125"/>
              <a:ext cx="1862675" cy="1050825"/>
            </a:xfrm>
            <a:custGeom>
              <a:avLst/>
              <a:gdLst/>
              <a:ahLst/>
              <a:cxnLst/>
              <a:rect l="l" t="t" r="r" b="b"/>
              <a:pathLst>
                <a:path w="74507" h="42033" extrusionOk="0">
                  <a:moveTo>
                    <a:pt x="37253" y="0"/>
                  </a:moveTo>
                  <a:cubicBezTo>
                    <a:pt x="26225" y="0"/>
                    <a:pt x="15196" y="1961"/>
                    <a:pt x="5147" y="5760"/>
                  </a:cubicBezTo>
                  <a:lnTo>
                    <a:pt x="2451" y="6862"/>
                  </a:lnTo>
                  <a:lnTo>
                    <a:pt x="858" y="11764"/>
                  </a:lnTo>
                  <a:cubicBezTo>
                    <a:pt x="0" y="14338"/>
                    <a:pt x="858" y="17156"/>
                    <a:pt x="3064" y="18627"/>
                  </a:cubicBezTo>
                  <a:lnTo>
                    <a:pt x="33700" y="40807"/>
                  </a:lnTo>
                  <a:cubicBezTo>
                    <a:pt x="34680" y="41665"/>
                    <a:pt x="36028" y="42033"/>
                    <a:pt x="37253" y="42033"/>
                  </a:cubicBezTo>
                  <a:cubicBezTo>
                    <a:pt x="38479" y="42033"/>
                    <a:pt x="39827" y="41665"/>
                    <a:pt x="40807" y="40807"/>
                  </a:cubicBezTo>
                  <a:lnTo>
                    <a:pt x="71443" y="18627"/>
                  </a:lnTo>
                  <a:cubicBezTo>
                    <a:pt x="73649" y="17156"/>
                    <a:pt x="74507" y="14338"/>
                    <a:pt x="73649" y="11764"/>
                  </a:cubicBezTo>
                  <a:lnTo>
                    <a:pt x="72056" y="6862"/>
                  </a:lnTo>
                  <a:lnTo>
                    <a:pt x="69360" y="5760"/>
                  </a:lnTo>
                  <a:cubicBezTo>
                    <a:pt x="59311" y="1961"/>
                    <a:pt x="48282" y="0"/>
                    <a:pt x="37253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49;p47">
              <a:extLst>
                <a:ext uri="{FF2B5EF4-FFF2-40B4-BE49-F238E27FC236}">
                  <a16:creationId xmlns:a16="http://schemas.microsoft.com/office/drawing/2014/main" id="{B33B9869-1F76-4086-BE07-919037F1F05B}"/>
                </a:ext>
              </a:extLst>
            </p:cNvPr>
            <p:cNvSpPr/>
            <p:nvPr/>
          </p:nvSpPr>
          <p:spPr>
            <a:xfrm>
              <a:off x="1805775" y="1013200"/>
              <a:ext cx="1200950" cy="1761600"/>
            </a:xfrm>
            <a:custGeom>
              <a:avLst/>
              <a:gdLst/>
              <a:ahLst/>
              <a:cxnLst/>
              <a:rect l="l" t="t" r="r" b="b"/>
              <a:pathLst>
                <a:path w="48038" h="70464" extrusionOk="0">
                  <a:moveTo>
                    <a:pt x="23774" y="1"/>
                  </a:moveTo>
                  <a:cubicBezTo>
                    <a:pt x="7942" y="17843"/>
                    <a:pt x="1" y="40170"/>
                    <a:pt x="761" y="64679"/>
                  </a:cubicBezTo>
                  <a:lnTo>
                    <a:pt x="7182" y="69311"/>
                  </a:lnTo>
                  <a:cubicBezTo>
                    <a:pt x="8260" y="70071"/>
                    <a:pt x="9510" y="70463"/>
                    <a:pt x="10760" y="70463"/>
                  </a:cubicBezTo>
                  <a:cubicBezTo>
                    <a:pt x="12035" y="70463"/>
                    <a:pt x="13285" y="70071"/>
                    <a:pt x="14363" y="69287"/>
                  </a:cubicBezTo>
                  <a:lnTo>
                    <a:pt x="44999" y="47106"/>
                  </a:lnTo>
                  <a:cubicBezTo>
                    <a:pt x="47156" y="45562"/>
                    <a:pt x="48038" y="42793"/>
                    <a:pt x="47229" y="40269"/>
                  </a:cubicBezTo>
                  <a:lnTo>
                    <a:pt x="35588" y="4241"/>
                  </a:lnTo>
                  <a:cubicBezTo>
                    <a:pt x="34779" y="1716"/>
                    <a:pt x="32426" y="1"/>
                    <a:pt x="29754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50;p47">
              <a:extLst>
                <a:ext uri="{FF2B5EF4-FFF2-40B4-BE49-F238E27FC236}">
                  <a16:creationId xmlns:a16="http://schemas.microsoft.com/office/drawing/2014/main" id="{10CE9EC5-6299-4D5C-9F10-865675B89751}"/>
                </a:ext>
              </a:extLst>
            </p:cNvPr>
            <p:cNvSpPr/>
            <p:nvPr/>
          </p:nvSpPr>
          <p:spPr>
            <a:xfrm>
              <a:off x="2166675" y="3418125"/>
              <a:ext cx="1620675" cy="1329625"/>
            </a:xfrm>
            <a:custGeom>
              <a:avLst/>
              <a:gdLst/>
              <a:ahLst/>
              <a:cxnLst/>
              <a:rect l="l" t="t" r="r" b="b"/>
              <a:pathLst>
                <a:path w="64827" h="53185" extrusionOk="0">
                  <a:moveTo>
                    <a:pt x="8701" y="1"/>
                  </a:moveTo>
                  <a:cubicBezTo>
                    <a:pt x="6005" y="1"/>
                    <a:pt x="3677" y="1716"/>
                    <a:pt x="2819" y="4167"/>
                  </a:cubicBezTo>
                  <a:cubicBezTo>
                    <a:pt x="858" y="10172"/>
                    <a:pt x="0" y="12990"/>
                    <a:pt x="0" y="12990"/>
                  </a:cubicBezTo>
                  <a:cubicBezTo>
                    <a:pt x="0" y="13113"/>
                    <a:pt x="123" y="13235"/>
                    <a:pt x="123" y="13235"/>
                  </a:cubicBezTo>
                  <a:cubicBezTo>
                    <a:pt x="858" y="14338"/>
                    <a:pt x="1471" y="15319"/>
                    <a:pt x="2206" y="16299"/>
                  </a:cubicBezTo>
                  <a:lnTo>
                    <a:pt x="2574" y="16666"/>
                  </a:lnTo>
                  <a:cubicBezTo>
                    <a:pt x="13970" y="33578"/>
                    <a:pt x="30882" y="46200"/>
                    <a:pt x="50243" y="52204"/>
                  </a:cubicBezTo>
                  <a:cubicBezTo>
                    <a:pt x="51346" y="52572"/>
                    <a:pt x="52327" y="52939"/>
                    <a:pt x="53430" y="53185"/>
                  </a:cubicBezTo>
                  <a:lnTo>
                    <a:pt x="54165" y="52572"/>
                  </a:lnTo>
                  <a:lnTo>
                    <a:pt x="61763" y="47180"/>
                  </a:lnTo>
                  <a:cubicBezTo>
                    <a:pt x="63968" y="45587"/>
                    <a:pt x="64826" y="42768"/>
                    <a:pt x="64091" y="40317"/>
                  </a:cubicBezTo>
                  <a:lnTo>
                    <a:pt x="52449" y="4290"/>
                  </a:lnTo>
                  <a:cubicBezTo>
                    <a:pt x="51591" y="1716"/>
                    <a:pt x="49263" y="1"/>
                    <a:pt x="4656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51;p47">
              <a:extLst>
                <a:ext uri="{FF2B5EF4-FFF2-40B4-BE49-F238E27FC236}">
                  <a16:creationId xmlns:a16="http://schemas.microsoft.com/office/drawing/2014/main" id="{7F1EC047-9D16-4B91-A37B-C6159AA526DB}"/>
                </a:ext>
              </a:extLst>
            </p:cNvPr>
            <p:cNvSpPr/>
            <p:nvPr/>
          </p:nvSpPr>
          <p:spPr>
            <a:xfrm>
              <a:off x="4455175" y="3418125"/>
              <a:ext cx="1618825" cy="1329625"/>
            </a:xfrm>
            <a:custGeom>
              <a:avLst/>
              <a:gdLst/>
              <a:ahLst/>
              <a:cxnLst/>
              <a:rect l="l" t="t" r="r" b="b"/>
              <a:pathLst>
                <a:path w="64753" h="53185" extrusionOk="0">
                  <a:moveTo>
                    <a:pt x="18260" y="1"/>
                  </a:moveTo>
                  <a:cubicBezTo>
                    <a:pt x="15686" y="1"/>
                    <a:pt x="13481" y="1594"/>
                    <a:pt x="12500" y="3922"/>
                  </a:cubicBezTo>
                  <a:cubicBezTo>
                    <a:pt x="12500" y="4044"/>
                    <a:pt x="12133" y="5147"/>
                    <a:pt x="12010" y="5270"/>
                  </a:cubicBezTo>
                  <a:lnTo>
                    <a:pt x="736" y="40317"/>
                  </a:lnTo>
                  <a:cubicBezTo>
                    <a:pt x="1" y="42768"/>
                    <a:pt x="859" y="45587"/>
                    <a:pt x="3064" y="47180"/>
                  </a:cubicBezTo>
                  <a:lnTo>
                    <a:pt x="10662" y="52572"/>
                  </a:lnTo>
                  <a:lnTo>
                    <a:pt x="11397" y="53185"/>
                  </a:lnTo>
                  <a:cubicBezTo>
                    <a:pt x="12500" y="52939"/>
                    <a:pt x="13481" y="52572"/>
                    <a:pt x="14583" y="52204"/>
                  </a:cubicBezTo>
                  <a:cubicBezTo>
                    <a:pt x="34436" y="46077"/>
                    <a:pt x="51592" y="33087"/>
                    <a:pt x="63233" y="15564"/>
                  </a:cubicBezTo>
                  <a:lnTo>
                    <a:pt x="64753" y="13088"/>
                  </a:lnTo>
                  <a:lnTo>
                    <a:pt x="63969" y="10172"/>
                  </a:lnTo>
                  <a:lnTo>
                    <a:pt x="62008" y="4167"/>
                  </a:lnTo>
                  <a:cubicBezTo>
                    <a:pt x="61150" y="1716"/>
                    <a:pt x="58822" y="1"/>
                    <a:pt x="56126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52;p47">
              <a:extLst>
                <a:ext uri="{FF2B5EF4-FFF2-40B4-BE49-F238E27FC236}">
                  <a16:creationId xmlns:a16="http://schemas.microsoft.com/office/drawing/2014/main" id="{A039FA06-7D1E-42E3-B113-126109CDE1A0}"/>
                </a:ext>
              </a:extLst>
            </p:cNvPr>
            <p:cNvSpPr/>
            <p:nvPr/>
          </p:nvSpPr>
          <p:spPr>
            <a:xfrm>
              <a:off x="5235775" y="1013200"/>
              <a:ext cx="1183200" cy="1761600"/>
            </a:xfrm>
            <a:custGeom>
              <a:avLst/>
              <a:gdLst/>
              <a:ahLst/>
              <a:cxnLst/>
              <a:rect l="l" t="t" r="r" b="b"/>
              <a:pathLst>
                <a:path w="47328" h="70464" extrusionOk="0">
                  <a:moveTo>
                    <a:pt x="18284" y="1"/>
                  </a:moveTo>
                  <a:cubicBezTo>
                    <a:pt x="15638" y="1"/>
                    <a:pt x="13285" y="1716"/>
                    <a:pt x="12451" y="4241"/>
                  </a:cubicBezTo>
                  <a:lnTo>
                    <a:pt x="834" y="40269"/>
                  </a:lnTo>
                  <a:cubicBezTo>
                    <a:pt x="1" y="42793"/>
                    <a:pt x="908" y="45562"/>
                    <a:pt x="3065" y="47106"/>
                  </a:cubicBezTo>
                  <a:lnTo>
                    <a:pt x="33700" y="69287"/>
                  </a:lnTo>
                  <a:cubicBezTo>
                    <a:pt x="34779" y="70071"/>
                    <a:pt x="36029" y="70463"/>
                    <a:pt x="37279" y="70463"/>
                  </a:cubicBezTo>
                  <a:cubicBezTo>
                    <a:pt x="38553" y="70463"/>
                    <a:pt x="39803" y="70071"/>
                    <a:pt x="40857" y="69311"/>
                  </a:cubicBezTo>
                  <a:lnTo>
                    <a:pt x="47327" y="64655"/>
                  </a:lnTo>
                  <a:lnTo>
                    <a:pt x="47327" y="60905"/>
                  </a:lnTo>
                  <a:cubicBezTo>
                    <a:pt x="47327" y="38038"/>
                    <a:pt x="39288" y="16887"/>
                    <a:pt x="24289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53;p47">
              <a:extLst>
                <a:ext uri="{FF2B5EF4-FFF2-40B4-BE49-F238E27FC236}">
                  <a16:creationId xmlns:a16="http://schemas.microsoft.com/office/drawing/2014/main" id="{520C60DD-17CA-41F1-83B7-9E0C54AE87DB}"/>
                </a:ext>
              </a:extLst>
            </p:cNvPr>
            <p:cNvSpPr/>
            <p:nvPr/>
          </p:nvSpPr>
          <p:spPr>
            <a:xfrm>
              <a:off x="1175900" y="4394500"/>
              <a:ext cx="1101700" cy="1071975"/>
            </a:xfrm>
            <a:custGeom>
              <a:avLst/>
              <a:gdLst/>
              <a:ahLst/>
              <a:cxnLst/>
              <a:rect l="l" t="t" r="r" b="b"/>
              <a:pathLst>
                <a:path w="44068" h="42879" extrusionOk="0">
                  <a:moveTo>
                    <a:pt x="37352" y="0"/>
                  </a:moveTo>
                  <a:cubicBezTo>
                    <a:pt x="35784" y="0"/>
                    <a:pt x="34215" y="601"/>
                    <a:pt x="33014" y="1802"/>
                  </a:cubicBezTo>
                  <a:lnTo>
                    <a:pt x="2378" y="32438"/>
                  </a:lnTo>
                  <a:cubicBezTo>
                    <a:pt x="1" y="34815"/>
                    <a:pt x="1" y="38687"/>
                    <a:pt x="2378" y="41089"/>
                  </a:cubicBezTo>
                  <a:cubicBezTo>
                    <a:pt x="3579" y="42290"/>
                    <a:pt x="5148" y="42878"/>
                    <a:pt x="6716" y="42878"/>
                  </a:cubicBezTo>
                  <a:cubicBezTo>
                    <a:pt x="8285" y="42878"/>
                    <a:pt x="9853" y="42290"/>
                    <a:pt x="11054" y="41089"/>
                  </a:cubicBezTo>
                  <a:lnTo>
                    <a:pt x="41690" y="10453"/>
                  </a:lnTo>
                  <a:cubicBezTo>
                    <a:pt x="44068" y="8051"/>
                    <a:pt x="44068" y="4179"/>
                    <a:pt x="41690" y="1802"/>
                  </a:cubicBezTo>
                  <a:cubicBezTo>
                    <a:pt x="40489" y="601"/>
                    <a:pt x="38921" y="0"/>
                    <a:pt x="37352" y="0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54;p47">
              <a:extLst>
                <a:ext uri="{FF2B5EF4-FFF2-40B4-BE49-F238E27FC236}">
                  <a16:creationId xmlns:a16="http://schemas.microsoft.com/office/drawing/2014/main" id="{CB895A7E-4997-4DAD-9CF8-5B06483AC74C}"/>
                </a:ext>
              </a:extLst>
            </p:cNvPr>
            <p:cNvSpPr/>
            <p:nvPr/>
          </p:nvSpPr>
          <p:spPr>
            <a:xfrm>
              <a:off x="2094975" y="4854025"/>
              <a:ext cx="642175" cy="612450"/>
            </a:xfrm>
            <a:custGeom>
              <a:avLst/>
              <a:gdLst/>
              <a:ahLst/>
              <a:cxnLst/>
              <a:rect l="l" t="t" r="r" b="b"/>
              <a:pathLst>
                <a:path w="25687" h="24498" extrusionOk="0">
                  <a:moveTo>
                    <a:pt x="18971" y="1"/>
                  </a:moveTo>
                  <a:cubicBezTo>
                    <a:pt x="17402" y="1"/>
                    <a:pt x="15834" y="601"/>
                    <a:pt x="14633" y="1802"/>
                  </a:cubicBezTo>
                  <a:lnTo>
                    <a:pt x="2378" y="14057"/>
                  </a:lnTo>
                  <a:cubicBezTo>
                    <a:pt x="1" y="16434"/>
                    <a:pt x="1" y="20306"/>
                    <a:pt x="2378" y="22708"/>
                  </a:cubicBezTo>
                  <a:cubicBezTo>
                    <a:pt x="3579" y="23909"/>
                    <a:pt x="5148" y="24497"/>
                    <a:pt x="6716" y="24497"/>
                  </a:cubicBezTo>
                  <a:cubicBezTo>
                    <a:pt x="8285" y="24497"/>
                    <a:pt x="9853" y="23909"/>
                    <a:pt x="11054" y="22708"/>
                  </a:cubicBezTo>
                  <a:lnTo>
                    <a:pt x="23309" y="10454"/>
                  </a:lnTo>
                  <a:cubicBezTo>
                    <a:pt x="25686" y="8052"/>
                    <a:pt x="25686" y="4180"/>
                    <a:pt x="23309" y="1802"/>
                  </a:cubicBezTo>
                  <a:cubicBezTo>
                    <a:pt x="22108" y="601"/>
                    <a:pt x="20539" y="1"/>
                    <a:pt x="18971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55;p47">
              <a:extLst>
                <a:ext uri="{FF2B5EF4-FFF2-40B4-BE49-F238E27FC236}">
                  <a16:creationId xmlns:a16="http://schemas.microsoft.com/office/drawing/2014/main" id="{F8AE433D-5D1C-4625-83DD-28EF89580021}"/>
                </a:ext>
              </a:extLst>
            </p:cNvPr>
            <p:cNvSpPr/>
            <p:nvPr/>
          </p:nvSpPr>
          <p:spPr>
            <a:xfrm>
              <a:off x="1175900" y="3934950"/>
              <a:ext cx="642150" cy="612450"/>
            </a:xfrm>
            <a:custGeom>
              <a:avLst/>
              <a:gdLst/>
              <a:ahLst/>
              <a:cxnLst/>
              <a:rect l="l" t="t" r="r" b="b"/>
              <a:pathLst>
                <a:path w="25686" h="24498" extrusionOk="0">
                  <a:moveTo>
                    <a:pt x="18971" y="1"/>
                  </a:moveTo>
                  <a:cubicBezTo>
                    <a:pt x="17402" y="1"/>
                    <a:pt x="15833" y="601"/>
                    <a:pt x="14633" y="1802"/>
                  </a:cubicBezTo>
                  <a:lnTo>
                    <a:pt x="2378" y="14056"/>
                  </a:lnTo>
                  <a:cubicBezTo>
                    <a:pt x="1" y="16434"/>
                    <a:pt x="1" y="20306"/>
                    <a:pt x="2378" y="22708"/>
                  </a:cubicBezTo>
                  <a:cubicBezTo>
                    <a:pt x="3579" y="23909"/>
                    <a:pt x="5148" y="24497"/>
                    <a:pt x="6716" y="24497"/>
                  </a:cubicBezTo>
                  <a:cubicBezTo>
                    <a:pt x="8285" y="24497"/>
                    <a:pt x="9853" y="23909"/>
                    <a:pt x="11054" y="22708"/>
                  </a:cubicBezTo>
                  <a:lnTo>
                    <a:pt x="23309" y="10454"/>
                  </a:lnTo>
                  <a:cubicBezTo>
                    <a:pt x="25686" y="8052"/>
                    <a:pt x="25686" y="4179"/>
                    <a:pt x="23309" y="1802"/>
                  </a:cubicBezTo>
                  <a:cubicBezTo>
                    <a:pt x="22108" y="601"/>
                    <a:pt x="20539" y="1"/>
                    <a:pt x="18971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56;p47">
              <a:extLst>
                <a:ext uri="{FF2B5EF4-FFF2-40B4-BE49-F238E27FC236}">
                  <a16:creationId xmlns:a16="http://schemas.microsoft.com/office/drawing/2014/main" id="{A31B9792-68DE-4C0B-937D-FE65C166E77F}"/>
                </a:ext>
              </a:extLst>
            </p:cNvPr>
            <p:cNvSpPr/>
            <p:nvPr/>
          </p:nvSpPr>
          <p:spPr>
            <a:xfrm>
              <a:off x="1829675" y="412750"/>
              <a:ext cx="4583175" cy="4420775"/>
            </a:xfrm>
            <a:custGeom>
              <a:avLst/>
              <a:gdLst/>
              <a:ahLst/>
              <a:cxnLst/>
              <a:rect l="l" t="t" r="r" b="b"/>
              <a:pathLst>
                <a:path w="183327" h="176831" extrusionOk="0">
                  <a:moveTo>
                    <a:pt x="56984" y="0"/>
                  </a:moveTo>
                  <a:cubicBezTo>
                    <a:pt x="43871" y="5269"/>
                    <a:pt x="32107" y="13725"/>
                    <a:pt x="22916" y="24264"/>
                  </a:cubicBezTo>
                  <a:lnTo>
                    <a:pt x="33210" y="63845"/>
                  </a:lnTo>
                  <a:lnTo>
                    <a:pt x="1" y="88599"/>
                  </a:lnTo>
                  <a:cubicBezTo>
                    <a:pt x="613" y="104530"/>
                    <a:pt x="5147" y="119848"/>
                    <a:pt x="13480" y="133205"/>
                  </a:cubicBezTo>
                  <a:cubicBezTo>
                    <a:pt x="13480" y="133328"/>
                    <a:pt x="13603" y="133450"/>
                    <a:pt x="13603" y="133450"/>
                  </a:cubicBezTo>
                  <a:lnTo>
                    <a:pt x="55636" y="132470"/>
                  </a:lnTo>
                  <a:lnTo>
                    <a:pt x="67645" y="172787"/>
                  </a:lnTo>
                  <a:cubicBezTo>
                    <a:pt x="67645" y="172787"/>
                    <a:pt x="67522" y="173032"/>
                    <a:pt x="67400" y="173522"/>
                  </a:cubicBezTo>
                  <a:cubicBezTo>
                    <a:pt x="75120" y="175728"/>
                    <a:pt x="83208" y="176831"/>
                    <a:pt x="91663" y="176831"/>
                  </a:cubicBezTo>
                  <a:cubicBezTo>
                    <a:pt x="100242" y="176831"/>
                    <a:pt x="108575" y="175728"/>
                    <a:pt x="116417" y="173400"/>
                  </a:cubicBezTo>
                  <a:lnTo>
                    <a:pt x="127691" y="132470"/>
                  </a:lnTo>
                  <a:lnTo>
                    <a:pt x="169601" y="133328"/>
                  </a:lnTo>
                  <a:cubicBezTo>
                    <a:pt x="178057" y="119848"/>
                    <a:pt x="182714" y="104530"/>
                    <a:pt x="183326" y="88477"/>
                  </a:cubicBezTo>
                  <a:lnTo>
                    <a:pt x="150117" y="63845"/>
                  </a:lnTo>
                  <a:lnTo>
                    <a:pt x="160533" y="24264"/>
                  </a:lnTo>
                  <a:cubicBezTo>
                    <a:pt x="151220" y="13725"/>
                    <a:pt x="139456" y="5392"/>
                    <a:pt x="126221" y="0"/>
                  </a:cubicBezTo>
                  <a:lnTo>
                    <a:pt x="91663" y="21323"/>
                  </a:lnTo>
                  <a:lnTo>
                    <a:pt x="5698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7;p47">
              <a:extLst>
                <a:ext uri="{FF2B5EF4-FFF2-40B4-BE49-F238E27FC236}">
                  <a16:creationId xmlns:a16="http://schemas.microsoft.com/office/drawing/2014/main" id="{A5376301-CBD1-46AE-B961-65C54577E504}"/>
                </a:ext>
              </a:extLst>
            </p:cNvPr>
            <p:cNvSpPr/>
            <p:nvPr/>
          </p:nvSpPr>
          <p:spPr>
            <a:xfrm>
              <a:off x="4121250" y="238125"/>
              <a:ext cx="931350" cy="1050825"/>
            </a:xfrm>
            <a:custGeom>
              <a:avLst/>
              <a:gdLst/>
              <a:ahLst/>
              <a:cxnLst/>
              <a:rect l="l" t="t" r="r" b="b"/>
              <a:pathLst>
                <a:path w="37254" h="42033" extrusionOk="0">
                  <a:moveTo>
                    <a:pt x="0" y="0"/>
                  </a:moveTo>
                  <a:lnTo>
                    <a:pt x="0" y="42033"/>
                  </a:lnTo>
                  <a:cubicBezTo>
                    <a:pt x="1226" y="42033"/>
                    <a:pt x="2574" y="41665"/>
                    <a:pt x="3554" y="40807"/>
                  </a:cubicBezTo>
                  <a:lnTo>
                    <a:pt x="34190" y="18627"/>
                  </a:lnTo>
                  <a:cubicBezTo>
                    <a:pt x="36396" y="17156"/>
                    <a:pt x="37254" y="14338"/>
                    <a:pt x="36396" y="11764"/>
                  </a:cubicBezTo>
                  <a:lnTo>
                    <a:pt x="34803" y="6862"/>
                  </a:lnTo>
                  <a:lnTo>
                    <a:pt x="32107" y="5760"/>
                  </a:lnTo>
                  <a:cubicBezTo>
                    <a:pt x="22058" y="1961"/>
                    <a:pt x="11029" y="0"/>
                    <a:pt x="0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58;p47">
              <a:extLst>
                <a:ext uri="{FF2B5EF4-FFF2-40B4-BE49-F238E27FC236}">
                  <a16:creationId xmlns:a16="http://schemas.microsoft.com/office/drawing/2014/main" id="{A4481056-F84B-472B-A9C6-FEF0ADAEAF74}"/>
                </a:ext>
              </a:extLst>
            </p:cNvPr>
            <p:cNvSpPr/>
            <p:nvPr/>
          </p:nvSpPr>
          <p:spPr>
            <a:xfrm>
              <a:off x="3189925" y="1530950"/>
              <a:ext cx="1862675" cy="1750575"/>
            </a:xfrm>
            <a:custGeom>
              <a:avLst/>
              <a:gdLst/>
              <a:ahLst/>
              <a:cxnLst/>
              <a:rect l="l" t="t" r="r" b="b"/>
              <a:pathLst>
                <a:path w="74507" h="70023" extrusionOk="0">
                  <a:moveTo>
                    <a:pt x="37253" y="1"/>
                  </a:moveTo>
                  <a:cubicBezTo>
                    <a:pt x="36028" y="1"/>
                    <a:pt x="34803" y="368"/>
                    <a:pt x="33700" y="1103"/>
                  </a:cubicBezTo>
                  <a:lnTo>
                    <a:pt x="3064" y="23406"/>
                  </a:lnTo>
                  <a:cubicBezTo>
                    <a:pt x="858" y="24999"/>
                    <a:pt x="0" y="27695"/>
                    <a:pt x="735" y="30269"/>
                  </a:cubicBezTo>
                  <a:lnTo>
                    <a:pt x="12500" y="66297"/>
                  </a:lnTo>
                  <a:cubicBezTo>
                    <a:pt x="13357" y="68748"/>
                    <a:pt x="15686" y="70022"/>
                    <a:pt x="18382" y="70022"/>
                  </a:cubicBezTo>
                  <a:lnTo>
                    <a:pt x="56125" y="70022"/>
                  </a:lnTo>
                  <a:cubicBezTo>
                    <a:pt x="58821" y="70022"/>
                    <a:pt x="61150" y="68748"/>
                    <a:pt x="62007" y="66297"/>
                  </a:cubicBezTo>
                  <a:lnTo>
                    <a:pt x="73772" y="30269"/>
                  </a:lnTo>
                  <a:cubicBezTo>
                    <a:pt x="74507" y="27695"/>
                    <a:pt x="73649" y="24999"/>
                    <a:pt x="71443" y="23406"/>
                  </a:cubicBezTo>
                  <a:lnTo>
                    <a:pt x="40807" y="1103"/>
                  </a:lnTo>
                  <a:cubicBezTo>
                    <a:pt x="39704" y="368"/>
                    <a:pt x="38479" y="1"/>
                    <a:pt x="3725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59;p47">
              <a:extLst>
                <a:ext uri="{FF2B5EF4-FFF2-40B4-BE49-F238E27FC236}">
                  <a16:creationId xmlns:a16="http://schemas.microsoft.com/office/drawing/2014/main" id="{465761D5-09FC-4A6A-BE82-037F15D19FBA}"/>
                </a:ext>
              </a:extLst>
            </p:cNvPr>
            <p:cNvSpPr/>
            <p:nvPr/>
          </p:nvSpPr>
          <p:spPr>
            <a:xfrm>
              <a:off x="2912350" y="2986925"/>
              <a:ext cx="909300" cy="1184875"/>
            </a:xfrm>
            <a:custGeom>
              <a:avLst/>
              <a:gdLst/>
              <a:ahLst/>
              <a:cxnLst/>
              <a:rect l="l" t="t" r="r" b="b"/>
              <a:pathLst>
                <a:path w="36372" h="47395" extrusionOk="0">
                  <a:moveTo>
                    <a:pt x="29437" y="1"/>
                  </a:moveTo>
                  <a:cubicBezTo>
                    <a:pt x="27555" y="1"/>
                    <a:pt x="25698" y="865"/>
                    <a:pt x="24509" y="2494"/>
                  </a:cubicBezTo>
                  <a:lnTo>
                    <a:pt x="1" y="35704"/>
                  </a:lnTo>
                  <a:lnTo>
                    <a:pt x="6618" y="47394"/>
                  </a:lnTo>
                  <a:lnTo>
                    <a:pt x="34362" y="9773"/>
                  </a:lnTo>
                  <a:cubicBezTo>
                    <a:pt x="36372" y="7053"/>
                    <a:pt x="35783" y="3205"/>
                    <a:pt x="33063" y="1195"/>
                  </a:cubicBezTo>
                  <a:cubicBezTo>
                    <a:pt x="31971" y="389"/>
                    <a:pt x="30698" y="1"/>
                    <a:pt x="2943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60;p47">
              <a:extLst>
                <a:ext uri="{FF2B5EF4-FFF2-40B4-BE49-F238E27FC236}">
                  <a16:creationId xmlns:a16="http://schemas.microsoft.com/office/drawing/2014/main" id="{EA03FAC7-6B75-4580-93D4-C412943B3F85}"/>
                </a:ext>
              </a:extLst>
            </p:cNvPr>
            <p:cNvSpPr/>
            <p:nvPr/>
          </p:nvSpPr>
          <p:spPr>
            <a:xfrm>
              <a:off x="4420250" y="2987100"/>
              <a:ext cx="896450" cy="1288850"/>
            </a:xfrm>
            <a:custGeom>
              <a:avLst/>
              <a:gdLst/>
              <a:ahLst/>
              <a:cxnLst/>
              <a:rect l="l" t="t" r="r" b="b"/>
              <a:pathLst>
                <a:path w="35858" h="51554" extrusionOk="0">
                  <a:moveTo>
                    <a:pt x="6981" y="1"/>
                  </a:moveTo>
                  <a:cubicBezTo>
                    <a:pt x="5794" y="1"/>
                    <a:pt x="4592" y="345"/>
                    <a:pt x="3530" y="1066"/>
                  </a:cubicBezTo>
                  <a:cubicBezTo>
                    <a:pt x="736" y="2953"/>
                    <a:pt x="1" y="6752"/>
                    <a:pt x="1912" y="9570"/>
                  </a:cubicBezTo>
                  <a:lnTo>
                    <a:pt x="30441" y="51554"/>
                  </a:lnTo>
                  <a:lnTo>
                    <a:pt x="35857" y="37731"/>
                  </a:lnTo>
                  <a:lnTo>
                    <a:pt x="12059" y="2683"/>
                  </a:lnTo>
                  <a:cubicBezTo>
                    <a:pt x="10868" y="942"/>
                    <a:pt x="8944" y="1"/>
                    <a:pt x="6981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61;p47">
              <a:extLst>
                <a:ext uri="{FF2B5EF4-FFF2-40B4-BE49-F238E27FC236}">
                  <a16:creationId xmlns:a16="http://schemas.microsoft.com/office/drawing/2014/main" id="{53397594-A83B-44F1-97F4-A79C56B309C8}"/>
                </a:ext>
              </a:extLst>
            </p:cNvPr>
            <p:cNvSpPr/>
            <p:nvPr/>
          </p:nvSpPr>
          <p:spPr>
            <a:xfrm>
              <a:off x="3968075" y="369850"/>
              <a:ext cx="306375" cy="1467475"/>
            </a:xfrm>
            <a:custGeom>
              <a:avLst/>
              <a:gdLst/>
              <a:ahLst/>
              <a:cxnLst/>
              <a:rect l="l" t="t" r="r" b="b"/>
              <a:pathLst>
                <a:path w="12255" h="58699" extrusionOk="0">
                  <a:moveTo>
                    <a:pt x="6127" y="0"/>
                  </a:moveTo>
                  <a:cubicBezTo>
                    <a:pt x="2696" y="0"/>
                    <a:pt x="0" y="2819"/>
                    <a:pt x="0" y="6128"/>
                  </a:cubicBezTo>
                  <a:lnTo>
                    <a:pt x="0" y="52572"/>
                  </a:lnTo>
                  <a:cubicBezTo>
                    <a:pt x="0" y="55880"/>
                    <a:pt x="2696" y="58699"/>
                    <a:pt x="6127" y="58699"/>
                  </a:cubicBezTo>
                  <a:cubicBezTo>
                    <a:pt x="9559" y="58699"/>
                    <a:pt x="12255" y="55880"/>
                    <a:pt x="12255" y="52572"/>
                  </a:cubicBezTo>
                  <a:lnTo>
                    <a:pt x="12255" y="6128"/>
                  </a:lnTo>
                  <a:cubicBezTo>
                    <a:pt x="12255" y="2819"/>
                    <a:pt x="9559" y="0"/>
                    <a:pt x="6127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62;p47">
              <a:extLst>
                <a:ext uri="{FF2B5EF4-FFF2-40B4-BE49-F238E27FC236}">
                  <a16:creationId xmlns:a16="http://schemas.microsoft.com/office/drawing/2014/main" id="{A50A1365-7D51-42EE-8FE8-5E3389E48A86}"/>
                </a:ext>
              </a:extLst>
            </p:cNvPr>
            <p:cNvSpPr/>
            <p:nvPr/>
          </p:nvSpPr>
          <p:spPr>
            <a:xfrm>
              <a:off x="4121250" y="369850"/>
              <a:ext cx="153200" cy="1467475"/>
            </a:xfrm>
            <a:custGeom>
              <a:avLst/>
              <a:gdLst/>
              <a:ahLst/>
              <a:cxnLst/>
              <a:rect l="l" t="t" r="r" b="b"/>
              <a:pathLst>
                <a:path w="6128" h="58699" extrusionOk="0">
                  <a:moveTo>
                    <a:pt x="0" y="0"/>
                  </a:moveTo>
                  <a:lnTo>
                    <a:pt x="0" y="58699"/>
                  </a:lnTo>
                  <a:cubicBezTo>
                    <a:pt x="3432" y="58699"/>
                    <a:pt x="6128" y="55880"/>
                    <a:pt x="6128" y="52572"/>
                  </a:cubicBezTo>
                  <a:lnTo>
                    <a:pt x="6128" y="6128"/>
                  </a:lnTo>
                  <a:cubicBezTo>
                    <a:pt x="6128" y="2819"/>
                    <a:pt x="3432" y="0"/>
                    <a:pt x="0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63;p47">
              <a:extLst>
                <a:ext uri="{FF2B5EF4-FFF2-40B4-BE49-F238E27FC236}">
                  <a16:creationId xmlns:a16="http://schemas.microsoft.com/office/drawing/2014/main" id="{F06C4F67-037B-4790-BE08-85BD64536F0F}"/>
                </a:ext>
              </a:extLst>
            </p:cNvPr>
            <p:cNvSpPr/>
            <p:nvPr/>
          </p:nvSpPr>
          <p:spPr>
            <a:xfrm>
              <a:off x="2223050" y="1747850"/>
              <a:ext cx="1304500" cy="645225"/>
            </a:xfrm>
            <a:custGeom>
              <a:avLst/>
              <a:gdLst/>
              <a:ahLst/>
              <a:cxnLst/>
              <a:rect l="l" t="t" r="r" b="b"/>
              <a:pathLst>
                <a:path w="52180" h="25809" extrusionOk="0">
                  <a:moveTo>
                    <a:pt x="6152" y="1"/>
                  </a:moveTo>
                  <a:lnTo>
                    <a:pt x="0" y="10858"/>
                  </a:lnTo>
                  <a:lnTo>
                    <a:pt x="43356" y="25490"/>
                  </a:lnTo>
                  <a:cubicBezTo>
                    <a:pt x="43994" y="25710"/>
                    <a:pt x="44655" y="25808"/>
                    <a:pt x="45292" y="25808"/>
                  </a:cubicBezTo>
                  <a:cubicBezTo>
                    <a:pt x="47866" y="25808"/>
                    <a:pt x="50243" y="24191"/>
                    <a:pt x="51101" y="21642"/>
                  </a:cubicBezTo>
                  <a:cubicBezTo>
                    <a:pt x="52179" y="18431"/>
                    <a:pt x="50464" y="14951"/>
                    <a:pt x="47253" y="13873"/>
                  </a:cubicBezTo>
                  <a:lnTo>
                    <a:pt x="6152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64;p47">
              <a:extLst>
                <a:ext uri="{FF2B5EF4-FFF2-40B4-BE49-F238E27FC236}">
                  <a16:creationId xmlns:a16="http://schemas.microsoft.com/office/drawing/2014/main" id="{0C58AD6E-3EB3-4C4A-96FB-B53B81F35482}"/>
                </a:ext>
              </a:extLst>
            </p:cNvPr>
            <p:cNvSpPr/>
            <p:nvPr/>
          </p:nvSpPr>
          <p:spPr>
            <a:xfrm>
              <a:off x="4714975" y="1690875"/>
              <a:ext cx="1350450" cy="702200"/>
            </a:xfrm>
            <a:custGeom>
              <a:avLst/>
              <a:gdLst/>
              <a:ahLst/>
              <a:cxnLst/>
              <a:rect l="l" t="t" r="r" b="b"/>
              <a:pathLst>
                <a:path w="54018" h="28088" extrusionOk="0">
                  <a:moveTo>
                    <a:pt x="52817" y="0"/>
                  </a:moveTo>
                  <a:lnTo>
                    <a:pt x="4951" y="16152"/>
                  </a:lnTo>
                  <a:cubicBezTo>
                    <a:pt x="1741" y="17230"/>
                    <a:pt x="0" y="20710"/>
                    <a:pt x="1079" y="23921"/>
                  </a:cubicBezTo>
                  <a:cubicBezTo>
                    <a:pt x="1961" y="26470"/>
                    <a:pt x="4339" y="28087"/>
                    <a:pt x="6887" y="28087"/>
                  </a:cubicBezTo>
                  <a:cubicBezTo>
                    <a:pt x="7549" y="28087"/>
                    <a:pt x="8211" y="27989"/>
                    <a:pt x="8848" y="27769"/>
                  </a:cubicBezTo>
                  <a:lnTo>
                    <a:pt x="54018" y="12524"/>
                  </a:lnTo>
                  <a:lnTo>
                    <a:pt x="52817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AE2F34BC-B1E6-4F5E-8171-D07E5AE89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5" y="1932978"/>
            <a:ext cx="3105899" cy="226558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215900"/>
          </a:effectLst>
        </p:spPr>
      </p:pic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5C9B65A4-3C37-475C-B619-54DEB32D4069}"/>
              </a:ext>
            </a:extLst>
          </p:cNvPr>
          <p:cNvSpPr txBox="1"/>
          <p:nvPr/>
        </p:nvSpPr>
        <p:spPr>
          <a:xfrm>
            <a:off x="2016103" y="2786088"/>
            <a:ext cx="625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bg1"/>
                </a:solidFill>
                <a:latin typeface="Amasis MT Pro Black" panose="020B0604020202020204" pitchFamily="18" charset="0"/>
              </a:rPr>
              <a:t>2012</a:t>
            </a:r>
            <a:endParaRPr lang="pt-BR" sz="1400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975DD523-21CC-4C71-BB46-7AEE3A22CAF5}"/>
              </a:ext>
            </a:extLst>
          </p:cNvPr>
          <p:cNvSpPr txBox="1"/>
          <p:nvPr/>
        </p:nvSpPr>
        <p:spPr>
          <a:xfrm>
            <a:off x="2051978" y="2769832"/>
            <a:ext cx="625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tx1"/>
                </a:solidFill>
                <a:latin typeface="Amasis MT Pro Black" panose="020B0604020202020204" pitchFamily="18" charset="0"/>
              </a:rPr>
              <a:t>2012</a:t>
            </a:r>
            <a:endParaRPr lang="pt-BR" sz="1400" dirty="0">
              <a:solidFill>
                <a:schemeClr val="tx1"/>
              </a:solidFill>
              <a:latin typeface="Amasis MT Pro Black" panose="020B060402020202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51"/>
          <p:cNvSpPr/>
          <p:nvPr/>
        </p:nvSpPr>
        <p:spPr>
          <a:xfrm>
            <a:off x="-119333" y="1486374"/>
            <a:ext cx="4332000" cy="20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564" name="Google Shape;1564;p51"/>
          <p:cNvSpPr txBox="1">
            <a:spLocks noGrp="1"/>
          </p:cNvSpPr>
          <p:nvPr>
            <p:ph type="ctrTitle"/>
          </p:nvPr>
        </p:nvSpPr>
        <p:spPr>
          <a:xfrm>
            <a:off x="1317916" y="2025302"/>
            <a:ext cx="4070312" cy="177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 </a:t>
            </a:r>
            <a:br>
              <a:rPr lang="en" dirty="0"/>
            </a:br>
            <a:r>
              <a:rPr lang="en" dirty="0"/>
              <a:t>pela atenção</a:t>
            </a:r>
            <a:endParaRPr dirty="0"/>
          </a:p>
        </p:txBody>
      </p:sp>
      <p:sp>
        <p:nvSpPr>
          <p:cNvPr id="1566" name="Google Shape;1566;p51"/>
          <p:cNvSpPr/>
          <p:nvPr/>
        </p:nvSpPr>
        <p:spPr>
          <a:xfrm>
            <a:off x="4162275" y="1487025"/>
            <a:ext cx="169800" cy="2066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567" name="Google Shape;1567;p51"/>
          <p:cNvGrpSpPr/>
          <p:nvPr/>
        </p:nvGrpSpPr>
        <p:grpSpPr>
          <a:xfrm>
            <a:off x="1317916" y="3083880"/>
            <a:ext cx="178267" cy="175292"/>
            <a:chOff x="2866317" y="3817357"/>
            <a:chExt cx="362920" cy="356865"/>
          </a:xfrm>
        </p:grpSpPr>
        <p:sp>
          <p:nvSpPr>
            <p:cNvPr id="1568" name="Google Shape;1568;p51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51"/>
          <p:cNvGrpSpPr/>
          <p:nvPr/>
        </p:nvGrpSpPr>
        <p:grpSpPr>
          <a:xfrm>
            <a:off x="1538186" y="3083880"/>
            <a:ext cx="178267" cy="175292"/>
            <a:chOff x="3314750" y="3817357"/>
            <a:chExt cx="362920" cy="356865"/>
          </a:xfrm>
        </p:grpSpPr>
        <p:sp>
          <p:nvSpPr>
            <p:cNvPr id="1572" name="Google Shape;1572;p51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1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1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7" name="Google Shape;1577;p51"/>
          <p:cNvGrpSpPr/>
          <p:nvPr/>
        </p:nvGrpSpPr>
        <p:grpSpPr>
          <a:xfrm>
            <a:off x="1758496" y="3083837"/>
            <a:ext cx="178279" cy="175150"/>
            <a:chOff x="4211985" y="3817357"/>
            <a:chExt cx="362947" cy="356576"/>
          </a:xfrm>
        </p:grpSpPr>
        <p:sp>
          <p:nvSpPr>
            <p:cNvPr id="1578" name="Google Shape;1578;p51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1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1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78C01247-CB9B-4E0D-AF43-ECE1365AF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0" y="3518347"/>
            <a:ext cx="4648200" cy="1362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453AB09-4137-4012-A898-CF9032EF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264" y="2731412"/>
            <a:ext cx="1219200" cy="7048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7D2D120-A6E0-4E38-A14F-6FF461438279}"/>
              </a:ext>
            </a:extLst>
          </p:cNvPr>
          <p:cNvSpPr/>
          <p:nvPr/>
        </p:nvSpPr>
        <p:spPr>
          <a:xfrm>
            <a:off x="4162275" y="1486374"/>
            <a:ext cx="182044" cy="20319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cer Club Brand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5641"/>
      </a:accent1>
      <a:accent2>
        <a:srgbClr val="005375"/>
      </a:accent2>
      <a:accent3>
        <a:srgbClr val="00344A"/>
      </a:accent3>
      <a:accent4>
        <a:srgbClr val="9E3D2E"/>
      </a:accent4>
      <a:accent5>
        <a:srgbClr val="0074A3"/>
      </a:accent5>
      <a:accent6>
        <a:srgbClr val="0635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43</Words>
  <Application>Microsoft Office PowerPoint</Application>
  <PresentationFormat>Apresentação na tela (16:9)</PresentationFormat>
  <Paragraphs>15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Amasis MT Pro Black</vt:lpstr>
      <vt:lpstr>Squada One</vt:lpstr>
      <vt:lpstr>Questrial</vt:lpstr>
      <vt:lpstr>Arial</vt:lpstr>
      <vt:lpstr>Soccer Club Branding by Slidesgo</vt:lpstr>
      <vt:lpstr>PELADANEWS</vt:lpstr>
      <vt:lpstr>Contexto</vt:lpstr>
      <vt:lpstr>Apresentação do PowerPoint</vt:lpstr>
      <vt:lpstr>Apresentação do PowerPoint</vt:lpstr>
      <vt:lpstr>Apresentação do PowerPoint</vt:lpstr>
      <vt:lpstr>Apresentação do PowerPoint</vt:lpstr>
      <vt:lpstr>Disciplina</vt:lpstr>
      <vt:lpstr>PeladaNews</vt:lpstr>
      <vt:lpstr>Obrigado 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PELADANEWS</dc:title>
  <dc:creator>Cruz</dc:creator>
  <cp:lastModifiedBy>FELIPE SILVA DA CRUZ DE SOUZA .</cp:lastModifiedBy>
  <cp:revision>12</cp:revision>
  <dcterms:modified xsi:type="dcterms:W3CDTF">2021-06-01T19:08:14Z</dcterms:modified>
</cp:coreProperties>
</file>